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59" r:id="rId3"/>
    <p:sldId id="260" r:id="rId4"/>
    <p:sldId id="265" r:id="rId5"/>
    <p:sldId id="268" r:id="rId6"/>
    <p:sldId id="271" r:id="rId7"/>
    <p:sldId id="270" r:id="rId8"/>
    <p:sldId id="263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26" y="-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B1486-CA17-448F-9EF5-1BF298DA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C7BD04-5BFF-4BCC-B425-5C5A3B7AF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367E78-6AFC-48B7-9891-C5C9B072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10EA74CC-CC42-4307-B4AB-DF59135A922E}" type="datetimeFigureOut">
              <a:rPr lang="zh-TW" altLang="en-US" smtClean="0"/>
              <a:pPr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772D5E-A023-4A19-8877-926537EE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C6795-7514-4268-9AB0-8B823DDF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B0763D01-907D-464E-9C32-82A48481A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91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2C129-EC82-483F-AFD7-2B2A6392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9C1492-D05D-4B4F-AC76-3D34E8331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4A70BD-C225-4DF0-A0B0-A5CB48A0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5CBC5B-4A17-4C19-AC07-DDE844B9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4D169-1B41-4AFD-8F2F-CDDCC0A6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3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6CBD7B3-8041-4D41-8D07-96079B376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3AE5AB-23BA-464B-9E20-3D20F75BE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52C843-7E03-49FF-9D47-A5B98ADB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FEEA5D-B903-475C-AA0C-63D82CCE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AEB908-C014-4D80-8339-73CEE839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3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69141-B2D6-4EFF-B6DE-EF057B6F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09693-0142-4D1A-92EE-47F23583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59F0D6-F4CD-483D-98C9-8893DCE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90EBC-7511-466A-A176-259C2AF5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7BB89-CD38-40E0-AE3C-2203427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8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FE586-BEF1-44FD-851B-6A69AEFF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00379A-6244-4ABD-A51C-699F9BA5B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3EEA90-3828-4990-9522-D325E1C0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3C3C1-AB95-42B6-AD6A-9DC780C0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3ACCF-FD37-4D7F-B82E-55C9A215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2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FC4B-F178-475D-85A7-78BEBEAF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72DC7-5DF7-444A-8A94-5C1738FEB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90978A-3221-436D-BE60-3AEC4CE25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769E48-D692-44B9-AC20-EB465E24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3FE498-9F7E-4E4A-8EE5-961FD9C4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2FA1FB-9950-4631-8EBE-95B291E5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3A6F2-3CB6-432E-B561-0349A027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125F22-722C-480F-8397-6753E9FEA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B9737-FD03-44CD-B240-115B02A14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8B93F9-2163-4989-A32D-033124A8A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AF3B86-733B-4469-9CDD-B4F079569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6B6E78-40B6-4B66-99F1-8FB2957F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F5BBA6-1759-4494-802B-090CA561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11D4C4-FFFE-4765-A46D-1FB7B7E0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91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FA315-02FD-4954-B9D9-221FC716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9AAB3E-FD43-4779-A121-E07F30FA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932E9A-AAE6-4E13-9B9C-C0F165FD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B69D6D-2C43-49C6-80D3-76C064F4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21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60E454-C73A-4E35-97FB-5D0E723A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47DA75-93B7-4AC8-A40C-3217950B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F6C7B7-2310-4144-8957-9FF991CF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0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99FF8-2628-4CDD-A6F3-E5795E85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F47FC7-F313-420E-BE35-DA7045E89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430E8A-18B3-45A5-871A-C2957BAE9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4D2FB-5AA5-4E40-84CA-A0AA4A3F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DD3187-D1D1-487F-8DFB-9C302ACB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9A00A6-5741-44FE-A38A-1F3EE6E3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40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2577F-D98F-469B-9A41-5D358E10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BA8F6F-DAE3-45DD-B959-DB8C956B9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1C5DCA-80D7-4331-A489-9E72AED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226F21-7388-485A-AD08-7647E466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13AB38-3E94-4895-B403-62A9F9FE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9B0DC-AC3F-4FA5-BBFF-83C0B96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9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832200-B8FC-4F2F-93FA-59CDBFF4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72EAFA-0FFD-4F92-9BF9-B700906F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6677E5-A9FE-486A-9532-C3871B9EC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標楷體" panose="03000509000000000000" pitchFamily="65" charset="-120"/>
              </a:defRPr>
            </a:lvl1pPr>
          </a:lstStyle>
          <a:p>
            <a:fld id="{10EA74CC-CC42-4307-B4AB-DF59135A922E}" type="datetimeFigureOut">
              <a:rPr lang="zh-TW" altLang="en-US" smtClean="0"/>
              <a:pPr/>
              <a:t>2025/4/8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B8E166-F8FE-4C00-A744-B25FA2946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220650-14D5-4E15-8F0A-F3AB182E7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a typeface="標楷體" panose="03000509000000000000" pitchFamily="65" charset="-120"/>
              </a:defRPr>
            </a:lvl1pPr>
          </a:lstStyle>
          <a:p>
            <a:fld id="{B0763D01-907D-464E-9C32-82A48481A2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35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224B135-47CB-4A6A-BB8D-D413C9772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/>
          </a:bodyPr>
          <a:lstStyle/>
          <a:p>
            <a:r>
              <a:rPr lang="zh-TW" altLang="en-US" dirty="0"/>
              <a:t>學生課輔管理系統</a:t>
            </a:r>
            <a:br>
              <a:rPr lang="en-US" altLang="zh-TW" dirty="0"/>
            </a:br>
            <a:r>
              <a:rPr lang="zh-TW" altLang="en-US" dirty="0"/>
              <a:t>個性化學習時間表</a:t>
            </a: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3E44B0B-88B5-4CD4-BC88-ABE304F30884}"/>
              </a:ext>
            </a:extLst>
          </p:cNvPr>
          <p:cNvSpPr txBox="1">
            <a:spLocks/>
          </p:cNvSpPr>
          <p:nvPr/>
        </p:nvSpPr>
        <p:spPr>
          <a:xfrm>
            <a:off x="9469774" y="6150295"/>
            <a:ext cx="2722226" cy="70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algn="r"/>
            <a:r>
              <a:rPr lang="en-US" altLang="zh-TW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20250408</a:t>
            </a:r>
            <a:r>
              <a:rPr lang="zh-TW" alt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homegi</a:t>
            </a:r>
            <a:endParaRPr lang="zh-TW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5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23A82-802A-4136-94D6-973856D5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23565" cy="1325563"/>
          </a:xfrm>
        </p:spPr>
        <p:txBody>
          <a:bodyPr/>
          <a:lstStyle/>
          <a:p>
            <a:r>
              <a:rPr lang="zh-TW" altLang="en-US" b="1" dirty="0"/>
              <a:t>需求難點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5903C-B4F3-494F-B51F-72276850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3"/>
            <a:ext cx="7243482" cy="177818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主框架為多年前外包回來的，以</a:t>
            </a:r>
            <a:r>
              <a:rPr lang="en-US" altLang="zh-TW" sz="2400" dirty="0" err="1"/>
              <a:t>js</a:t>
            </a:r>
            <a:r>
              <a:rPr lang="zh-TW" altLang="en-US" sz="2400" dirty="0"/>
              <a:t>架構為主，要搭配他的框架寫新頁面新功能</a:t>
            </a:r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A5924D8-8AE3-400B-B02E-1E51420F0FB6}"/>
              </a:ext>
            </a:extLst>
          </p:cNvPr>
          <p:cNvSpPr txBox="1">
            <a:spLocks/>
          </p:cNvSpPr>
          <p:nvPr/>
        </p:nvSpPr>
        <p:spPr>
          <a:xfrm>
            <a:off x="838200" y="2405436"/>
            <a:ext cx="2523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b="1" dirty="0"/>
              <a:t>處理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B718AC-7635-4C0D-B6F4-F49AF2CF3405}"/>
              </a:ext>
            </a:extLst>
          </p:cNvPr>
          <p:cNvSpPr txBox="1">
            <a:spLocks/>
          </p:cNvSpPr>
          <p:nvPr/>
        </p:nvSpPr>
        <p:spPr>
          <a:xfrm>
            <a:off x="838200" y="3556654"/>
            <a:ext cx="10887634" cy="177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姑且將部分相似功能先複製開發看看，且走且看</a:t>
            </a:r>
            <a:endParaRPr lang="en-US" altLang="zh-TW" sz="2400" dirty="0"/>
          </a:p>
          <a:p>
            <a:r>
              <a:rPr lang="zh-TW" altLang="en-US" sz="2400" dirty="0"/>
              <a:t>理出他的結構為主頁面、連結前後端的</a:t>
            </a:r>
            <a:r>
              <a:rPr lang="en-US" altLang="zh-TW" sz="2400" dirty="0" err="1"/>
              <a:t>js</a:t>
            </a:r>
            <a:r>
              <a:rPr lang="zh-TW" altLang="en-US" sz="2400" dirty="0"/>
              <a:t>、查詢用的</a:t>
            </a:r>
            <a:r>
              <a:rPr lang="en-US" altLang="zh-TW" sz="2400" dirty="0" err="1"/>
              <a:t>ashx</a:t>
            </a:r>
            <a:r>
              <a:rPr lang="zh-TW" altLang="en-US" sz="2400" dirty="0"/>
              <a:t>與處理後端用的</a:t>
            </a:r>
            <a:r>
              <a:rPr lang="en-US" altLang="zh-TW" sz="2400" dirty="0" err="1"/>
              <a:t>ashx</a:t>
            </a:r>
            <a:r>
              <a:rPr lang="zh-TW" altLang="en-US" sz="2400" dirty="0"/>
              <a:t>，跟</a:t>
            </a:r>
            <a:r>
              <a:rPr lang="en-US" altLang="zh-TW" sz="2400" dirty="0"/>
              <a:t>MVC</a:t>
            </a:r>
            <a:r>
              <a:rPr lang="zh-TW" altLang="en-US" sz="2400" dirty="0"/>
              <a:t>有點像</a:t>
            </a:r>
            <a:endParaRPr lang="en-US" altLang="zh-TW" sz="2400" dirty="0"/>
          </a:p>
          <a:p>
            <a:r>
              <a:rPr lang="zh-TW" altLang="en-US" sz="2400" dirty="0"/>
              <a:t>完全無頭緒的功能會與</a:t>
            </a:r>
            <a:r>
              <a:rPr lang="en-US" altLang="zh-TW" sz="2400" dirty="0"/>
              <a:t>GPT</a:t>
            </a:r>
            <a:r>
              <a:rPr lang="zh-TW" altLang="en-US" sz="2400" dirty="0"/>
              <a:t>討論</a:t>
            </a:r>
            <a:endParaRPr lang="en-US" altLang="zh-TW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6B869A-0AE8-48E7-A0CB-ED8846F7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156" y="2497185"/>
            <a:ext cx="327708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7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23A82-802A-4136-94D6-973856D5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23565" cy="1325563"/>
          </a:xfrm>
        </p:spPr>
        <p:txBody>
          <a:bodyPr/>
          <a:lstStyle/>
          <a:p>
            <a:r>
              <a:rPr lang="en-US" altLang="zh-TW" b="1" dirty="0"/>
              <a:t>JS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5E6BF8-2EDD-4A13-878F-06D4E4EA7FDC}"/>
              </a:ext>
            </a:extLst>
          </p:cNvPr>
          <p:cNvSpPr/>
          <p:nvPr/>
        </p:nvSpPr>
        <p:spPr>
          <a:xfrm>
            <a:off x="838200" y="2828835"/>
            <a:ext cx="620233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功能相似於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MVC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，多使用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ajax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寄信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匯出檔案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</a:t>
            </a: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C38BC4FF-41E0-481F-B1A0-E29E3CDCD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290831"/>
              </p:ext>
            </p:extLst>
          </p:nvPr>
        </p:nvGraphicFramePr>
        <p:xfrm>
          <a:off x="1031875" y="1435100"/>
          <a:ext cx="90364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封裝程式殼層物件" showAsIcon="1" r:id="rId3" imgW="447657" imgH="514350" progId="Package">
                  <p:embed/>
                </p:oleObj>
              </mc:Choice>
              <mc:Fallback>
                <p:oleObj name="封裝程式殼層物件" showAsIcon="1" r:id="rId3" imgW="447657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1875" y="1435100"/>
                        <a:ext cx="903640" cy="1038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84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23A82-802A-4136-94D6-973856D5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7929" cy="1325563"/>
          </a:xfrm>
        </p:spPr>
        <p:txBody>
          <a:bodyPr/>
          <a:lstStyle/>
          <a:p>
            <a:r>
              <a:rPr lang="en-US" altLang="zh-TW" b="1" dirty="0"/>
              <a:t>CUD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5E6BF8-2EDD-4A13-878F-06D4E4EA7FDC}"/>
              </a:ext>
            </a:extLst>
          </p:cNvPr>
          <p:cNvSpPr/>
          <p:nvPr/>
        </p:nvSpPr>
        <p:spPr>
          <a:xfrm>
            <a:off x="838200" y="2803525"/>
            <a:ext cx="418576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依照傳入的參數執行不同功能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存檔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寄信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通知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匯出檔案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F2E86083-BCF6-4E19-A5F0-2229EC242C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924256"/>
              </p:ext>
            </p:extLst>
          </p:nvPr>
        </p:nvGraphicFramePr>
        <p:xfrm>
          <a:off x="942975" y="1690688"/>
          <a:ext cx="113344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封裝程式殼層物件" showAsIcon="1" r:id="rId3" imgW="524002" imgH="514350" progId="Package">
                  <p:embed/>
                </p:oleObj>
              </mc:Choice>
              <mc:Fallback>
                <p:oleObj name="封裝程式殼層物件" showAsIcon="1" r:id="rId3" imgW="524002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2975" y="1690688"/>
                        <a:ext cx="1133445" cy="1112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53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23A82-802A-4136-94D6-973856D5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7929" cy="1325563"/>
          </a:xfrm>
        </p:spPr>
        <p:txBody>
          <a:bodyPr/>
          <a:lstStyle/>
          <a:p>
            <a:r>
              <a:rPr lang="en-US" altLang="zh-TW" b="1" dirty="0" err="1"/>
              <a:t>Qry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5E6BF8-2EDD-4A13-878F-06D4E4EA7FDC}"/>
              </a:ext>
            </a:extLst>
          </p:cNvPr>
          <p:cNvSpPr/>
          <p:nvPr/>
        </p:nvSpPr>
        <p:spPr>
          <a:xfrm>
            <a:off x="838200" y="2828835"/>
            <a:ext cx="433965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依照傳入的參數執行不同功能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初始化學年期下拉選單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查詢主頁面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雙擊後的詳細資料查詢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84347562-B1BD-4578-918F-8775C903D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953627"/>
              </p:ext>
            </p:extLst>
          </p:nvPr>
        </p:nvGraphicFramePr>
        <p:xfrm>
          <a:off x="955675" y="1574800"/>
          <a:ext cx="1012825" cy="116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封裝程式殼層物件" showAsIcon="1" r:id="rId3" imgW="447657" imgH="514350" progId="Package">
                  <p:embed/>
                </p:oleObj>
              </mc:Choice>
              <mc:Fallback>
                <p:oleObj name="封裝程式殼層物件" showAsIcon="1" r:id="rId3" imgW="447657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5675" y="1574800"/>
                        <a:ext cx="1012825" cy="11636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5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1FE3E5-1667-4462-B682-85FE0E8A9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896"/>
            <a:ext cx="10515600" cy="3684680"/>
          </a:xfrm>
        </p:spPr>
        <p:txBody>
          <a:bodyPr>
            <a:normAutofit/>
          </a:bodyPr>
          <a:lstStyle/>
          <a:p>
            <a:r>
              <a:rPr lang="zh-TW" altLang="en-US" b="1" dirty="0"/>
              <a:t>管理端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dirty="0"/>
              <a:t>供業務單位下載並搭配</a:t>
            </a:r>
            <a:r>
              <a:rPr lang="en-US" altLang="zh-TW" dirty="0"/>
              <a:t>AI</a:t>
            </a:r>
            <a:r>
              <a:rPr lang="zh-TW" altLang="en-US" dirty="0"/>
              <a:t>工具評估學生課輔效果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b="1" dirty="0"/>
              <a:t>學生端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dirty="0"/>
              <a:t>供學生填寫目前身心狀況與課堂安排情形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於管理端回傳評估結果後填寫回饋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CFF470-4406-45EC-A761-911B510C2293}"/>
              </a:ext>
            </a:extLst>
          </p:cNvPr>
          <p:cNvSpPr/>
          <p:nvPr/>
        </p:nvSpPr>
        <p:spPr>
          <a:xfrm>
            <a:off x="7536344" y="4245360"/>
            <a:ext cx="3275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填寫端</a:t>
            </a:r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填答</a:t>
            </a:r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上傳結果</a:t>
            </a:r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查看評估結果</a:t>
            </a:r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填寫回饋</a:t>
            </a:r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BDE725-EBCD-4C95-8995-CE140360924D}"/>
              </a:ext>
            </a:extLst>
          </p:cNvPr>
          <p:cNvSpPr/>
          <p:nvPr/>
        </p:nvSpPr>
        <p:spPr>
          <a:xfrm>
            <a:off x="8281936" y="2459504"/>
            <a:ext cx="25294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下載學生檔案</a:t>
            </a:r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上傳評估</a:t>
            </a:r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寄信通知</a:t>
            </a:r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下載回饋</a:t>
            </a:r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65011F-62EC-4E32-BD5E-47DD9B80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結構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D6688C9-A44E-440C-A9AC-4307B253A855}"/>
              </a:ext>
            </a:extLst>
          </p:cNvPr>
          <p:cNvCxnSpPr>
            <a:cxnSpLocks/>
          </p:cNvCxnSpPr>
          <p:nvPr/>
        </p:nvCxnSpPr>
        <p:spPr>
          <a:xfrm>
            <a:off x="8571769" y="2674891"/>
            <a:ext cx="0" cy="135427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9DDB95E-316B-47BF-BD1C-A79753495BE3}"/>
              </a:ext>
            </a:extLst>
          </p:cNvPr>
          <p:cNvCxnSpPr>
            <a:cxnSpLocks/>
          </p:cNvCxnSpPr>
          <p:nvPr/>
        </p:nvCxnSpPr>
        <p:spPr>
          <a:xfrm>
            <a:off x="7885969" y="4245360"/>
            <a:ext cx="0" cy="198062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208E1AE-D6D6-4291-9C72-29C688E1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337706"/>
            <a:ext cx="10307488" cy="618258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084FB6F-0F06-4DF7-B710-ABDF655F4543}"/>
              </a:ext>
            </a:extLst>
          </p:cNvPr>
          <p:cNvSpPr txBox="1"/>
          <p:nvPr/>
        </p:nvSpPr>
        <p:spPr>
          <a:xfrm>
            <a:off x="704429" y="226380"/>
            <a:ext cx="1070583" cy="44267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主頁面</a:t>
            </a:r>
          </a:p>
        </p:txBody>
      </p:sp>
    </p:spTree>
    <p:extLst>
      <p:ext uri="{BB962C8B-B14F-4D97-AF65-F5344CB8AC3E}">
        <p14:creationId xmlns:p14="http://schemas.microsoft.com/office/powerpoint/2010/main" val="178966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F3C7820-34EE-460E-AD4C-A913C0BD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161469"/>
            <a:ext cx="10374173" cy="6535062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73818C7D-ED42-4557-9172-8CD83593B954}"/>
              </a:ext>
            </a:extLst>
          </p:cNvPr>
          <p:cNvSpPr/>
          <p:nvPr/>
        </p:nvSpPr>
        <p:spPr>
          <a:xfrm>
            <a:off x="903579" y="604008"/>
            <a:ext cx="1483401" cy="5658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6D5524-9D7C-48AA-9796-5E3EFED911ED}"/>
              </a:ext>
            </a:extLst>
          </p:cNvPr>
          <p:cNvSpPr/>
          <p:nvPr/>
        </p:nvSpPr>
        <p:spPr>
          <a:xfrm>
            <a:off x="2554940" y="2440485"/>
            <a:ext cx="1546413" cy="3200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E42F7A-A67D-4D56-A647-AC7EF766EC25}"/>
              </a:ext>
            </a:extLst>
          </p:cNvPr>
          <p:cNvSpPr txBox="1"/>
          <p:nvPr/>
        </p:nvSpPr>
        <p:spPr>
          <a:xfrm>
            <a:off x="1786217" y="1217115"/>
            <a:ext cx="1801059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點擊進入</a:t>
            </a:r>
          </a:p>
        </p:txBody>
      </p:sp>
    </p:spTree>
    <p:extLst>
      <p:ext uri="{BB962C8B-B14F-4D97-AF65-F5344CB8AC3E}">
        <p14:creationId xmlns:p14="http://schemas.microsoft.com/office/powerpoint/2010/main" val="401562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A0F18C8-134C-430A-8EFF-2D3E0112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652075"/>
            <a:ext cx="9640645" cy="55538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7DF3BA6-187E-43E6-B969-0D7418ABCD36}"/>
              </a:ext>
            </a:extLst>
          </p:cNvPr>
          <p:cNvSpPr/>
          <p:nvPr/>
        </p:nvSpPr>
        <p:spPr>
          <a:xfrm>
            <a:off x="2662518" y="1924410"/>
            <a:ext cx="1640541" cy="1356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DEB6577-B14F-4738-8EE6-7BAB46A139C3}"/>
              </a:ext>
            </a:extLst>
          </p:cNvPr>
          <p:cNvSpPr txBox="1"/>
          <p:nvPr/>
        </p:nvSpPr>
        <p:spPr>
          <a:xfrm>
            <a:off x="721316" y="1924410"/>
            <a:ext cx="2748025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雙擊下載與上傳評估檔案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0E4C79-6392-49EF-8DA8-825C4DB3E261}"/>
              </a:ext>
            </a:extLst>
          </p:cNvPr>
          <p:cNvSpPr/>
          <p:nvPr/>
        </p:nvSpPr>
        <p:spPr>
          <a:xfrm>
            <a:off x="4504765" y="4114800"/>
            <a:ext cx="2299447" cy="2689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85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81482B3-B297-492A-AD58-85A8F1C7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66205"/>
            <a:ext cx="11326806" cy="672558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1A1E77B-5FEB-447D-B156-191B6C2BC557}"/>
              </a:ext>
            </a:extLst>
          </p:cNvPr>
          <p:cNvSpPr txBox="1"/>
          <p:nvPr/>
        </p:nvSpPr>
        <p:spPr>
          <a:xfrm>
            <a:off x="135316" y="607187"/>
            <a:ext cx="1801059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學生端主頁面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A2F876-9611-4CE5-9545-F725C39C733C}"/>
              </a:ext>
            </a:extLst>
          </p:cNvPr>
          <p:cNvSpPr/>
          <p:nvPr/>
        </p:nvSpPr>
        <p:spPr>
          <a:xfrm>
            <a:off x="10878671" y="1398494"/>
            <a:ext cx="497541" cy="2420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515D163-BEC1-4597-A9FE-B9C8E0A709A4}"/>
              </a:ext>
            </a:extLst>
          </p:cNvPr>
          <p:cNvSpPr/>
          <p:nvPr/>
        </p:nvSpPr>
        <p:spPr>
          <a:xfrm>
            <a:off x="295835" y="1640541"/>
            <a:ext cx="2770094" cy="19363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244FCD-0E01-4CA4-B674-6DFEE82070E4}"/>
              </a:ext>
            </a:extLst>
          </p:cNvPr>
          <p:cNvSpPr txBox="1"/>
          <p:nvPr/>
        </p:nvSpPr>
        <p:spPr>
          <a:xfrm>
            <a:off x="2662517" y="2200106"/>
            <a:ext cx="1801059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點擊圖片進入</a:t>
            </a:r>
          </a:p>
        </p:txBody>
      </p:sp>
    </p:spTree>
    <p:extLst>
      <p:ext uri="{BB962C8B-B14F-4D97-AF65-F5344CB8AC3E}">
        <p14:creationId xmlns:p14="http://schemas.microsoft.com/office/powerpoint/2010/main" val="133816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B07EEA6-F20D-4B85-BADF-4675098F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1" y="1014075"/>
            <a:ext cx="10983858" cy="4829849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C36967CF-6D37-43E8-940D-2E89B0AC16F5}"/>
              </a:ext>
            </a:extLst>
          </p:cNvPr>
          <p:cNvSpPr/>
          <p:nvPr/>
        </p:nvSpPr>
        <p:spPr>
          <a:xfrm>
            <a:off x="2810434" y="1014075"/>
            <a:ext cx="8538883" cy="22739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3EB556-549A-4482-8BA1-647C8592B844}"/>
              </a:ext>
            </a:extLst>
          </p:cNvPr>
          <p:cNvSpPr/>
          <p:nvPr/>
        </p:nvSpPr>
        <p:spPr>
          <a:xfrm>
            <a:off x="10945906" y="1014075"/>
            <a:ext cx="510988" cy="1827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E1B9EA-5A11-4B4F-A05F-DFAE848CE597}"/>
              </a:ext>
            </a:extLst>
          </p:cNvPr>
          <p:cNvSpPr/>
          <p:nvPr/>
        </p:nvSpPr>
        <p:spPr>
          <a:xfrm>
            <a:off x="4025900" y="2311400"/>
            <a:ext cx="660400" cy="266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D38F95-6856-4868-A07D-5D19583D866B}"/>
              </a:ext>
            </a:extLst>
          </p:cNvPr>
          <p:cNvSpPr txBox="1"/>
          <p:nvPr/>
        </p:nvSpPr>
        <p:spPr>
          <a:xfrm>
            <a:off x="3029589" y="2728732"/>
            <a:ext cx="4050286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新增刪除與下載確認檔案與評估檔案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834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5929DFA-255F-4C4A-A5F8-DD176C2FC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63"/>
          <a:stretch/>
        </p:blipFill>
        <p:spPr>
          <a:xfrm>
            <a:off x="418942" y="558800"/>
            <a:ext cx="11354116" cy="5969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9D2380C-3552-4C53-845C-33D9AEEA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33" y="2708045"/>
            <a:ext cx="4715533" cy="329611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DA8BF6-885F-4BFD-86C8-4C9ADB981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444" y="2708045"/>
            <a:ext cx="4639322" cy="3200847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54DBFB69-3EEF-48B5-A962-806A05D6DA1A}"/>
              </a:ext>
            </a:extLst>
          </p:cNvPr>
          <p:cNvSpPr/>
          <p:nvPr/>
        </p:nvSpPr>
        <p:spPr>
          <a:xfrm>
            <a:off x="2959099" y="1676400"/>
            <a:ext cx="787401" cy="419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26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224B135-47CB-4A6A-BB8D-D413C9772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 anchor="ctr"/>
          <a:lstStyle/>
          <a:p>
            <a:r>
              <a:rPr lang="zh-TW" altLang="en-US" dirty="0"/>
              <a:t>核心介紹</a:t>
            </a: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3E44B0B-88B5-4CD4-BC88-ABE304F30884}"/>
              </a:ext>
            </a:extLst>
          </p:cNvPr>
          <p:cNvSpPr txBox="1">
            <a:spLocks/>
          </p:cNvSpPr>
          <p:nvPr/>
        </p:nvSpPr>
        <p:spPr>
          <a:xfrm>
            <a:off x="9469774" y="6150295"/>
            <a:ext cx="2722226" cy="70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algn="r"/>
            <a:r>
              <a:rPr lang="en-US" altLang="zh-TW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20240510</a:t>
            </a:r>
            <a:r>
              <a:rPr lang="zh-TW" alt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homegi</a:t>
            </a:r>
            <a:endParaRPr lang="zh-TW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249</Words>
  <Application>Microsoft Office PowerPoint</Application>
  <PresentationFormat>寬螢幕</PresentationFormat>
  <Paragraphs>50</Paragraphs>
  <Slides>13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封裝</vt:lpstr>
      <vt:lpstr>學生課輔管理系統 個性化學習時間表</vt:lpstr>
      <vt:lpstr>結構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核心介紹</vt:lpstr>
      <vt:lpstr>需求難點</vt:lpstr>
      <vt:lpstr>JS</vt:lpstr>
      <vt:lpstr>CUD</vt:lpstr>
      <vt:lpstr>Qry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57</cp:revision>
  <dcterms:created xsi:type="dcterms:W3CDTF">2024-05-10T01:20:57Z</dcterms:created>
  <dcterms:modified xsi:type="dcterms:W3CDTF">2025-04-08T02:43:46Z</dcterms:modified>
</cp:coreProperties>
</file>