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68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D67E3-0DD8-4642-B879-5A5326420380}" v="203" dt="2024-06-05T10:21:55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dám Győri" userId="4d9fed6201f4995a" providerId="LiveId" clId="{BD3D67E3-0DD8-4642-B879-5A5326420380}"/>
    <pc:docChg chg="undo custSel addSld delSld modSld sldOrd addMainMaster delMainMaster modMainMaster">
      <pc:chgData name="Ádám Győri" userId="4d9fed6201f4995a" providerId="LiveId" clId="{BD3D67E3-0DD8-4642-B879-5A5326420380}" dt="2024-06-05T11:23:56.205" v="519" actId="22"/>
      <pc:docMkLst>
        <pc:docMk/>
      </pc:docMkLst>
      <pc:sldChg chg="addSp delSp modSp mod modTransition setBg modClrScheme setClrOvrMap delDesignElem chgLayout">
        <pc:chgData name="Ádám Győri" userId="4d9fed6201f4995a" providerId="LiveId" clId="{BD3D67E3-0DD8-4642-B879-5A5326420380}" dt="2024-06-05T11:20:11.618" v="515" actId="20577"/>
        <pc:sldMkLst>
          <pc:docMk/>
          <pc:sldMk cId="3319743928" sldId="256"/>
        </pc:sldMkLst>
        <pc:spChg chg="mod">
          <ac:chgData name="Ádám Győri" userId="4d9fed6201f4995a" providerId="LiveId" clId="{BD3D67E3-0DD8-4642-B879-5A5326420380}" dt="2024-05-29T19:21:56.118" v="81" actId="20577"/>
          <ac:spMkLst>
            <pc:docMk/>
            <pc:sldMk cId="3319743928" sldId="256"/>
            <ac:spMk id="2" creationId="{B81BDF45-E680-9F3F-BB21-CB70D58B9DDD}"/>
          </ac:spMkLst>
        </pc:spChg>
        <pc:spChg chg="mod">
          <ac:chgData name="Ádám Győri" userId="4d9fed6201f4995a" providerId="LiveId" clId="{BD3D67E3-0DD8-4642-B879-5A5326420380}" dt="2024-06-05T11:20:11.618" v="515" actId="20577"/>
          <ac:spMkLst>
            <pc:docMk/>
            <pc:sldMk cId="3319743928" sldId="256"/>
            <ac:spMk id="3" creationId="{D5A466BF-89CD-616B-D99D-E5C7903934FE}"/>
          </ac:spMkLst>
        </pc:spChg>
        <pc:spChg chg="add del">
          <ac:chgData name="Ádám Győri" userId="4d9fed6201f4995a" providerId="LiveId" clId="{BD3D67E3-0DD8-4642-B879-5A5326420380}" dt="2024-05-29T19:16:51.364" v="2" actId="26606"/>
          <ac:spMkLst>
            <pc:docMk/>
            <pc:sldMk cId="3319743928" sldId="256"/>
            <ac:spMk id="9" creationId="{A88F843D-1C1B-C740-AC27-E3238D0F5F47}"/>
          </ac:spMkLst>
        </pc:spChg>
        <pc:spChg chg="add del">
          <ac:chgData name="Ádám Győri" userId="4d9fed6201f4995a" providerId="LiveId" clId="{BD3D67E3-0DD8-4642-B879-5A5326420380}" dt="2024-05-29T19:16:51.364" v="2" actId="26606"/>
          <ac:spMkLst>
            <pc:docMk/>
            <pc:sldMk cId="3319743928" sldId="256"/>
            <ac:spMk id="11" creationId="{A21C8291-E3D5-4240-8FF4-E5213CBCC453}"/>
          </ac:spMkLst>
        </pc:spChg>
        <pc:spChg chg="add del">
          <ac:chgData name="Ádám Győri" userId="4d9fed6201f4995a" providerId="LiveId" clId="{BD3D67E3-0DD8-4642-B879-5A5326420380}" dt="2024-05-29T19:16:51.364" v="2" actId="26606"/>
          <ac:spMkLst>
            <pc:docMk/>
            <pc:sldMk cId="3319743928" sldId="256"/>
            <ac:spMk id="13" creationId="{08B44AFE-C181-7047-8CC9-CA00BD385EEA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18" creationId="{0247FD0E-C93A-490E-9994-C79DC8977165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20" creationId="{1CDD2F19-0AAB-46D2-A7D4-9BD8F7E42915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22" creationId="{AD77B2DF-AF44-4996-BBFD-5DF9162BE4B2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24" creationId="{FF6BECB9-A7FC-400F-8502-97A13BB879D2}"/>
          </ac:spMkLst>
        </pc:spChg>
        <pc:spChg chg="add del">
          <ac:chgData name="Ádám Győri" userId="4d9fed6201f4995a" providerId="LiveId" clId="{BD3D67E3-0DD8-4642-B879-5A5326420380}" dt="2024-06-05T07:17:18.819" v="90"/>
          <ac:spMkLst>
            <pc:docMk/>
            <pc:sldMk cId="3319743928" sldId="256"/>
            <ac:spMk id="26" creationId="{7A875D55-4A80-43E9-38F6-27E3664939B0}"/>
          </ac:spMkLst>
        </pc:spChg>
        <pc:spChg chg="add del">
          <ac:chgData name="Ádám Győri" userId="4d9fed6201f4995a" providerId="LiveId" clId="{BD3D67E3-0DD8-4642-B879-5A5326420380}" dt="2024-06-05T07:17:18.819" v="90"/>
          <ac:spMkLst>
            <pc:docMk/>
            <pc:sldMk cId="3319743928" sldId="256"/>
            <ac:spMk id="27" creationId="{3D572980-FB84-8C29-1FAC-FAC5ECE29A39}"/>
          </ac:spMkLst>
        </pc:spChg>
        <pc:spChg chg="add del">
          <ac:chgData name="Ádám Győri" userId="4d9fed6201f4995a" providerId="LiveId" clId="{BD3D67E3-0DD8-4642-B879-5A5326420380}" dt="2024-05-29T19:19:28.700" v="18" actId="26606"/>
          <ac:spMkLst>
            <pc:docMk/>
            <pc:sldMk cId="3319743928" sldId="256"/>
            <ac:spMk id="29" creationId="{3472B768-D6CA-45E8-B749-DE0F9D4831AA}"/>
          </ac:spMkLst>
        </pc:spChg>
        <pc:spChg chg="add del">
          <ac:chgData name="Ádám Győri" userId="4d9fed6201f4995a" providerId="LiveId" clId="{BD3D67E3-0DD8-4642-B879-5A5326420380}" dt="2024-05-29T19:19:28.700" v="18" actId="26606"/>
          <ac:spMkLst>
            <pc:docMk/>
            <pc:sldMk cId="3319743928" sldId="256"/>
            <ac:spMk id="31" creationId="{13F26D5C-77E9-4A8D-95F0-1635BAD12650}"/>
          </ac:spMkLst>
        </pc:spChg>
        <pc:picChg chg="add mod ord">
          <ac:chgData name="Ádám Győri" userId="4d9fed6201f4995a" providerId="LiveId" clId="{BD3D67E3-0DD8-4642-B879-5A5326420380}" dt="2024-05-29T19:19:38.481" v="19" actId="26606"/>
          <ac:picMkLst>
            <pc:docMk/>
            <pc:sldMk cId="3319743928" sldId="256"/>
            <ac:picMk id="4" creationId="{1E61C911-D165-B87C-9125-0038A8BF1B1F}"/>
          </ac:picMkLst>
        </pc:picChg>
        <pc:cxnChg chg="add del">
          <ac:chgData name="Ádám Győri" userId="4d9fed6201f4995a" providerId="LiveId" clId="{BD3D67E3-0DD8-4642-B879-5A5326420380}" dt="2024-05-29T19:19:28.700" v="18" actId="26606"/>
          <ac:cxnSpMkLst>
            <pc:docMk/>
            <pc:sldMk cId="3319743928" sldId="256"/>
            <ac:cxnSpMk id="33" creationId="{0632DC5A-0728-490F-8655-6B437782704C}"/>
          </ac:cxnSpMkLst>
        </pc:cxnChg>
        <pc:cxnChg chg="add del">
          <ac:chgData name="Ádám Győri" userId="4d9fed6201f4995a" providerId="LiveId" clId="{BD3D67E3-0DD8-4642-B879-5A5326420380}" dt="2024-05-29T19:19:28.700" v="18" actId="26606"/>
          <ac:cxnSpMkLst>
            <pc:docMk/>
            <pc:sldMk cId="3319743928" sldId="256"/>
            <ac:cxnSpMk id="35" creationId="{28BB1F6D-CF9C-422D-9324-C46415BB9D7D}"/>
          </ac:cxnSpMkLst>
        </pc:cxnChg>
      </pc:sldChg>
      <pc:sldChg chg="addSp modSp new del mod">
        <pc:chgData name="Ádám Győri" userId="4d9fed6201f4995a" providerId="LiveId" clId="{BD3D67E3-0DD8-4642-B879-5A5326420380}" dt="2024-05-29T19:18:13.872" v="12" actId="47"/>
        <pc:sldMkLst>
          <pc:docMk/>
          <pc:sldMk cId="1378464644" sldId="257"/>
        </pc:sldMkLst>
        <pc:spChg chg="add mod ord">
          <ac:chgData name="Ádám Győri" userId="4d9fed6201f4995a" providerId="LiveId" clId="{BD3D67E3-0DD8-4642-B879-5A5326420380}" dt="2024-05-29T19:17:59.621" v="10" actId="14100"/>
          <ac:spMkLst>
            <pc:docMk/>
            <pc:sldMk cId="1378464644" sldId="257"/>
            <ac:spMk id="4" creationId="{E4F049EC-3035-0D84-1AD8-6A236128AEC9}"/>
          </ac:spMkLst>
        </pc:spChg>
      </pc:sldChg>
      <pc:sldChg chg="addSp delSp modSp new mod modTransition setBg modClrScheme chgLayout">
        <pc:chgData name="Ádám Győri" userId="4d9fed6201f4995a" providerId="LiveId" clId="{BD3D67E3-0DD8-4642-B879-5A5326420380}" dt="2024-06-05T08:14:45.749" v="293"/>
        <pc:sldMkLst>
          <pc:docMk/>
          <pc:sldMk cId="3678408652" sldId="257"/>
        </pc:sldMkLst>
        <pc:spChg chg="del mod">
          <ac:chgData name="Ádám Győri" userId="4d9fed6201f4995a" providerId="LiveId" clId="{BD3D67E3-0DD8-4642-B879-5A5326420380}" dt="2024-06-05T07:22:01.351" v="93" actId="700"/>
          <ac:spMkLst>
            <pc:docMk/>
            <pc:sldMk cId="3678408652" sldId="257"/>
            <ac:spMk id="2" creationId="{FAF8AD86-C167-13AA-5D9B-EF5ED090A1F3}"/>
          </ac:spMkLst>
        </pc:spChg>
        <pc:spChg chg="del mod">
          <ac:chgData name="Ádám Győri" userId="4d9fed6201f4995a" providerId="LiveId" clId="{BD3D67E3-0DD8-4642-B879-5A5326420380}" dt="2024-06-05T07:22:01.351" v="93" actId="700"/>
          <ac:spMkLst>
            <pc:docMk/>
            <pc:sldMk cId="3678408652" sldId="257"/>
            <ac:spMk id="3" creationId="{92C12D75-07D6-69A2-453F-C3D03F6A9B51}"/>
          </ac:spMkLst>
        </pc:spChg>
        <pc:picChg chg="add del">
          <ac:chgData name="Ádám Győri" userId="4d9fed6201f4995a" providerId="LiveId" clId="{BD3D67E3-0DD8-4642-B879-5A5326420380}" dt="2024-06-05T07:26:56.189" v="278" actId="478"/>
          <ac:picMkLst>
            <pc:docMk/>
            <pc:sldMk cId="3678408652" sldId="257"/>
            <ac:picMk id="5" creationId="{27D0AEA8-EA05-6A1D-2DD5-E4111C7ED5C7}"/>
          </ac:picMkLst>
        </pc:picChg>
        <pc:picChg chg="add del">
          <ac:chgData name="Ádám Győri" userId="4d9fed6201f4995a" providerId="LiveId" clId="{BD3D67E3-0DD8-4642-B879-5A5326420380}" dt="2024-06-05T07:26:54.702" v="277" actId="478"/>
          <ac:picMkLst>
            <pc:docMk/>
            <pc:sldMk cId="3678408652" sldId="257"/>
            <ac:picMk id="7" creationId="{CA539A54-E1DF-48A1-9E89-CBBD74C7E4E9}"/>
          </ac:picMkLst>
        </pc:picChg>
        <pc:picChg chg="add del">
          <ac:chgData name="Ádám Győri" userId="4d9fed6201f4995a" providerId="LiveId" clId="{BD3D67E3-0DD8-4642-B879-5A5326420380}" dt="2024-06-05T08:14:03.935" v="281" actId="478"/>
          <ac:picMkLst>
            <pc:docMk/>
            <pc:sldMk cId="3678408652" sldId="257"/>
            <ac:picMk id="9" creationId="{E273896A-A6C3-4C39-F9F2-767AB383B33A}"/>
          </ac:picMkLst>
        </pc:picChg>
        <pc:picChg chg="add">
          <ac:chgData name="Ádám Győri" userId="4d9fed6201f4995a" providerId="LiveId" clId="{BD3D67E3-0DD8-4642-B879-5A5326420380}" dt="2024-06-05T08:14:05.322" v="282" actId="22"/>
          <ac:picMkLst>
            <pc:docMk/>
            <pc:sldMk cId="3678408652" sldId="257"/>
            <ac:picMk id="11" creationId="{2257A91B-F991-5212-03CE-89C0A457EA41}"/>
          </ac:picMkLst>
        </pc:picChg>
      </pc:sldChg>
      <pc:sldChg chg="new add del">
        <pc:chgData name="Ádám Győri" userId="4d9fed6201f4995a" providerId="LiveId" clId="{BD3D67E3-0DD8-4642-B879-5A5326420380}" dt="2024-05-29T19:19:28.326" v="17" actId="680"/>
        <pc:sldMkLst>
          <pc:docMk/>
          <pc:sldMk cId="3752772427" sldId="257"/>
        </pc:sldMkLst>
      </pc:sldChg>
      <pc:sldChg chg="new del">
        <pc:chgData name="Ádám Győri" userId="4d9fed6201f4995a" providerId="LiveId" clId="{BD3D67E3-0DD8-4642-B879-5A5326420380}" dt="2024-06-05T07:24:03.367" v="274" actId="2696"/>
        <pc:sldMkLst>
          <pc:docMk/>
          <pc:sldMk cId="719931561" sldId="258"/>
        </pc:sldMkLst>
      </pc:sldChg>
      <pc:sldChg chg="add modTransition">
        <pc:chgData name="Ádám Győri" userId="4d9fed6201f4995a" providerId="LiveId" clId="{BD3D67E3-0DD8-4642-B879-5A5326420380}" dt="2024-06-05T08:15:24.676" v="295"/>
        <pc:sldMkLst>
          <pc:docMk/>
          <pc:sldMk cId="1862230597" sldId="258"/>
        </pc:sldMkLst>
      </pc:sldChg>
      <pc:sldChg chg="add modTransition">
        <pc:chgData name="Ádám Győri" userId="4d9fed6201f4995a" providerId="LiveId" clId="{BD3D67E3-0DD8-4642-B879-5A5326420380}" dt="2024-06-05T08:14:45.749" v="293"/>
        <pc:sldMkLst>
          <pc:docMk/>
          <pc:sldMk cId="88561816" sldId="259"/>
        </pc:sldMkLst>
      </pc:sldChg>
      <pc:sldChg chg="addSp delSp add mod">
        <pc:chgData name="Ádám Győri" userId="4d9fed6201f4995a" providerId="LiveId" clId="{BD3D67E3-0DD8-4642-B879-5A5326420380}" dt="2024-06-05T08:20:12.690" v="300" actId="22"/>
        <pc:sldMkLst>
          <pc:docMk/>
          <pc:sldMk cId="3273420075" sldId="260"/>
        </pc:sldMkLst>
        <pc:picChg chg="add del">
          <ac:chgData name="Ádám Győri" userId="4d9fed6201f4995a" providerId="LiveId" clId="{BD3D67E3-0DD8-4642-B879-5A5326420380}" dt="2024-06-05T08:17:28.469" v="299" actId="478"/>
          <ac:picMkLst>
            <pc:docMk/>
            <pc:sldMk cId="3273420075" sldId="260"/>
            <ac:picMk id="3" creationId="{E2A68B4E-E99C-D0EB-7E1E-28CE3BAF32F6}"/>
          </ac:picMkLst>
        </pc:picChg>
        <pc:picChg chg="del">
          <ac:chgData name="Ádám Győri" userId="4d9fed6201f4995a" providerId="LiveId" clId="{BD3D67E3-0DD8-4642-B879-5A5326420380}" dt="2024-06-05T08:15:32.650" v="297" actId="478"/>
          <ac:picMkLst>
            <pc:docMk/>
            <pc:sldMk cId="3273420075" sldId="260"/>
            <ac:picMk id="5" creationId="{27D0AEA8-EA05-6A1D-2DD5-E4111C7ED5C7}"/>
          </ac:picMkLst>
        </pc:picChg>
        <pc:picChg chg="add">
          <ac:chgData name="Ádám Győri" userId="4d9fed6201f4995a" providerId="LiveId" clId="{BD3D67E3-0DD8-4642-B879-5A5326420380}" dt="2024-06-05T08:20:12.690" v="300" actId="22"/>
          <ac:picMkLst>
            <pc:docMk/>
            <pc:sldMk cId="3273420075" sldId="260"/>
            <ac:picMk id="6" creationId="{8E499514-62CB-3EE7-750F-3839366151AD}"/>
          </ac:picMkLst>
        </pc:picChg>
      </pc:sldChg>
      <pc:sldChg chg="addSp delSp modSp add mod">
        <pc:chgData name="Ádám Győri" userId="4d9fed6201f4995a" providerId="LiveId" clId="{BD3D67E3-0DD8-4642-B879-5A5326420380}" dt="2024-06-05T09:51:42.360" v="343" actId="29295"/>
        <pc:sldMkLst>
          <pc:docMk/>
          <pc:sldMk cId="3485392139" sldId="261"/>
        </pc:sldMkLst>
        <pc:picChg chg="add mod">
          <ac:chgData name="Ádám Győri" userId="4d9fed6201f4995a" providerId="LiveId" clId="{BD3D67E3-0DD8-4642-B879-5A5326420380}" dt="2024-06-05T09:51:42.360" v="343" actId="29295"/>
          <ac:picMkLst>
            <pc:docMk/>
            <pc:sldMk cId="3485392139" sldId="261"/>
            <ac:picMk id="3" creationId="{A2733518-46A0-30E8-3169-0E4EBC699A0A}"/>
          </ac:picMkLst>
        </pc:picChg>
        <pc:picChg chg="del">
          <ac:chgData name="Ádám Győri" userId="4d9fed6201f4995a" providerId="LiveId" clId="{BD3D67E3-0DD8-4642-B879-5A5326420380}" dt="2024-06-05T08:20:25.459" v="302" actId="478"/>
          <ac:picMkLst>
            <pc:docMk/>
            <pc:sldMk cId="3485392139" sldId="261"/>
            <ac:picMk id="6" creationId="{8E499514-62CB-3EE7-750F-3839366151AD}"/>
          </ac:picMkLst>
        </pc:picChg>
      </pc:sldChg>
      <pc:sldChg chg="addSp delSp add mod">
        <pc:chgData name="Ádám Győri" userId="4d9fed6201f4995a" providerId="LiveId" clId="{BD3D67E3-0DD8-4642-B879-5A5326420380}" dt="2024-06-05T11:23:56.205" v="519" actId="22"/>
        <pc:sldMkLst>
          <pc:docMk/>
          <pc:sldMk cId="3985842382" sldId="262"/>
        </pc:sldMkLst>
        <pc:picChg chg="add del">
          <ac:chgData name="Ádám Győri" userId="4d9fed6201f4995a" providerId="LiveId" clId="{BD3D67E3-0DD8-4642-B879-5A5326420380}" dt="2024-06-05T11:23:54.483" v="518" actId="478"/>
          <ac:picMkLst>
            <pc:docMk/>
            <pc:sldMk cId="3985842382" sldId="262"/>
            <ac:picMk id="3" creationId="{39AF8B19-121D-1F78-519C-F706F656C029}"/>
          </ac:picMkLst>
        </pc:picChg>
        <pc:picChg chg="del">
          <ac:chgData name="Ádám Győri" userId="4d9fed6201f4995a" providerId="LiveId" clId="{BD3D67E3-0DD8-4642-B879-5A5326420380}" dt="2024-06-05T08:21:42.280" v="305" actId="478"/>
          <ac:picMkLst>
            <pc:docMk/>
            <pc:sldMk cId="3985842382" sldId="262"/>
            <ac:picMk id="3" creationId="{A2733518-46A0-30E8-3169-0E4EBC699A0A}"/>
          </ac:picMkLst>
        </pc:picChg>
        <pc:picChg chg="add del">
          <ac:chgData name="Ádám Győri" userId="4d9fed6201f4995a" providerId="LiveId" clId="{BD3D67E3-0DD8-4642-B879-5A5326420380}" dt="2024-06-05T11:23:29.480" v="516" actId="478"/>
          <ac:picMkLst>
            <pc:docMk/>
            <pc:sldMk cId="3985842382" sldId="262"/>
            <ac:picMk id="4" creationId="{66C8512D-6BD9-02D6-F252-92A9DEA4B5F4}"/>
          </ac:picMkLst>
        </pc:picChg>
        <pc:picChg chg="add">
          <ac:chgData name="Ádám Győri" userId="4d9fed6201f4995a" providerId="LiveId" clId="{BD3D67E3-0DD8-4642-B879-5A5326420380}" dt="2024-06-05T11:23:56.205" v="519" actId="22"/>
          <ac:picMkLst>
            <pc:docMk/>
            <pc:sldMk cId="3985842382" sldId="262"/>
            <ac:picMk id="6" creationId="{EC877021-428C-C84E-9867-A3A9E3902C45}"/>
          </ac:picMkLst>
        </pc:picChg>
      </pc:sldChg>
      <pc:sldChg chg="addSp delSp add mod">
        <pc:chgData name="Ádám Győri" userId="4d9fed6201f4995a" providerId="LiveId" clId="{BD3D67E3-0DD8-4642-B879-5A5326420380}" dt="2024-06-05T08:24:22.538" v="309" actId="22"/>
        <pc:sldMkLst>
          <pc:docMk/>
          <pc:sldMk cId="3718513165" sldId="263"/>
        </pc:sldMkLst>
        <pc:picChg chg="add">
          <ac:chgData name="Ádám Győri" userId="4d9fed6201f4995a" providerId="LiveId" clId="{BD3D67E3-0DD8-4642-B879-5A5326420380}" dt="2024-06-05T08:24:22.538" v="309" actId="22"/>
          <ac:picMkLst>
            <pc:docMk/>
            <pc:sldMk cId="3718513165" sldId="263"/>
            <ac:picMk id="3" creationId="{3C966561-42AC-2ED7-1451-2B0D8B972B25}"/>
          </ac:picMkLst>
        </pc:picChg>
        <pc:picChg chg="del">
          <ac:chgData name="Ádám Győri" userId="4d9fed6201f4995a" providerId="LiveId" clId="{BD3D67E3-0DD8-4642-B879-5A5326420380}" dt="2024-06-05T08:23:28.518" v="308" actId="478"/>
          <ac:picMkLst>
            <pc:docMk/>
            <pc:sldMk cId="3718513165" sldId="263"/>
            <ac:picMk id="4" creationId="{66C8512D-6BD9-02D6-F252-92A9DEA4B5F4}"/>
          </ac:picMkLst>
        </pc:picChg>
      </pc:sldChg>
      <pc:sldChg chg="addSp delSp add mod">
        <pc:chgData name="Ádám Győri" userId="4d9fed6201f4995a" providerId="LiveId" clId="{BD3D67E3-0DD8-4642-B879-5A5326420380}" dt="2024-06-05T08:29:02.320" v="314" actId="22"/>
        <pc:sldMkLst>
          <pc:docMk/>
          <pc:sldMk cId="1139930456" sldId="264"/>
        </pc:sldMkLst>
        <pc:picChg chg="del">
          <ac:chgData name="Ádám Győri" userId="4d9fed6201f4995a" providerId="LiveId" clId="{BD3D67E3-0DD8-4642-B879-5A5326420380}" dt="2024-06-05T08:24:46.991" v="311" actId="478"/>
          <ac:picMkLst>
            <pc:docMk/>
            <pc:sldMk cId="1139930456" sldId="264"/>
            <ac:picMk id="3" creationId="{3C966561-42AC-2ED7-1451-2B0D8B972B25}"/>
          </ac:picMkLst>
        </pc:picChg>
        <pc:picChg chg="add del">
          <ac:chgData name="Ádám Győri" userId="4d9fed6201f4995a" providerId="LiveId" clId="{BD3D67E3-0DD8-4642-B879-5A5326420380}" dt="2024-06-05T08:27:59.939" v="313" actId="478"/>
          <ac:picMkLst>
            <pc:docMk/>
            <pc:sldMk cId="1139930456" sldId="264"/>
            <ac:picMk id="4" creationId="{2CB1A137-B7FB-FE34-EFF2-B28230F8D8B1}"/>
          </ac:picMkLst>
        </pc:picChg>
        <pc:picChg chg="add">
          <ac:chgData name="Ádám Győri" userId="4d9fed6201f4995a" providerId="LiveId" clId="{BD3D67E3-0DD8-4642-B879-5A5326420380}" dt="2024-06-05T08:29:02.320" v="314" actId="22"/>
          <ac:picMkLst>
            <pc:docMk/>
            <pc:sldMk cId="1139930456" sldId="264"/>
            <ac:picMk id="6" creationId="{884E74F3-1431-AF8B-E8C7-5DEE0B43077F}"/>
          </ac:picMkLst>
        </pc:picChg>
      </pc:sldChg>
      <pc:sldChg chg="addSp delSp add mod">
        <pc:chgData name="Ádám Győri" userId="4d9fed6201f4995a" providerId="LiveId" clId="{BD3D67E3-0DD8-4642-B879-5A5326420380}" dt="2024-06-05T09:54:41.081" v="345" actId="22"/>
        <pc:sldMkLst>
          <pc:docMk/>
          <pc:sldMk cId="1456168532" sldId="265"/>
        </pc:sldMkLst>
        <pc:picChg chg="add">
          <ac:chgData name="Ádám Győri" userId="4d9fed6201f4995a" providerId="LiveId" clId="{BD3D67E3-0DD8-4642-B879-5A5326420380}" dt="2024-06-05T09:54:41.081" v="345" actId="22"/>
          <ac:picMkLst>
            <pc:docMk/>
            <pc:sldMk cId="1456168532" sldId="265"/>
            <ac:picMk id="3" creationId="{9EF6E671-35DB-4633-8D34-FBF26AC1FBB2}"/>
          </ac:picMkLst>
        </pc:picChg>
        <pc:picChg chg="del">
          <ac:chgData name="Ádám Győri" userId="4d9fed6201f4995a" providerId="LiveId" clId="{BD3D67E3-0DD8-4642-B879-5A5326420380}" dt="2024-06-05T08:29:10.139" v="316" actId="478"/>
          <ac:picMkLst>
            <pc:docMk/>
            <pc:sldMk cId="1456168532" sldId="265"/>
            <ac:picMk id="6" creationId="{884E74F3-1431-AF8B-E8C7-5DEE0B43077F}"/>
          </ac:picMkLst>
        </pc:picChg>
      </pc:sldChg>
      <pc:sldChg chg="addSp add mod">
        <pc:chgData name="Ádám Győri" userId="4d9fed6201f4995a" providerId="LiveId" clId="{BD3D67E3-0DD8-4642-B879-5A5326420380}" dt="2024-06-05T09:55:19.855" v="347" actId="22"/>
        <pc:sldMkLst>
          <pc:docMk/>
          <pc:sldMk cId="201273528" sldId="266"/>
        </pc:sldMkLst>
        <pc:picChg chg="add">
          <ac:chgData name="Ádám Győri" userId="4d9fed6201f4995a" providerId="LiveId" clId="{BD3D67E3-0DD8-4642-B879-5A5326420380}" dt="2024-06-05T09:55:19.855" v="347" actId="22"/>
          <ac:picMkLst>
            <pc:docMk/>
            <pc:sldMk cId="201273528" sldId="266"/>
            <ac:picMk id="3" creationId="{0442CD0D-6BD6-16C9-4A11-F0778ABCDAA4}"/>
          </ac:picMkLst>
        </pc:picChg>
      </pc:sldChg>
      <pc:sldChg chg="addSp add mod">
        <pc:chgData name="Ádám Győri" userId="4d9fed6201f4995a" providerId="LiveId" clId="{BD3D67E3-0DD8-4642-B879-5A5326420380}" dt="2024-06-05T09:56:56.912" v="349" actId="22"/>
        <pc:sldMkLst>
          <pc:docMk/>
          <pc:sldMk cId="301578635" sldId="267"/>
        </pc:sldMkLst>
        <pc:picChg chg="add">
          <ac:chgData name="Ádám Győri" userId="4d9fed6201f4995a" providerId="LiveId" clId="{BD3D67E3-0DD8-4642-B879-5A5326420380}" dt="2024-06-05T09:56:56.912" v="349" actId="22"/>
          <ac:picMkLst>
            <pc:docMk/>
            <pc:sldMk cId="301578635" sldId="267"/>
            <ac:picMk id="3" creationId="{CBD4AC77-FAEE-10E5-4A26-042D979B4E20}"/>
          </ac:picMkLst>
        </pc:picChg>
      </pc:sldChg>
      <pc:sldChg chg="addSp modSp add mod ord modClrScheme chgLayout">
        <pc:chgData name="Ádám Győri" userId="4d9fed6201f4995a" providerId="LiveId" clId="{BD3D67E3-0DD8-4642-B879-5A5326420380}" dt="2024-06-05T09:58:46.925" v="376" actId="403"/>
        <pc:sldMkLst>
          <pc:docMk/>
          <pc:sldMk cId="3257005008" sldId="268"/>
        </pc:sldMkLst>
        <pc:spChg chg="add mod">
          <ac:chgData name="Ádám Győri" userId="4d9fed6201f4995a" providerId="LiveId" clId="{BD3D67E3-0DD8-4642-B879-5A5326420380}" dt="2024-06-05T09:58:46.925" v="376" actId="403"/>
          <ac:spMkLst>
            <pc:docMk/>
            <pc:sldMk cId="3257005008" sldId="268"/>
            <ac:spMk id="2" creationId="{BEC3BA04-8DAD-4C29-F0AE-D3F1D7EF3F5A}"/>
          </ac:spMkLst>
        </pc:spChg>
      </pc:sldChg>
      <pc:sldChg chg="addSp modSp add mod modClrScheme chgLayout">
        <pc:chgData name="Ádám Győri" userId="4d9fed6201f4995a" providerId="LiveId" clId="{BD3D67E3-0DD8-4642-B879-5A5326420380}" dt="2024-06-05T09:59:21.749" v="397" actId="403"/>
        <pc:sldMkLst>
          <pc:docMk/>
          <pc:sldMk cId="3766490650" sldId="269"/>
        </pc:sldMkLst>
        <pc:spChg chg="add mod">
          <ac:chgData name="Ádám Győri" userId="4d9fed6201f4995a" providerId="LiveId" clId="{BD3D67E3-0DD8-4642-B879-5A5326420380}" dt="2024-06-05T09:59:21.749" v="397" actId="403"/>
          <ac:spMkLst>
            <pc:docMk/>
            <pc:sldMk cId="3766490650" sldId="269"/>
            <ac:spMk id="2" creationId="{A5793F61-CC7A-FA2C-35E6-5127A22E6FF0}"/>
          </ac:spMkLst>
        </pc:spChg>
      </pc:sldChg>
      <pc:sldChg chg="addSp delSp modSp add mod modClrScheme modAnim chgLayout">
        <pc:chgData name="Ádám Győri" userId="4d9fed6201f4995a" providerId="LiveId" clId="{BD3D67E3-0DD8-4642-B879-5A5326420380}" dt="2024-06-05T10:10:36.236" v="412"/>
        <pc:sldMkLst>
          <pc:docMk/>
          <pc:sldMk cId="288406671" sldId="270"/>
        </pc:sldMkLst>
        <pc:spChg chg="del mod ord">
          <ac:chgData name="Ádám Győri" userId="4d9fed6201f4995a" providerId="LiveId" clId="{BD3D67E3-0DD8-4642-B879-5A5326420380}" dt="2024-06-05T10:00:02.208" v="400" actId="478"/>
          <ac:spMkLst>
            <pc:docMk/>
            <pc:sldMk cId="288406671" sldId="270"/>
            <ac:spMk id="2" creationId="{A5793F61-CC7A-FA2C-35E6-5127A22E6FF0}"/>
          </ac:spMkLst>
        </pc:spChg>
        <pc:picChg chg="add mod">
          <ac:chgData name="Ádám Győri" userId="4d9fed6201f4995a" providerId="LiveId" clId="{BD3D67E3-0DD8-4642-B879-5A5326420380}" dt="2024-06-05T10:08:23.568" v="409" actId="1076"/>
          <ac:picMkLst>
            <pc:docMk/>
            <pc:sldMk cId="288406671" sldId="270"/>
            <ac:picMk id="4" creationId="{595CF5E0-CEC0-8C52-F556-128B45584E1F}"/>
          </ac:picMkLst>
        </pc:picChg>
      </pc:sldChg>
      <pc:sldChg chg="addSp delSp add mod delAnim">
        <pc:chgData name="Ádám Győri" userId="4d9fed6201f4995a" providerId="LiveId" clId="{BD3D67E3-0DD8-4642-B879-5A5326420380}" dt="2024-06-05T10:19:51.634" v="415"/>
        <pc:sldMkLst>
          <pc:docMk/>
          <pc:sldMk cId="2283692875" sldId="271"/>
        </pc:sldMkLst>
        <pc:picChg chg="del">
          <ac:chgData name="Ádám Győri" userId="4d9fed6201f4995a" providerId="LiveId" clId="{BD3D67E3-0DD8-4642-B879-5A5326420380}" dt="2024-06-05T10:10:43.113" v="414" actId="478"/>
          <ac:picMkLst>
            <pc:docMk/>
            <pc:sldMk cId="2283692875" sldId="271"/>
            <ac:picMk id="4" creationId="{595CF5E0-CEC0-8C52-F556-128B45584E1F}"/>
          </ac:picMkLst>
        </pc:picChg>
        <pc:picChg chg="add">
          <ac:chgData name="Ádám Győri" userId="4d9fed6201f4995a" providerId="LiveId" clId="{BD3D67E3-0DD8-4642-B879-5A5326420380}" dt="2024-06-05T10:19:51.634" v="415"/>
          <ac:picMkLst>
            <pc:docMk/>
            <pc:sldMk cId="2283692875" sldId="271"/>
            <ac:picMk id="1026" creationId="{73AC56C9-598E-5555-A069-E16B14C21E44}"/>
          </ac:picMkLst>
        </pc:picChg>
      </pc:sldChg>
      <pc:sldChg chg="addSp delSp modSp add mod modClrScheme chgLayout">
        <pc:chgData name="Ádám Győri" userId="4d9fed6201f4995a" providerId="LiveId" clId="{BD3D67E3-0DD8-4642-B879-5A5326420380}" dt="2024-06-05T10:27:13.918" v="493" actId="20577"/>
        <pc:sldMkLst>
          <pc:docMk/>
          <pc:sldMk cId="1372681787" sldId="272"/>
        </pc:sldMkLst>
        <pc:spChg chg="add mod">
          <ac:chgData name="Ádám Győri" userId="4d9fed6201f4995a" providerId="LiveId" clId="{BD3D67E3-0DD8-4642-B879-5A5326420380}" dt="2024-06-05T10:27:13.918" v="493" actId="20577"/>
          <ac:spMkLst>
            <pc:docMk/>
            <pc:sldMk cId="1372681787" sldId="272"/>
            <ac:spMk id="2" creationId="{FD1F87ED-7822-71A2-6060-B54ADF1D5CC6}"/>
          </ac:spMkLst>
        </pc:spChg>
        <pc:picChg chg="del">
          <ac:chgData name="Ádám Győri" userId="4d9fed6201f4995a" providerId="LiveId" clId="{BD3D67E3-0DD8-4642-B879-5A5326420380}" dt="2024-06-05T10:21:55.518" v="419" actId="478"/>
          <ac:picMkLst>
            <pc:docMk/>
            <pc:sldMk cId="1372681787" sldId="272"/>
            <ac:picMk id="1026" creationId="{73AC56C9-598E-5555-A069-E16B14C21E44}"/>
          </ac:picMkLst>
        </pc:picChg>
      </pc:sldChg>
      <pc:sldChg chg="addSp delSp modSp add mod modClrScheme chgLayout">
        <pc:chgData name="Ádám Győri" userId="4d9fed6201f4995a" providerId="LiveId" clId="{BD3D67E3-0DD8-4642-B879-5A5326420380}" dt="2024-06-05T10:32:34.172" v="497" actId="22"/>
        <pc:sldMkLst>
          <pc:docMk/>
          <pc:sldMk cId="32372872" sldId="273"/>
        </pc:sldMkLst>
        <pc:spChg chg="del mod">
          <ac:chgData name="Ádám Győri" userId="4d9fed6201f4995a" providerId="LiveId" clId="{BD3D67E3-0DD8-4642-B879-5A5326420380}" dt="2024-06-05T10:27:29.654" v="495" actId="478"/>
          <ac:spMkLst>
            <pc:docMk/>
            <pc:sldMk cId="32372872" sldId="273"/>
            <ac:spMk id="2" creationId="{FD1F87ED-7822-71A2-6060-B54ADF1D5CC6}"/>
          </ac:spMkLst>
        </pc:spChg>
        <pc:spChg chg="add del mod">
          <ac:chgData name="Ádám Győri" userId="4d9fed6201f4995a" providerId="LiveId" clId="{BD3D67E3-0DD8-4642-B879-5A5326420380}" dt="2024-06-05T10:27:32.677" v="496" actId="700"/>
          <ac:spMkLst>
            <pc:docMk/>
            <pc:sldMk cId="32372872" sldId="273"/>
            <ac:spMk id="4" creationId="{FE2B8F6A-B9DD-ABB2-9D6A-84F52379CFD5}"/>
          </ac:spMkLst>
        </pc:spChg>
        <pc:picChg chg="add">
          <ac:chgData name="Ádám Győri" userId="4d9fed6201f4995a" providerId="LiveId" clId="{BD3D67E3-0DD8-4642-B879-5A5326420380}" dt="2024-06-05T10:32:34.172" v="497" actId="22"/>
          <ac:picMkLst>
            <pc:docMk/>
            <pc:sldMk cId="32372872" sldId="273"/>
            <ac:picMk id="6" creationId="{DB4180A6-A08A-3BB6-8107-8C99DB3A2C93}"/>
          </ac:picMkLst>
        </pc:picChg>
      </pc:sldChg>
      <pc:sldChg chg="new del">
        <pc:chgData name="Ádám Győri" userId="4d9fed6201f4995a" providerId="LiveId" clId="{BD3D67E3-0DD8-4642-B879-5A5326420380}" dt="2024-06-05T10:21:50.992" v="418" actId="47"/>
        <pc:sldMkLst>
          <pc:docMk/>
          <pc:sldMk cId="1304930697" sldId="273"/>
        </pc:sldMkLst>
      </pc:sldChg>
      <pc:sldChg chg="add ord">
        <pc:chgData name="Ádám Győri" userId="4d9fed6201f4995a" providerId="LiveId" clId="{BD3D67E3-0DD8-4642-B879-5A5326420380}" dt="2024-06-05T10:33:32.194" v="499"/>
        <pc:sldMkLst>
          <pc:docMk/>
          <pc:sldMk cId="3423334723" sldId="274"/>
        </pc:sldMkLst>
      </pc:sldChg>
      <pc:sldMasterChg chg="del delSldLayout">
        <pc:chgData name="Ádám Győri" userId="4d9fed6201f4995a" providerId="LiveId" clId="{BD3D67E3-0DD8-4642-B879-5A5326420380}" dt="2024-05-29T19:16:06.424" v="0" actId="26606"/>
        <pc:sldMasterMkLst>
          <pc:docMk/>
          <pc:sldMasterMk cId="4044589059" sldId="2147483648"/>
        </pc:sldMasterMkLst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148081950" sldId="2147483649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4046572823" sldId="2147483650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761280803" sldId="2147483651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595389243" sldId="2147483652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586011509" sldId="2147483653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876428971" sldId="2147483654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890633658" sldId="2147483655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037556647" sldId="2147483656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2200239211" sldId="2147483657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072365436" sldId="2147483658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621778941" sldId="2147483659"/>
          </pc:sldLayoutMkLst>
        </pc:sldLayoutChg>
      </pc:sldMasterChg>
      <pc:sldMasterChg chg="add del addSldLayout delSldLayout">
        <pc:chgData name="Ádám Győri" userId="4d9fed6201f4995a" providerId="LiveId" clId="{BD3D67E3-0DD8-4642-B879-5A5326420380}" dt="2024-05-29T19:19:38.481" v="19" actId="26606"/>
        <pc:sldMasterMkLst>
          <pc:docMk/>
          <pc:sldMasterMk cId="1525500649" sldId="2147483726"/>
        </pc:sldMasterMkLst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59776737" sldId="2147483715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911406627" sldId="2147483716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930688673" sldId="2147483717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697935832" sldId="2147483718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384319279" sldId="2147483719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304191848" sldId="2147483720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64227029" sldId="2147483721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111890107" sldId="2147483722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214821051" sldId="2147483723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4219562566" sldId="2147483724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811324986" sldId="2147483725"/>
          </pc:sldLayoutMkLst>
        </pc:sldLayoutChg>
      </pc:sldMasterChg>
      <pc:sldMasterChg chg="add modTransition addSldLayout modSldLayout">
        <pc:chgData name="Ádám Győri" userId="4d9fed6201f4995a" providerId="LiveId" clId="{BD3D67E3-0DD8-4642-B879-5A5326420380}" dt="2024-06-05T08:14:45.749" v="293"/>
        <pc:sldMasterMkLst>
          <pc:docMk/>
          <pc:sldMasterMk cId="1712561012" sldId="2147483727"/>
        </pc:sldMasterMkLst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1704597527" sldId="2147483728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2602186000" sldId="2147483729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1935915955" sldId="2147483730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1901859687" sldId="2147483731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2118279512" sldId="2147483732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1034087277" sldId="2147483733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2577794257" sldId="2147483734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3038134393" sldId="2147483735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2700335094" sldId="2147483736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2130871424" sldId="2147483737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3083238355" sldId="2147483738"/>
          </pc:sldLayoutMkLst>
        </pc:sldLayoutChg>
      </pc:sldMasterChg>
      <pc:sldMasterChg chg="add del addSldLayout delSldLayout">
        <pc:chgData name="Ádám Győri" userId="4d9fed6201f4995a" providerId="LiveId" clId="{BD3D67E3-0DD8-4642-B879-5A5326420380}" dt="2024-05-29T19:19:28.700" v="18" actId="26606"/>
        <pc:sldMasterMkLst>
          <pc:docMk/>
          <pc:sldMasterMk cId="2139937736" sldId="2147483776"/>
        </pc:sldMasterMkLst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4016009350" sldId="2147483765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2470653157" sldId="2147483766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1411518828" sldId="2147483767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772815880" sldId="2147483768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2920713601" sldId="2147483769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919241447" sldId="2147483770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1471076164" sldId="2147483771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2826697093" sldId="2147483772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244765162" sldId="2147483773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137201144" sldId="2147483774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564966241" sldId="21474837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97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1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8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2024-06-05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2024-06-05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7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2024-06-05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2024-06-05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9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2024-06-05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2024-06-05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1E61C911-D165-B87C-9125-0038A8BF1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81BDF45-E680-9F3F-BB21-CB70D58B9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</a:rPr>
              <a:t>Záró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A466BF-89CD-616B-D99D-E5C790393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581461"/>
          </a:xfrm>
        </p:spPr>
        <p:txBody>
          <a:bodyPr>
            <a:normAutofit/>
          </a:bodyPr>
          <a:lstStyle/>
          <a:p>
            <a:r>
              <a:rPr lang="hu-HU" sz="2200" dirty="0" err="1">
                <a:solidFill>
                  <a:srgbClr val="FFFFFF"/>
                </a:solidFill>
              </a:rPr>
              <a:t>notkulonme</a:t>
            </a:r>
            <a:endParaRPr lang="hu-HU" sz="2200" dirty="0">
              <a:solidFill>
                <a:srgbClr val="FFFFFF"/>
              </a:solidFill>
            </a:endParaRPr>
          </a:p>
          <a:p>
            <a:r>
              <a:rPr lang="hu-HU" sz="2200" dirty="0">
                <a:solidFill>
                  <a:srgbClr val="FFFFFF"/>
                </a:solidFill>
              </a:rPr>
              <a:t>x0Adams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 err="1">
                <a:solidFill>
                  <a:srgbClr val="FFFFFF"/>
                </a:solidFill>
              </a:rPr>
              <a:t>PaPa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4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84E74F3-1431-AF8B-E8C7-5DEE0B43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3" y="0"/>
            <a:ext cx="10524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3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EF6E671-35DB-4633-8D34-FBF26AC1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599"/>
            <a:ext cx="12192000" cy="45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6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0442CD0D-6BD6-16C9-4A11-F0778ABC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5" y="0"/>
            <a:ext cx="11629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BD4AC77-FAEE-10E5-4A26-042D979B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646"/>
            <a:ext cx="12192000" cy="5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93F61-CC7A-FA2C-35E6-5127A22E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teszt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hu-H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90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95CF5E0-CEC0-8C52-F556-128B4558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192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1.7838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AC56C9-598E-5555-A069-E16B14C2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9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F87ED-7822-71A2-6060-B54ADF1D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hu-HU" sz="8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81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B4180A6-A08A-3BB6-8107-8C99DB3A2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F87ED-7822-71A2-6060-B54ADF1D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Köszönjük a figyelmet!</a:t>
            </a:r>
            <a:br>
              <a:rPr lang="hu-HU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8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Viszontlátásra!</a:t>
            </a:r>
            <a:endParaRPr lang="hu-HU" sz="8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C3BA04-8DAD-4C29-F0AE-D3F1D7EF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program:</a:t>
            </a:r>
            <a:endParaRPr lang="hu-H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0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2257A91B-F991-5212-03CE-89C0A457E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10" y="0"/>
            <a:ext cx="9745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0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E273896A-A6C3-4C39-F9F2-767AB383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8100"/>
            <a:ext cx="115443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1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7D0AEA8-EA05-6A1D-2DD5-E4111C7E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84" y="0"/>
            <a:ext cx="9671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E499514-62CB-3EE7-750F-38393661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78" y="0"/>
            <a:ext cx="8378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2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A2733518-46A0-30E8-3169-0E4EBC69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898922"/>
            <a:ext cx="12192000" cy="50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9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EC877021-428C-C84E-9867-A3A9E390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22" y="0"/>
            <a:ext cx="10541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42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C966561-42AC-2ED7-1451-2B0D8B97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06" y="0"/>
            <a:ext cx="9466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1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20</Words>
  <Application>Microsoft Office PowerPoint</Application>
  <PresentationFormat>Szélesvásznú</PresentationFormat>
  <Paragraphs>8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Neue Haas Grotesk Text Pro</vt:lpstr>
      <vt:lpstr>VanillaVTI</vt:lpstr>
      <vt:lpstr>Záró projekt</vt:lpstr>
      <vt:lpstr>A program: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 teszt:</vt:lpstr>
      <vt:lpstr>PowerPoint-bemutató</vt:lpstr>
      <vt:lpstr>PowerPoint-bemutató</vt:lpstr>
      <vt:lpstr>Github:</vt:lpstr>
      <vt:lpstr>PowerPoint-bemutató</vt:lpstr>
      <vt:lpstr>Köszönjük a figyelmet! Viszontlátásra!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Ádám Győri</dc:creator>
  <cp:lastModifiedBy>Ádám Győri</cp:lastModifiedBy>
  <cp:revision>1</cp:revision>
  <dcterms:created xsi:type="dcterms:W3CDTF">2024-05-29T19:15:00Z</dcterms:created>
  <dcterms:modified xsi:type="dcterms:W3CDTF">2024-06-05T11:24:03Z</dcterms:modified>
</cp:coreProperties>
</file>