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7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511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600" cy="523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91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5965"/>
            <a:ext cx="8229600" cy="432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6548031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61834"/>
            <a:ext cx="8229600" cy="140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959" y="533400"/>
            <a:ext cx="7682082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3513" y="457200"/>
            <a:ext cx="7176973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2120106"/>
            <a:ext cx="75247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1710531"/>
            <a:ext cx="7391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3058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1662906"/>
            <a:ext cx="74199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305" y="1600200"/>
            <a:ext cx="71893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1934369"/>
            <a:ext cx="74199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4875" y="2258219"/>
            <a:ext cx="73342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2866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7277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3818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648200"/>
            <a:ext cx="73818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4104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95800"/>
            <a:ext cx="7372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72866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800600"/>
            <a:ext cx="6086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2339181"/>
            <a:ext cx="70389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362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648201"/>
            <a:ext cx="73056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050" y="533400"/>
            <a:ext cx="80899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"/>
            <a:ext cx="7324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419600"/>
            <a:ext cx="7267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296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724400"/>
            <a:ext cx="733425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73533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267200"/>
            <a:ext cx="73628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2485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7381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67581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876800"/>
            <a:ext cx="7372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73056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73723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74485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1667669"/>
            <a:ext cx="74199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296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73437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86806"/>
            <a:ext cx="7315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4872"/>
            <a:ext cx="8229600" cy="481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833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4866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91000"/>
            <a:ext cx="7486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437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73818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7640"/>
            <a:ext cx="8229600" cy="389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1"/>
            <a:ext cx="8229600" cy="468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1"/>
            <a:ext cx="8229600" cy="523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582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17182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</Words>
  <Application>Microsoft Office PowerPoint</Application>
  <PresentationFormat>On-screen Show (4:3)</PresentationFormat>
  <Paragraphs>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NumPy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Bhawsar</dc:creator>
  <cp:lastModifiedBy>poonambhawsar</cp:lastModifiedBy>
  <cp:revision>23</cp:revision>
  <dcterms:created xsi:type="dcterms:W3CDTF">2006-08-16T00:00:00Z</dcterms:created>
  <dcterms:modified xsi:type="dcterms:W3CDTF">2025-07-31T06:14:27Z</dcterms:modified>
</cp:coreProperties>
</file>