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7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5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6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70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0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6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3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9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FDA0-2DB5-4AAC-8610-9C8F6D1D3D83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E7EE-18B3-441C-8DBF-0A1E9386188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33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Metodo 4 – Gestore </a:t>
            </a:r>
            <a:r>
              <a:rPr lang="it-IT" dirty="0" err="1" smtClean="0"/>
              <a:t>Computers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Immaginiamo che la lista contenga 8 </a:t>
            </a:r>
            <a:r>
              <a:rPr lang="it-IT" dirty="0" err="1" smtClean="0"/>
              <a:t>computers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Computer A connesso al computer F</a:t>
            </a:r>
          </a:p>
          <a:p>
            <a:pPr lvl="1"/>
            <a:r>
              <a:rPr lang="it-IT" dirty="0" smtClean="0"/>
              <a:t>Computer A connesso al computer B</a:t>
            </a:r>
          </a:p>
          <a:p>
            <a:pPr lvl="1"/>
            <a:r>
              <a:rPr lang="it-IT" dirty="0" smtClean="0"/>
              <a:t>Computer B connesso al computer C</a:t>
            </a:r>
          </a:p>
          <a:p>
            <a:pPr lvl="1"/>
            <a:r>
              <a:rPr lang="it-IT" dirty="0" smtClean="0"/>
              <a:t>Computer B connesso al computer D</a:t>
            </a:r>
          </a:p>
          <a:p>
            <a:pPr lvl="1"/>
            <a:r>
              <a:rPr lang="it-IT" dirty="0" smtClean="0"/>
              <a:t>Computer C connesso al computer D</a:t>
            </a:r>
          </a:p>
          <a:p>
            <a:pPr lvl="1"/>
            <a:r>
              <a:rPr lang="it-IT" dirty="0" smtClean="0"/>
              <a:t>Computer D connesso al computer E</a:t>
            </a:r>
          </a:p>
          <a:p>
            <a:pPr lvl="1"/>
            <a:r>
              <a:rPr lang="it-IT" dirty="0" smtClean="0"/>
              <a:t>Computer G connesso al computer H</a:t>
            </a:r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6845181" y="2811566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7894889" y="2811566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8944597" y="2811566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8944597" y="3857002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  <a:endParaRPr lang="en-GB" dirty="0"/>
          </a:p>
        </p:txBody>
      </p:sp>
      <p:sp>
        <p:nvSpPr>
          <p:cNvPr id="10" name="Ovale 9"/>
          <p:cNvSpPr/>
          <p:nvPr/>
        </p:nvSpPr>
        <p:spPr>
          <a:xfrm>
            <a:off x="7894889" y="3857002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</a:t>
            </a:r>
            <a:endParaRPr lang="en-GB" dirty="0"/>
          </a:p>
        </p:txBody>
      </p:sp>
      <p:sp>
        <p:nvSpPr>
          <p:cNvPr id="11" name="Ovale 10"/>
          <p:cNvSpPr/>
          <p:nvPr/>
        </p:nvSpPr>
        <p:spPr>
          <a:xfrm>
            <a:off x="8944597" y="4902438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</a:t>
            </a:r>
            <a:endParaRPr lang="en-GB" dirty="0"/>
          </a:p>
        </p:txBody>
      </p:sp>
      <p:sp>
        <p:nvSpPr>
          <p:cNvPr id="12" name="Ovale 11"/>
          <p:cNvSpPr/>
          <p:nvPr/>
        </p:nvSpPr>
        <p:spPr>
          <a:xfrm>
            <a:off x="7894889" y="4906563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</a:t>
            </a:r>
            <a:endParaRPr lang="en-GB" dirty="0"/>
          </a:p>
        </p:txBody>
      </p:sp>
      <p:cxnSp>
        <p:nvCxnSpPr>
          <p:cNvPr id="14" name="Connettore 2 13"/>
          <p:cNvCxnSpPr>
            <a:stCxn id="6" idx="6"/>
            <a:endCxn id="7" idx="2"/>
          </p:cNvCxnSpPr>
          <p:nvPr/>
        </p:nvCxnSpPr>
        <p:spPr>
          <a:xfrm>
            <a:off x="7263925" y="3029484"/>
            <a:ext cx="63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6"/>
            <a:endCxn id="8" idx="2"/>
          </p:cNvCxnSpPr>
          <p:nvPr/>
        </p:nvCxnSpPr>
        <p:spPr>
          <a:xfrm>
            <a:off x="8313633" y="3029484"/>
            <a:ext cx="63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8" idx="4"/>
            <a:endCxn id="9" idx="0"/>
          </p:cNvCxnSpPr>
          <p:nvPr/>
        </p:nvCxnSpPr>
        <p:spPr>
          <a:xfrm>
            <a:off x="9153969" y="3247402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9" idx="2"/>
            <a:endCxn id="10" idx="6"/>
          </p:cNvCxnSpPr>
          <p:nvPr/>
        </p:nvCxnSpPr>
        <p:spPr>
          <a:xfrm flipH="1">
            <a:off x="8313633" y="4074920"/>
            <a:ext cx="63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11" idx="2"/>
            <a:endCxn id="12" idx="6"/>
          </p:cNvCxnSpPr>
          <p:nvPr/>
        </p:nvCxnSpPr>
        <p:spPr>
          <a:xfrm flipH="1">
            <a:off x="8313633" y="5120356"/>
            <a:ext cx="630964" cy="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/>
          <p:cNvSpPr/>
          <p:nvPr/>
        </p:nvSpPr>
        <p:spPr>
          <a:xfrm>
            <a:off x="6845181" y="3857002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  <a:endParaRPr lang="en-GB" dirty="0"/>
          </a:p>
        </p:txBody>
      </p:sp>
      <p:cxnSp>
        <p:nvCxnSpPr>
          <p:cNvPr id="26" name="Connettore 2 25"/>
          <p:cNvCxnSpPr>
            <a:stCxn id="6" idx="4"/>
            <a:endCxn id="25" idx="0"/>
          </p:cNvCxnSpPr>
          <p:nvPr/>
        </p:nvCxnSpPr>
        <p:spPr>
          <a:xfrm>
            <a:off x="7054553" y="3247402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7" idx="4"/>
            <a:endCxn id="9" idx="1"/>
          </p:cNvCxnSpPr>
          <p:nvPr/>
        </p:nvCxnSpPr>
        <p:spPr>
          <a:xfrm>
            <a:off x="8104261" y="3247402"/>
            <a:ext cx="901660" cy="67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8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Metodo 4 – Gestore </a:t>
            </a:r>
            <a:r>
              <a:rPr lang="it-IT" dirty="0" err="1" smtClean="0"/>
              <a:t>Computers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003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Computer A è connesso ai computer B, C, D, E, F</a:t>
            </a:r>
          </a:p>
          <a:p>
            <a:r>
              <a:rPr lang="it-IT" dirty="0" smtClean="0"/>
              <a:t>Computer B è connesso ai computer C, D, E</a:t>
            </a:r>
          </a:p>
          <a:p>
            <a:r>
              <a:rPr lang="it-IT" dirty="0" smtClean="0"/>
              <a:t>Computer C è connesso al computer D, E</a:t>
            </a:r>
          </a:p>
          <a:p>
            <a:r>
              <a:rPr lang="it-IT" dirty="0" smtClean="0"/>
              <a:t>Computer D è connesso al computer E</a:t>
            </a:r>
          </a:p>
          <a:p>
            <a:r>
              <a:rPr lang="it-IT" dirty="0" smtClean="0"/>
              <a:t>Computer E non è connesso a nessuno</a:t>
            </a:r>
          </a:p>
          <a:p>
            <a:r>
              <a:rPr lang="it-IT" dirty="0" smtClean="0"/>
              <a:t>Computer F non è connesso a nessuno</a:t>
            </a:r>
          </a:p>
          <a:p>
            <a:r>
              <a:rPr lang="it-IT" dirty="0" smtClean="0"/>
              <a:t>Computer G è connesso al computer </a:t>
            </a:r>
            <a:r>
              <a:rPr lang="it-IT" dirty="0" smtClean="0"/>
              <a:t>H</a:t>
            </a:r>
          </a:p>
          <a:p>
            <a:r>
              <a:rPr lang="it-IT"/>
              <a:t>Computer </a:t>
            </a:r>
            <a:r>
              <a:rPr lang="it-IT" smtClean="0"/>
              <a:t>H </a:t>
            </a:r>
            <a:r>
              <a:rPr lang="it-IT"/>
              <a:t>non è connesso a nessuno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dirty="0" smtClean="0"/>
              <a:t>Il numero massimo di computer connessi tra loro è 6 e corrisponde al gruppo di </a:t>
            </a:r>
            <a:r>
              <a:rPr lang="it-IT" dirty="0" err="1" smtClean="0"/>
              <a:t>computers</a:t>
            </a:r>
            <a:r>
              <a:rPr lang="it-IT" dirty="0" smtClean="0"/>
              <a:t> connessi al computer A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7802310" y="2709017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8852018" y="2709017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9901726" y="2709017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</a:t>
            </a:r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9901726" y="3754453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</a:t>
            </a:r>
            <a:endParaRPr lang="en-GB" dirty="0"/>
          </a:p>
        </p:txBody>
      </p:sp>
      <p:sp>
        <p:nvSpPr>
          <p:cNvPr id="10" name="Ovale 9"/>
          <p:cNvSpPr/>
          <p:nvPr/>
        </p:nvSpPr>
        <p:spPr>
          <a:xfrm>
            <a:off x="8852018" y="3754453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</a:t>
            </a:r>
            <a:endParaRPr lang="en-GB" dirty="0"/>
          </a:p>
        </p:txBody>
      </p:sp>
      <p:sp>
        <p:nvSpPr>
          <p:cNvPr id="11" name="Ovale 10"/>
          <p:cNvSpPr/>
          <p:nvPr/>
        </p:nvSpPr>
        <p:spPr>
          <a:xfrm>
            <a:off x="9901726" y="4799889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</a:t>
            </a:r>
            <a:endParaRPr lang="en-GB" dirty="0"/>
          </a:p>
        </p:txBody>
      </p:sp>
      <p:sp>
        <p:nvSpPr>
          <p:cNvPr id="12" name="Ovale 11"/>
          <p:cNvSpPr/>
          <p:nvPr/>
        </p:nvSpPr>
        <p:spPr>
          <a:xfrm>
            <a:off x="8852018" y="4804014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</a:t>
            </a:r>
            <a:endParaRPr lang="en-GB" dirty="0"/>
          </a:p>
        </p:txBody>
      </p:sp>
      <p:cxnSp>
        <p:nvCxnSpPr>
          <p:cNvPr id="14" name="Connettore 2 13"/>
          <p:cNvCxnSpPr>
            <a:stCxn id="6" idx="6"/>
            <a:endCxn id="7" idx="2"/>
          </p:cNvCxnSpPr>
          <p:nvPr/>
        </p:nvCxnSpPr>
        <p:spPr>
          <a:xfrm>
            <a:off x="8221054" y="2926935"/>
            <a:ext cx="63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6"/>
            <a:endCxn id="8" idx="2"/>
          </p:cNvCxnSpPr>
          <p:nvPr/>
        </p:nvCxnSpPr>
        <p:spPr>
          <a:xfrm>
            <a:off x="9270762" y="2926935"/>
            <a:ext cx="63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8" idx="4"/>
            <a:endCxn id="9" idx="0"/>
          </p:cNvCxnSpPr>
          <p:nvPr/>
        </p:nvCxnSpPr>
        <p:spPr>
          <a:xfrm>
            <a:off x="10111098" y="314485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9" idx="2"/>
            <a:endCxn id="10" idx="6"/>
          </p:cNvCxnSpPr>
          <p:nvPr/>
        </p:nvCxnSpPr>
        <p:spPr>
          <a:xfrm flipH="1">
            <a:off x="9270762" y="3972371"/>
            <a:ext cx="630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11" idx="2"/>
            <a:endCxn id="12" idx="6"/>
          </p:cNvCxnSpPr>
          <p:nvPr/>
        </p:nvCxnSpPr>
        <p:spPr>
          <a:xfrm flipH="1">
            <a:off x="9270762" y="5017807"/>
            <a:ext cx="630964" cy="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/>
          <p:cNvSpPr/>
          <p:nvPr/>
        </p:nvSpPr>
        <p:spPr>
          <a:xfrm>
            <a:off x="7802310" y="3754453"/>
            <a:ext cx="418744" cy="435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</a:t>
            </a:r>
            <a:endParaRPr lang="en-GB" dirty="0"/>
          </a:p>
        </p:txBody>
      </p:sp>
      <p:cxnSp>
        <p:nvCxnSpPr>
          <p:cNvPr id="26" name="Connettore 2 25"/>
          <p:cNvCxnSpPr>
            <a:stCxn id="6" idx="4"/>
            <a:endCxn id="25" idx="0"/>
          </p:cNvCxnSpPr>
          <p:nvPr/>
        </p:nvCxnSpPr>
        <p:spPr>
          <a:xfrm>
            <a:off x="8011682" y="314485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4"/>
            <a:endCxn id="9" idx="1"/>
          </p:cNvCxnSpPr>
          <p:nvPr/>
        </p:nvCxnSpPr>
        <p:spPr>
          <a:xfrm>
            <a:off x="9061390" y="3144853"/>
            <a:ext cx="901660" cy="67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6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8E8AE64F80E34F80C6963078F19D5F" ma:contentTypeVersion="2" ma:contentTypeDescription="Creare un nuovo documento." ma:contentTypeScope="" ma:versionID="ddf9c5b4d0d9c7b94fa0aa7a8843ac03">
  <xsd:schema xmlns:xsd="http://www.w3.org/2001/XMLSchema" xmlns:xs="http://www.w3.org/2001/XMLSchema" xmlns:p="http://schemas.microsoft.com/office/2006/metadata/properties" xmlns:ns2="46658670-2a15-4d6b-8682-76b38f6c69b4" targetNamespace="http://schemas.microsoft.com/office/2006/metadata/properties" ma:root="true" ma:fieldsID="e065dfc496dad478cc0c63a0b14c33e3" ns2:_="">
    <xsd:import namespace="46658670-2a15-4d6b-8682-76b38f6c69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658670-2a15-4d6b-8682-76b38f6c69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48473-7D00-4242-8573-FEB6D4CD31C7}"/>
</file>

<file path=customXml/itemProps2.xml><?xml version="1.0" encoding="utf-8"?>
<ds:datastoreItem xmlns:ds="http://schemas.openxmlformats.org/officeDocument/2006/customXml" ds:itemID="{B0C20A55-3050-4975-B0ED-F25B864D2BEA}"/>
</file>

<file path=customXml/itemProps3.xml><?xml version="1.0" encoding="utf-8"?>
<ds:datastoreItem xmlns:ds="http://schemas.openxmlformats.org/officeDocument/2006/customXml" ds:itemID="{53282611-B1E0-41F9-BAF6-14C5FF608C5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Metodo 4 – Gestore Computers</vt:lpstr>
      <vt:lpstr>Metodo 4 – Gestore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 4 – Gestore Computers</dc:title>
  <dc:creator>Jessica Zangari</dc:creator>
  <cp:lastModifiedBy>Jessica Zangari</cp:lastModifiedBy>
  <cp:revision>7</cp:revision>
  <dcterms:created xsi:type="dcterms:W3CDTF">2020-04-28T13:38:23Z</dcterms:created>
  <dcterms:modified xsi:type="dcterms:W3CDTF">2020-04-28T15:49:34Z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0x010100BD8E8AE64F80E34F80C6963078F19D5F</vt:lpwstr>
  </property>
</Properties>
</file>