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61" r:id="rId3"/>
    <p:sldId id="268" r:id="rId4"/>
    <p:sldId id="262" r:id="rId5"/>
    <p:sldId id="264" r:id="rId6"/>
    <p:sldId id="265" r:id="rId7"/>
    <p:sldId id="267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8890-7B21-4576-9379-964DB0DBE7A3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5D6A-D87F-4802-A66B-7DF64D7265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7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34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0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73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68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8585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044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28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80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77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5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00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6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2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39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80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86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2754D0-D688-4E49-8FF3-F8D4FDC3B676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707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4008" y="2420888"/>
            <a:ext cx="3600400" cy="792088"/>
          </a:xfrm>
        </p:spPr>
        <p:txBody>
          <a:bodyPr/>
          <a:lstStyle/>
          <a:p>
            <a:r>
              <a:rPr lang="en-IE" altLang="en-US" dirty="0"/>
              <a:t>Survival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4008" y="3356992"/>
            <a:ext cx="3309803" cy="720080"/>
          </a:xfrm>
        </p:spPr>
        <p:txBody>
          <a:bodyPr>
            <a:normAutofit fontScale="92500" lnSpcReduction="20000"/>
          </a:bodyPr>
          <a:lstStyle/>
          <a:p>
            <a:r>
              <a:rPr lang="en-IE" altLang="en-US" dirty="0"/>
              <a:t>Conor Das</a:t>
            </a:r>
          </a:p>
          <a:p>
            <a:r>
              <a:rPr lang="en-IE" altLang="en-US" dirty="0"/>
              <a:t>x11531793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96407" y="4725144"/>
            <a:ext cx="3309803" cy="44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/>
              <a:t>19/12/2016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5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Discussion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060849"/>
            <a:ext cx="6777317" cy="2448272"/>
          </a:xfrm>
        </p:spPr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General Discussion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Introduction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772816"/>
            <a:ext cx="6777317" cy="3508977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I am a 4</a:t>
            </a:r>
            <a:r>
              <a:rPr lang="en-IE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 year student in NCI who is specialising in Gaming and Multimedia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 survival based combat game.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My target audience would be anyone who enjoys combat based games that are challenging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720"/>
            <a:ext cx="7024744" cy="757888"/>
          </a:xfrm>
        </p:spPr>
        <p:txBody>
          <a:bodyPr/>
          <a:lstStyle/>
          <a:p>
            <a:r>
              <a:rPr lang="en-IE" altLang="en-US" dirty="0"/>
              <a:t>Discussions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23305" y="1844824"/>
            <a:ext cx="6777317" cy="4752528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– The advantages of making this game are that there are multiple tutorials online to assist me with the development, This game type is quite popular and a lot of people love to play games like this in a competitive fashion.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Disadvantages – Unity is entirely new software for me to develop on which will make it more of a challenge, the game may not appeal to some audiences that play games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 and Limits? </a:t>
            </a:r>
          </a:p>
        </p:txBody>
      </p:sp>
    </p:spTree>
    <p:extLst>
      <p:ext uri="{BB962C8B-B14F-4D97-AF65-F5344CB8AC3E}">
        <p14:creationId xmlns:p14="http://schemas.microsoft.com/office/powerpoint/2010/main" val="1198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Goals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47019" y="1988840"/>
            <a:ext cx="6777317" cy="3508977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solve the problem?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are you trying to achieve?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740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System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916832"/>
            <a:ext cx="6777317" cy="3960440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Main algorithms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5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Design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772816"/>
            <a:ext cx="6777317" cy="3528391"/>
          </a:xfrm>
        </p:spPr>
        <p:txBody>
          <a:bodyPr>
            <a:normAutofit lnSpcReduction="10000"/>
          </a:bodyPr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the main requirements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Evaluation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evaluate the system?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will be the results?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060848"/>
            <a:ext cx="6777317" cy="3339733"/>
          </a:xfrm>
        </p:spPr>
        <p:txBody>
          <a:bodyPr/>
          <a:lstStyle/>
          <a:p>
            <a:endParaRPr lang="en-IE" altLang="en-US" dirty="0"/>
          </a:p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GUI (Screen Shots)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Demo of Prototype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Going Forward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060849"/>
            <a:ext cx="6777317" cy="2448272"/>
          </a:xfrm>
        </p:spPr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Explain next steps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47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496</TotalTime>
  <Words>187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Wingdings 3</vt:lpstr>
      <vt:lpstr>Ion</vt:lpstr>
      <vt:lpstr>Survival</vt:lpstr>
      <vt:lpstr>Introduction</vt:lpstr>
      <vt:lpstr>Discussions</vt:lpstr>
      <vt:lpstr>Goals</vt:lpstr>
      <vt:lpstr>System</vt:lpstr>
      <vt:lpstr>Design</vt:lpstr>
      <vt:lpstr>Evaluation</vt:lpstr>
      <vt:lpstr>Demonstration</vt:lpstr>
      <vt:lpstr>Going Forward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 Introduction</dc:title>
  <dc:creator>NCI</dc:creator>
  <cp:lastModifiedBy>Conor Das</cp:lastModifiedBy>
  <cp:revision>55</cp:revision>
  <dcterms:created xsi:type="dcterms:W3CDTF">2013-09-09T10:52:48Z</dcterms:created>
  <dcterms:modified xsi:type="dcterms:W3CDTF">2016-12-16T18:43:05Z</dcterms:modified>
</cp:coreProperties>
</file>