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60" r:id="rId2"/>
    <p:sldId id="261" r:id="rId3"/>
    <p:sldId id="268" r:id="rId4"/>
    <p:sldId id="262" r:id="rId5"/>
    <p:sldId id="264" r:id="rId6"/>
    <p:sldId id="265" r:id="rId7"/>
    <p:sldId id="267" r:id="rId8"/>
    <p:sldId id="269" r:id="rId9"/>
    <p:sldId id="270" r:id="rId10"/>
    <p:sldId id="27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C38890-7B21-4576-9379-964DB0DBE7A3}" type="datetimeFigureOut">
              <a:rPr lang="en-IE" smtClean="0"/>
              <a:t>03/12/2017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C65D6A-D87F-4802-A66B-7DF64D72658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73198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792754D0-D688-4E49-8FF3-F8D4FDC3B676}" type="datetimeFigureOut">
              <a:rPr lang="en-IE" smtClean="0"/>
              <a:t>03/12/2017</a:t>
            </a:fld>
            <a:endParaRPr lang="en-IE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18815F0-3E0D-458D-BA9A-49C5D3FD9BEE}" type="slidenum">
              <a:rPr lang="en-IE" smtClean="0"/>
              <a:t>‹#›</a:t>
            </a:fld>
            <a:endParaRPr lang="en-IE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54D0-D688-4E49-8FF3-F8D4FDC3B676}" type="datetimeFigureOut">
              <a:rPr lang="en-IE" smtClean="0"/>
              <a:t>03/12/2017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815F0-3E0D-458D-BA9A-49C5D3FD9BEE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54D0-D688-4E49-8FF3-F8D4FDC3B676}" type="datetimeFigureOut">
              <a:rPr lang="en-IE" smtClean="0"/>
              <a:t>03/12/2017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815F0-3E0D-458D-BA9A-49C5D3FD9BEE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54D0-D688-4E49-8FF3-F8D4FDC3B676}" type="datetimeFigureOut">
              <a:rPr lang="en-IE" smtClean="0"/>
              <a:t>03/12/2017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815F0-3E0D-458D-BA9A-49C5D3FD9BEE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54D0-D688-4E49-8FF3-F8D4FDC3B676}" type="datetimeFigureOut">
              <a:rPr lang="en-IE" smtClean="0"/>
              <a:t>03/12/2017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815F0-3E0D-458D-BA9A-49C5D3FD9BEE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54D0-D688-4E49-8FF3-F8D4FDC3B676}" type="datetimeFigureOut">
              <a:rPr lang="en-IE" smtClean="0"/>
              <a:t>03/12/2017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815F0-3E0D-458D-BA9A-49C5D3FD9BEE}" type="slidenum">
              <a:rPr lang="en-IE" smtClean="0"/>
              <a:t>‹#›</a:t>
            </a:fld>
            <a:endParaRPr lang="en-I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54D0-D688-4E49-8FF3-F8D4FDC3B676}" type="datetimeFigureOut">
              <a:rPr lang="en-IE" smtClean="0"/>
              <a:t>03/12/2017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815F0-3E0D-458D-BA9A-49C5D3FD9BEE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54D0-D688-4E49-8FF3-F8D4FDC3B676}" type="datetimeFigureOut">
              <a:rPr lang="en-IE" smtClean="0"/>
              <a:t>03/12/2017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815F0-3E0D-458D-BA9A-49C5D3FD9BEE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54D0-D688-4E49-8FF3-F8D4FDC3B676}" type="datetimeFigureOut">
              <a:rPr lang="en-IE" smtClean="0"/>
              <a:t>03/12/2017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815F0-3E0D-458D-BA9A-49C5D3FD9BEE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54D0-D688-4E49-8FF3-F8D4FDC3B676}" type="datetimeFigureOut">
              <a:rPr lang="en-IE" smtClean="0"/>
              <a:t>03/12/2017</a:t>
            </a:fld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815F0-3E0D-458D-BA9A-49C5D3FD9BEE}" type="slidenum">
              <a:rPr lang="en-IE" smtClean="0"/>
              <a:t>‹#›</a:t>
            </a:fld>
            <a:endParaRPr lang="en-IE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54D0-D688-4E49-8FF3-F8D4FDC3B676}" type="datetimeFigureOut">
              <a:rPr lang="en-IE" smtClean="0"/>
              <a:t>03/12/2017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815F0-3E0D-458D-BA9A-49C5D3FD9BEE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792754D0-D688-4E49-8FF3-F8D4FDC3B676}" type="datetimeFigureOut">
              <a:rPr lang="en-IE" smtClean="0"/>
              <a:t>03/12/2017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918815F0-3E0D-458D-BA9A-49C5D3FD9BEE}" type="slidenum">
              <a:rPr lang="en-IE" smtClean="0"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44008" y="2420888"/>
            <a:ext cx="3313355" cy="1384184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Ranking News Articles based on Prestige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56836" y="3898412"/>
            <a:ext cx="3309803" cy="720080"/>
          </a:xfrm>
        </p:spPr>
        <p:txBody>
          <a:bodyPr/>
          <a:lstStyle/>
          <a:p>
            <a:r>
              <a:rPr lang="en-IE" altLang="en-US" dirty="0"/>
              <a:t>Paul Horan</a:t>
            </a:r>
            <a:endParaRPr lang="en-US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96407" y="4725144"/>
            <a:ext cx="3309803" cy="448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altLang="en-US" dirty="0"/>
              <a:t>04/12/2017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64537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836712"/>
            <a:ext cx="7024744" cy="757888"/>
          </a:xfrm>
        </p:spPr>
        <p:txBody>
          <a:bodyPr/>
          <a:lstStyle/>
          <a:p>
            <a:r>
              <a:rPr lang="en-IE" altLang="en-US" dirty="0"/>
              <a:t>Discussion</a:t>
            </a:r>
            <a:endParaRPr lang="en-US" alt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2060849"/>
            <a:ext cx="6777317" cy="2448272"/>
          </a:xfrm>
        </p:spPr>
        <p:txBody>
          <a:bodyPr/>
          <a:lstStyle/>
          <a:p>
            <a:endParaRPr lang="en-IE" altLang="en-US" dirty="0"/>
          </a:p>
          <a:p>
            <a:r>
              <a:rPr lang="en-IE" altLang="en-US" dirty="0">
                <a:latin typeface="Arial" panose="020B0604020202020204" pitchFamily="34" charset="0"/>
                <a:cs typeface="Arial" panose="020B0604020202020204" pitchFamily="34" charset="0"/>
              </a:rPr>
              <a:t>General Discussion</a:t>
            </a:r>
          </a:p>
          <a:p>
            <a:endParaRPr lang="en-IE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E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E" altLang="en-US" dirty="0">
                <a:latin typeface="Arial" panose="020B0604020202020204" pitchFamily="34" charset="0"/>
                <a:cs typeface="Arial" panose="020B0604020202020204" pitchFamily="34" charset="0"/>
              </a:rPr>
              <a:t>Feedback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398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764704"/>
            <a:ext cx="7024744" cy="685880"/>
          </a:xfrm>
        </p:spPr>
        <p:txBody>
          <a:bodyPr>
            <a:normAutofit fontScale="90000"/>
          </a:bodyPr>
          <a:lstStyle/>
          <a:p>
            <a:r>
              <a:rPr lang="en-IE" altLang="en-US" dirty="0"/>
              <a:t>Introduction</a:t>
            </a:r>
            <a:endParaRPr lang="en-US" alt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1772816"/>
            <a:ext cx="6777317" cy="3508977"/>
          </a:xfrm>
        </p:spPr>
        <p:txBody>
          <a:bodyPr/>
          <a:lstStyle/>
          <a:p>
            <a:r>
              <a:rPr lang="en-IE" altLang="en-US" dirty="0">
                <a:latin typeface="Arial" panose="020B0604020202020204" pitchFamily="34" charset="0"/>
                <a:cs typeface="Arial" panose="020B0604020202020204" pitchFamily="34" charset="0"/>
              </a:rPr>
              <a:t>Who are you?</a:t>
            </a:r>
          </a:p>
          <a:p>
            <a:endParaRPr lang="en-IE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E" altLang="en-US" dirty="0">
                <a:latin typeface="Arial" panose="020B0604020202020204" pitchFamily="34" charset="0"/>
                <a:cs typeface="Arial" panose="020B0604020202020204" pitchFamily="34" charset="0"/>
              </a:rPr>
              <a:t>What is the context of your project?</a:t>
            </a:r>
          </a:p>
          <a:p>
            <a:endParaRPr lang="en-IE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E" altLang="en-US" dirty="0">
                <a:latin typeface="Arial" panose="020B0604020202020204" pitchFamily="34" charset="0"/>
                <a:cs typeface="Arial" panose="020B0604020202020204" pitchFamily="34" charset="0"/>
              </a:rPr>
              <a:t>Who is your customer (if applicable)?</a:t>
            </a:r>
          </a:p>
          <a:p>
            <a:endParaRPr lang="en-IE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E" altLang="en-US" dirty="0">
                <a:latin typeface="Arial" panose="020B0604020202020204" pitchFamily="34" charset="0"/>
                <a:cs typeface="Arial" panose="020B0604020202020204" pitchFamily="34" charset="0"/>
              </a:rPr>
              <a:t>Which problem did you approach?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902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908720"/>
            <a:ext cx="7024744" cy="757888"/>
          </a:xfrm>
        </p:spPr>
        <p:txBody>
          <a:bodyPr/>
          <a:lstStyle/>
          <a:p>
            <a:r>
              <a:rPr lang="en-IE" altLang="en-US" dirty="0"/>
              <a:t>Discussions</a:t>
            </a:r>
            <a:endParaRPr lang="en-US" alt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3305" y="2204864"/>
            <a:ext cx="6777317" cy="3508977"/>
          </a:xfrm>
        </p:spPr>
        <p:txBody>
          <a:bodyPr>
            <a:normAutofit lnSpcReduction="10000"/>
          </a:bodyPr>
          <a:lstStyle/>
          <a:p>
            <a:r>
              <a:rPr lang="en-IE" altLang="en-US" dirty="0">
                <a:latin typeface="Arial" panose="020B0604020202020204" pitchFamily="34" charset="0"/>
                <a:cs typeface="Arial" panose="020B0604020202020204" pitchFamily="34" charset="0"/>
              </a:rPr>
              <a:t>Advantages, Disadvantages?</a:t>
            </a:r>
          </a:p>
          <a:p>
            <a:endParaRPr lang="en-IE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E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E" altLang="en-US" dirty="0">
                <a:latin typeface="Arial" panose="020B0604020202020204" pitchFamily="34" charset="0"/>
                <a:cs typeface="Arial" panose="020B0604020202020204" pitchFamily="34" charset="0"/>
              </a:rPr>
              <a:t>Opportunities and Limits?</a:t>
            </a:r>
          </a:p>
          <a:p>
            <a:endParaRPr lang="en-IE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E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E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E" altLang="en-US" dirty="0">
                <a:latin typeface="Arial" panose="020B0604020202020204" pitchFamily="34" charset="0"/>
                <a:cs typeface="Arial" panose="020B0604020202020204" pitchFamily="34" charset="0"/>
              </a:rPr>
              <a:t>Future Perspectives?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86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692696"/>
            <a:ext cx="7024744" cy="685880"/>
          </a:xfrm>
        </p:spPr>
        <p:txBody>
          <a:bodyPr>
            <a:normAutofit fontScale="90000"/>
          </a:bodyPr>
          <a:lstStyle/>
          <a:p>
            <a:r>
              <a:rPr lang="en-IE" altLang="en-US" dirty="0"/>
              <a:t>Goals</a:t>
            </a:r>
            <a:endParaRPr lang="en-US" alt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7019" y="1988840"/>
            <a:ext cx="6777317" cy="3508977"/>
          </a:xfrm>
        </p:spPr>
        <p:txBody>
          <a:bodyPr>
            <a:normAutofit/>
          </a:bodyPr>
          <a:lstStyle/>
          <a:p>
            <a:r>
              <a:rPr lang="en-IE" altLang="en-US" dirty="0">
                <a:latin typeface="Arial" panose="020B0604020202020204" pitchFamily="34" charset="0"/>
                <a:cs typeface="Arial" panose="020B0604020202020204" pitchFamily="34" charset="0"/>
              </a:rPr>
              <a:t>How will you solve the problem?</a:t>
            </a:r>
          </a:p>
          <a:p>
            <a:r>
              <a:rPr lang="en-IE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By Ranking Websites/Articles and Authors by Prestige. </a:t>
            </a:r>
          </a:p>
          <a:p>
            <a:pPr marL="68580" indent="0">
              <a:buNone/>
            </a:pPr>
            <a:endParaRPr lang="en-IE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E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E" altLang="en-US" dirty="0">
                <a:latin typeface="Arial" panose="020B0604020202020204" pitchFamily="34" charset="0"/>
                <a:cs typeface="Arial" panose="020B0604020202020204" pitchFamily="34" charset="0"/>
              </a:rPr>
              <a:t>What are you trying to achieve?</a:t>
            </a:r>
          </a:p>
          <a:p>
            <a:r>
              <a:rPr lang="en-US" altLang="en-US" sz="1600" dirty="0"/>
              <a:t>The end Goal is to eradicate Fake News/Media Outlets from users feeds</a:t>
            </a:r>
          </a:p>
        </p:txBody>
      </p:sp>
    </p:spTree>
    <p:extLst>
      <p:ext uri="{BB962C8B-B14F-4D97-AF65-F5344CB8AC3E}">
        <p14:creationId xmlns:p14="http://schemas.microsoft.com/office/powerpoint/2010/main" val="927409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764704"/>
            <a:ext cx="7024744" cy="685880"/>
          </a:xfrm>
        </p:spPr>
        <p:txBody>
          <a:bodyPr>
            <a:normAutofit fontScale="90000"/>
          </a:bodyPr>
          <a:lstStyle/>
          <a:p>
            <a:r>
              <a:rPr lang="en-IE" altLang="en-US" dirty="0"/>
              <a:t>System</a:t>
            </a:r>
            <a:endParaRPr lang="en-US" alt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1916832"/>
            <a:ext cx="6777317" cy="4320480"/>
          </a:xfrm>
        </p:spPr>
        <p:txBody>
          <a:bodyPr>
            <a:normAutofit/>
          </a:bodyPr>
          <a:lstStyle/>
          <a:p>
            <a:r>
              <a:rPr lang="en-IE" altLang="en-US" dirty="0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</a:p>
          <a:p>
            <a:r>
              <a:rPr lang="en-IE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 Search Engine for News Outlets that  will disregard fake news websites.</a:t>
            </a:r>
          </a:p>
          <a:p>
            <a:r>
              <a:rPr lang="en-IE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Analysing the data that comes from the searches, saving search history for each user. Login’s implemented for this.</a:t>
            </a:r>
            <a:endParaRPr lang="en-IE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E" altLang="en-US" dirty="0">
                <a:latin typeface="Arial" panose="020B0604020202020204" pitchFamily="34" charset="0"/>
                <a:cs typeface="Arial" panose="020B0604020202020204" pitchFamily="34" charset="0"/>
              </a:rPr>
              <a:t>Research Technologies</a:t>
            </a:r>
          </a:p>
          <a:p>
            <a:r>
              <a:rPr lang="en-IE" sz="1500" dirty="0"/>
              <a:t>Research Technologies:</a:t>
            </a:r>
          </a:p>
          <a:p>
            <a:pPr lvl="0"/>
            <a:r>
              <a:rPr lang="en-IE" sz="1500" dirty="0"/>
              <a:t>Python</a:t>
            </a:r>
          </a:p>
          <a:p>
            <a:pPr lvl="0"/>
            <a:r>
              <a:rPr lang="en-IE" sz="1500" dirty="0" err="1"/>
              <a:t>BeautifulSoup</a:t>
            </a:r>
            <a:endParaRPr lang="en-IE" sz="1500" dirty="0"/>
          </a:p>
          <a:p>
            <a:pPr lvl="0"/>
            <a:r>
              <a:rPr lang="en-IE" sz="1500" dirty="0"/>
              <a:t>API Services</a:t>
            </a:r>
          </a:p>
          <a:p>
            <a:pPr lvl="0"/>
            <a:r>
              <a:rPr lang="en-IE" sz="1500" dirty="0"/>
              <a:t>Apache </a:t>
            </a:r>
            <a:r>
              <a:rPr lang="en-IE" sz="1500" dirty="0" err="1"/>
              <a:t>Solr</a:t>
            </a:r>
            <a:endParaRPr lang="en-IE" sz="1500" dirty="0"/>
          </a:p>
          <a:p>
            <a:pPr lvl="0"/>
            <a:r>
              <a:rPr lang="en-IE" sz="1500" dirty="0" err="1"/>
              <a:t>ApacheLucene</a:t>
            </a:r>
            <a:endParaRPr lang="en-IE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E" altLang="en-US" dirty="0">
                <a:latin typeface="Arial" panose="020B0604020202020204" pitchFamily="34" charset="0"/>
                <a:cs typeface="Arial" panose="020B0604020202020204" pitchFamily="34" charset="0"/>
              </a:rPr>
              <a:t>Main algorithms</a:t>
            </a:r>
          </a:p>
          <a:p>
            <a:r>
              <a:rPr lang="en-IE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Page Ranking System</a:t>
            </a:r>
          </a:p>
          <a:p>
            <a:r>
              <a:rPr lang="en-IE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Google Algorithm</a:t>
            </a:r>
          </a:p>
          <a:p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258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836712"/>
            <a:ext cx="7024744" cy="757888"/>
          </a:xfrm>
        </p:spPr>
        <p:txBody>
          <a:bodyPr/>
          <a:lstStyle/>
          <a:p>
            <a:r>
              <a:rPr lang="en-IE" altLang="en-US" dirty="0"/>
              <a:t>Design</a:t>
            </a:r>
            <a:endParaRPr lang="en-US" alt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492" y="1594600"/>
            <a:ext cx="6777317" cy="4570704"/>
          </a:xfrm>
        </p:spPr>
        <p:txBody>
          <a:bodyPr>
            <a:normAutofit lnSpcReduction="10000"/>
          </a:bodyPr>
          <a:lstStyle/>
          <a:p>
            <a:endParaRPr lang="en-IE" altLang="en-US" dirty="0"/>
          </a:p>
          <a:p>
            <a:r>
              <a:rPr lang="en-IE" altLang="en-US" dirty="0">
                <a:latin typeface="Arial" panose="020B0604020202020204" pitchFamily="34" charset="0"/>
                <a:cs typeface="Arial" panose="020B0604020202020204" pitchFamily="34" charset="0"/>
              </a:rPr>
              <a:t>Overview of the main requirements</a:t>
            </a:r>
          </a:p>
          <a:p>
            <a:endParaRPr lang="en-IE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IE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Functional</a:t>
            </a:r>
          </a:p>
          <a:p>
            <a:pPr lvl="1"/>
            <a:r>
              <a:rPr lang="en-IE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Quality of Search functionality. </a:t>
            </a:r>
          </a:p>
          <a:p>
            <a:pPr lvl="1"/>
            <a:r>
              <a:rPr lang="en-IE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Gathering all of the data from the searches and having indexes with all of the scraped data</a:t>
            </a:r>
          </a:p>
          <a:p>
            <a:pPr lvl="1"/>
            <a:endParaRPr lang="en-IE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IE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pPr lvl="1"/>
            <a:r>
              <a:rPr lang="en-IE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Will be stored in a Database, either MySQL or Google </a:t>
            </a:r>
            <a:r>
              <a:rPr lang="en-IE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FireBase</a:t>
            </a:r>
            <a:endParaRPr lang="en-IE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IE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IE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930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836712"/>
            <a:ext cx="7024744" cy="757888"/>
          </a:xfrm>
        </p:spPr>
        <p:txBody>
          <a:bodyPr/>
          <a:lstStyle/>
          <a:p>
            <a:r>
              <a:rPr lang="en-IE" altLang="en-US" dirty="0"/>
              <a:t>Evaluation</a:t>
            </a:r>
            <a:endParaRPr lang="en-US" alt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E" altLang="en-US" dirty="0"/>
          </a:p>
          <a:p>
            <a:r>
              <a:rPr lang="en-IE" altLang="en-US" dirty="0">
                <a:latin typeface="Arial" panose="020B0604020202020204" pitchFamily="34" charset="0"/>
                <a:cs typeface="Arial" panose="020B0604020202020204" pitchFamily="34" charset="0"/>
              </a:rPr>
              <a:t>How will you evaluate the system?</a:t>
            </a:r>
          </a:p>
          <a:p>
            <a:r>
              <a:rPr lang="en-IE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TREC(Text Retrieval Conference) testing the system against a common database of the documents/Indexes.</a:t>
            </a:r>
          </a:p>
          <a:p>
            <a:r>
              <a:rPr lang="en-IE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Other methods of testing will be looked into during the duration of the project</a:t>
            </a:r>
          </a:p>
          <a:p>
            <a:endParaRPr lang="en-IE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E" altLang="en-US" dirty="0">
                <a:latin typeface="Arial" panose="020B0604020202020204" pitchFamily="34" charset="0"/>
                <a:cs typeface="Arial" panose="020B0604020202020204" pitchFamily="34" charset="0"/>
              </a:rPr>
              <a:t>What will be the results?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260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836712"/>
            <a:ext cx="7024744" cy="757888"/>
          </a:xfrm>
        </p:spPr>
        <p:txBody>
          <a:bodyPr/>
          <a:lstStyle/>
          <a:p>
            <a:r>
              <a:rPr lang="en-IE" altLang="en-US" dirty="0"/>
              <a:t>Demonstration</a:t>
            </a:r>
            <a:endParaRPr lang="en-US" alt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1594600"/>
            <a:ext cx="6777317" cy="4354680"/>
          </a:xfrm>
        </p:spPr>
        <p:txBody>
          <a:bodyPr/>
          <a:lstStyle/>
          <a:p>
            <a:r>
              <a:rPr lang="en-IE" altLang="en-US" dirty="0">
                <a:latin typeface="Arial" panose="020B0604020202020204" pitchFamily="34" charset="0"/>
                <a:cs typeface="Arial" panose="020B0604020202020204" pitchFamily="34" charset="0"/>
              </a:rPr>
              <a:t>GUI (Screen Shots)</a:t>
            </a:r>
          </a:p>
          <a:p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E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E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E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E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E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E" altLang="en-US" dirty="0">
                <a:latin typeface="Arial" panose="020B0604020202020204" pitchFamily="34" charset="0"/>
                <a:cs typeface="Arial" panose="020B0604020202020204" pitchFamily="34" charset="0"/>
              </a:rPr>
              <a:t>Demo of Prototype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945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836712"/>
            <a:ext cx="7024744" cy="757888"/>
          </a:xfrm>
        </p:spPr>
        <p:txBody>
          <a:bodyPr/>
          <a:lstStyle/>
          <a:p>
            <a:r>
              <a:rPr lang="en-IE" altLang="en-US" dirty="0"/>
              <a:t>Going Forward</a:t>
            </a:r>
            <a:endParaRPr lang="en-US" alt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1124744"/>
            <a:ext cx="6777317" cy="4752527"/>
          </a:xfrm>
        </p:spPr>
        <p:txBody>
          <a:bodyPr/>
          <a:lstStyle/>
          <a:p>
            <a:endParaRPr lang="en-IE" altLang="en-US" dirty="0"/>
          </a:p>
          <a:p>
            <a:r>
              <a:rPr lang="en-IE" altLang="en-US" dirty="0">
                <a:latin typeface="Arial" panose="020B0604020202020204" pitchFamily="34" charset="0"/>
                <a:cs typeface="Arial" panose="020B0604020202020204" pitchFamily="34" charset="0"/>
              </a:rPr>
              <a:t>Project Plan</a:t>
            </a:r>
          </a:p>
          <a:p>
            <a:endParaRPr lang="en-IE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E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E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E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E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E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E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Explain next steps</a:t>
            </a:r>
            <a:endParaRPr lang="en-US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C:\Users\Paul\AppData\Local\Microsoft\Windows\INetCache\Content.Word\gant.png">
            <a:extLst>
              <a:ext uri="{FF2B5EF4-FFF2-40B4-BE49-F238E27FC236}">
                <a16:creationId xmlns:a16="http://schemas.microsoft.com/office/drawing/2014/main" id="{7D34F4FB-6165-4EF3-AD55-FED7BF9A648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194854"/>
            <a:ext cx="5184576" cy="20982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89479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590</TotalTime>
  <Words>252</Words>
  <Application>Microsoft Office PowerPoint</Application>
  <PresentationFormat>On-screen Show (4:3)</PresentationFormat>
  <Paragraphs>85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2</vt:lpstr>
      <vt:lpstr>Austin</vt:lpstr>
      <vt:lpstr>Ranking News Articles based on Prestige</vt:lpstr>
      <vt:lpstr>Introduction</vt:lpstr>
      <vt:lpstr>Discussions</vt:lpstr>
      <vt:lpstr>Goals</vt:lpstr>
      <vt:lpstr>System</vt:lpstr>
      <vt:lpstr>Design</vt:lpstr>
      <vt:lpstr>Evaluation</vt:lpstr>
      <vt:lpstr>Demonstration</vt:lpstr>
      <vt:lpstr>Going Forward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Project  Introduction</dc:title>
  <dc:creator>NCI</dc:creator>
  <cp:lastModifiedBy>Paul Horan</cp:lastModifiedBy>
  <cp:revision>54</cp:revision>
  <dcterms:created xsi:type="dcterms:W3CDTF">2013-09-09T10:52:48Z</dcterms:created>
  <dcterms:modified xsi:type="dcterms:W3CDTF">2017-12-04T05:28:27Z</dcterms:modified>
</cp:coreProperties>
</file>