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61" r:id="rId3"/>
    <p:sldId id="268" r:id="rId4"/>
    <p:sldId id="262" r:id="rId5"/>
    <p:sldId id="264" r:id="rId6"/>
    <p:sldId id="265" r:id="rId7"/>
    <p:sldId id="267" r:id="rId8"/>
    <p:sldId id="269" r:id="rId9"/>
    <p:sldId id="272" r:id="rId10"/>
    <p:sldId id="273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8890-7B21-4576-9379-964DB0DBE7A3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5D6A-D87F-4802-A66B-7DF64D7265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319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92754D0-D688-4E49-8FF3-F8D4FDC3B676}" type="datetimeFigureOut">
              <a:rPr lang="en-IE" smtClean="0"/>
              <a:t>04/12/2017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4008" y="2420888"/>
            <a:ext cx="3313355" cy="138418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Ranking News Articles based on Prestige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56836" y="3898412"/>
            <a:ext cx="3309803" cy="720080"/>
          </a:xfrm>
        </p:spPr>
        <p:txBody>
          <a:bodyPr/>
          <a:lstStyle/>
          <a:p>
            <a:r>
              <a:rPr lang="en-IE" altLang="en-US" dirty="0"/>
              <a:t>Paul Horan</a:t>
            </a:r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96407" y="4725144"/>
            <a:ext cx="3309803" cy="44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dirty="0"/>
              <a:t>04/12/2017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53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94600"/>
            <a:ext cx="6777317" cy="4354680"/>
          </a:xfrm>
        </p:spPr>
        <p:txBody>
          <a:bodyPr/>
          <a:lstStyle/>
          <a:p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I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Paul\Documents\NewsHo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664704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73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Going Forward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24744"/>
            <a:ext cx="6777317" cy="4752527"/>
          </a:xfrm>
        </p:spPr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Explain next steps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Paul\AppData\Local\Microsoft\Windows\INetCache\Content.Word\gant.png">
            <a:extLst>
              <a:ext uri="{FF2B5EF4-FFF2-40B4-BE49-F238E27FC236}">
                <a16:creationId xmlns:a16="http://schemas.microsoft.com/office/drawing/2014/main" id="{7D34F4FB-6165-4EF3-AD55-FED7BF9A64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94854"/>
            <a:ext cx="5184576" cy="209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9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Discussion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60849"/>
            <a:ext cx="6777317" cy="2448272"/>
          </a:xfrm>
        </p:spPr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General Discussion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Introduction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72816"/>
            <a:ext cx="6777317" cy="3508977"/>
          </a:xfrm>
        </p:spPr>
        <p:txBody>
          <a:bodyPr/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Who are you?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context of your project?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Who is your customer (if applicable)?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Which problem did you approach?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08720"/>
            <a:ext cx="7024744" cy="757888"/>
          </a:xfrm>
        </p:spPr>
        <p:txBody>
          <a:bodyPr/>
          <a:lstStyle/>
          <a:p>
            <a:r>
              <a:rPr lang="en-IE" altLang="en-US" dirty="0"/>
              <a:t>Discussions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305" y="2204864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Advantages, Disadvantages?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Opportunities and Limits?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Future Perspectives?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Goals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019" y="1988840"/>
            <a:ext cx="6777317" cy="3508977"/>
          </a:xfrm>
        </p:spPr>
        <p:txBody>
          <a:bodyPr>
            <a:normAutofit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How will you solve the problem?</a:t>
            </a:r>
          </a:p>
          <a:p>
            <a:r>
              <a:rPr lang="en-I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Ranking Websites/Articles and Authors by Prestige. </a:t>
            </a:r>
          </a:p>
          <a:p>
            <a:pPr marL="68580" indent="0">
              <a:buNone/>
            </a:pPr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are you trying to achieve?</a:t>
            </a:r>
          </a:p>
          <a:p>
            <a:r>
              <a:rPr lang="en-US" altLang="en-US" sz="1600" dirty="0"/>
              <a:t>The end Goal is to eradicate Fake News/Media Outlets from users feeds</a:t>
            </a:r>
          </a:p>
        </p:txBody>
      </p:sp>
    </p:spTree>
    <p:extLst>
      <p:ext uri="{BB962C8B-B14F-4D97-AF65-F5344CB8AC3E}">
        <p14:creationId xmlns:p14="http://schemas.microsoft.com/office/powerpoint/2010/main" val="92740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System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16832"/>
            <a:ext cx="6777317" cy="4320480"/>
          </a:xfrm>
        </p:spPr>
        <p:txBody>
          <a:bodyPr>
            <a:normAutofit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Search Engine for News Outlets that  will disregard fake news websites.</a:t>
            </a: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Analysing the data that comes from the searches, saving search history for each user. Login’s implemented for this.</a:t>
            </a:r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Research Technologies</a:t>
            </a:r>
          </a:p>
          <a:p>
            <a:r>
              <a:rPr lang="en-IE" sz="1500" dirty="0"/>
              <a:t>Research Technologies:</a:t>
            </a:r>
          </a:p>
          <a:p>
            <a:pPr lvl="0"/>
            <a:r>
              <a:rPr lang="en-IE" sz="1500" dirty="0"/>
              <a:t>Python</a:t>
            </a:r>
          </a:p>
          <a:p>
            <a:pPr lvl="0"/>
            <a:r>
              <a:rPr lang="en-IE" sz="1500" dirty="0" err="1"/>
              <a:t>BeautifulSoup</a:t>
            </a:r>
            <a:endParaRPr lang="en-IE" sz="1500" dirty="0"/>
          </a:p>
          <a:p>
            <a:pPr lvl="0"/>
            <a:r>
              <a:rPr lang="en-IE" sz="1500" dirty="0"/>
              <a:t>API Services</a:t>
            </a:r>
          </a:p>
          <a:p>
            <a:pPr lvl="0"/>
            <a:r>
              <a:rPr lang="en-IE" sz="1500" dirty="0"/>
              <a:t>Apache </a:t>
            </a:r>
            <a:r>
              <a:rPr lang="en-IE" sz="1500" dirty="0" err="1"/>
              <a:t>Solr</a:t>
            </a:r>
            <a:endParaRPr lang="en-IE" sz="1500" dirty="0"/>
          </a:p>
          <a:p>
            <a:pPr lvl="0"/>
            <a:r>
              <a:rPr lang="en-IE" sz="1500" dirty="0" err="1"/>
              <a:t>ApacheLucene</a:t>
            </a:r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Main algorithms</a:t>
            </a: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Ranking System</a:t>
            </a: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Google Algorithm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5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Design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594600"/>
            <a:ext cx="6777317" cy="4570704"/>
          </a:xfrm>
        </p:spPr>
        <p:txBody>
          <a:bodyPr>
            <a:normAutofit lnSpcReduction="10000"/>
          </a:bodyPr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the main requirements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lvl="1"/>
            <a:r>
              <a:rPr lang="en-IE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Quality of Search functionality. </a:t>
            </a:r>
          </a:p>
          <a:p>
            <a:pPr lvl="1"/>
            <a:r>
              <a:rPr lang="en-IE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Gathering all of the data from the searches and having indexes with all of the scraped data</a:t>
            </a:r>
          </a:p>
          <a:p>
            <a:pPr lvl="1"/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/>
            <a:r>
              <a:rPr lang="en-I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be stored in a Database, either MySQL or Google </a:t>
            </a:r>
            <a:r>
              <a:rPr lang="en-IE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en-IE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Evaluation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How will you evaluate the system?</a:t>
            </a:r>
          </a:p>
          <a:p>
            <a:r>
              <a:rPr lang="en-I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TREC(Text Retrieval Conference) testing the system against a common database of the documents/Indexes.</a:t>
            </a:r>
          </a:p>
          <a:p>
            <a:r>
              <a:rPr lang="en-I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Other methods of testing will be looked into during the duration of the project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will be the results?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94600"/>
            <a:ext cx="6777317" cy="4354680"/>
          </a:xfrm>
        </p:spPr>
        <p:txBody>
          <a:bodyPr/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GUI (Screen Shots)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Paul\Documents\NewsLo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489285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94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94600"/>
            <a:ext cx="6777317" cy="4354680"/>
          </a:xfrm>
        </p:spPr>
        <p:txBody>
          <a:bodyPr/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:\Users\Paul\Documents\LogNew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97666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2771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597</TotalTime>
  <Words>246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Austin</vt:lpstr>
      <vt:lpstr>Ranking News Articles based on Prestige</vt:lpstr>
      <vt:lpstr>Introduction</vt:lpstr>
      <vt:lpstr>Discussions</vt:lpstr>
      <vt:lpstr>Goals</vt:lpstr>
      <vt:lpstr>System</vt:lpstr>
      <vt:lpstr>Design</vt:lpstr>
      <vt:lpstr>Evaluation</vt:lpstr>
      <vt:lpstr>Demonstration</vt:lpstr>
      <vt:lpstr>Demonstration</vt:lpstr>
      <vt:lpstr>Demonstration</vt:lpstr>
      <vt:lpstr>Going Forward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 Introduction</dc:title>
  <dc:creator>NCI</dc:creator>
  <cp:lastModifiedBy>Paul Horan</cp:lastModifiedBy>
  <cp:revision>55</cp:revision>
  <dcterms:created xsi:type="dcterms:W3CDTF">2013-09-09T10:52:48Z</dcterms:created>
  <dcterms:modified xsi:type="dcterms:W3CDTF">2017-12-04T09:01:14Z</dcterms:modified>
</cp:coreProperties>
</file>