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1E7D3-B0FE-42B2-B905-3F95690FD3FD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E50FE-C3ED-43E0-9082-F774CE97E3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623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E50FE-C3ED-43E0-9082-F774CE97E38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12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E50FE-C3ED-43E0-9082-F774CE97E38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738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138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40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130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4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91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904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60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6034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53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48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11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486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548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517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87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958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075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7AE4-CACC-4EFC-9C79-F09C217CB7AB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98BF-1D38-490E-9E08-F697C0E6E2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336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Power Cosmic</a:t>
            </a:r>
            <a:endParaRPr lang="en-I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 Luke Carroll and john Cahill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business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aim will be attracting users to our site, generating ad revenue.</a:t>
            </a:r>
          </a:p>
          <a:p>
            <a:r>
              <a:rPr lang="en-IE" dirty="0" smtClean="0"/>
              <a:t>Team will eventually be selling comic books to users, we will include a digital format.</a:t>
            </a:r>
          </a:p>
          <a:p>
            <a:r>
              <a:rPr lang="en-IE" dirty="0" smtClean="0"/>
              <a:t>There is a huge interest in these properties which means plenty of users.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85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Tools Used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Blender: Ironman vs tank - John</a:t>
            </a:r>
          </a:p>
          <a:p>
            <a:r>
              <a:rPr lang="en-IE" dirty="0" err="1" smtClean="0"/>
              <a:t>Animatron</a:t>
            </a:r>
            <a:r>
              <a:rPr lang="en-IE" dirty="0"/>
              <a:t>:</a:t>
            </a:r>
            <a:r>
              <a:rPr lang="en-IE" dirty="0" smtClean="0"/>
              <a:t> Civil war-Luke, Header Logo- John, Dawn of Justice-Luke, Footer- Luke</a:t>
            </a:r>
          </a:p>
          <a:p>
            <a:r>
              <a:rPr lang="en-IE" dirty="0" err="1" smtClean="0"/>
              <a:t>Supalogo</a:t>
            </a:r>
            <a:r>
              <a:rPr lang="en-IE" dirty="0"/>
              <a:t>:</a:t>
            </a:r>
            <a:r>
              <a:rPr lang="en-IE" dirty="0" smtClean="0"/>
              <a:t> Navigation Bar images, as well as some logos in other aspects.</a:t>
            </a:r>
          </a:p>
          <a:p>
            <a:r>
              <a:rPr lang="en-IE" dirty="0" smtClean="0"/>
              <a:t>Fireworks: Almost every image used in the project was processed through this tool, In the </a:t>
            </a:r>
            <a:r>
              <a:rPr lang="en-IE" dirty="0" err="1" smtClean="0"/>
              <a:t>Animatron</a:t>
            </a:r>
            <a:r>
              <a:rPr lang="en-IE" dirty="0" smtClean="0"/>
              <a:t>, we used this to remove the backgrounds for most objects.</a:t>
            </a:r>
          </a:p>
          <a:p>
            <a:r>
              <a:rPr lang="en-IE" dirty="0" err="1" smtClean="0"/>
              <a:t>Chatango</a:t>
            </a:r>
            <a:r>
              <a:rPr lang="en-IE" dirty="0" smtClean="0"/>
              <a:t>- We implemented this tool via an iframe link, its very user-friendly.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12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1140 Responsive Grid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Team had experience </a:t>
            </a:r>
            <a:r>
              <a:rPr lang="en-IE" smtClean="0"/>
              <a:t>using it previously</a:t>
            </a:r>
            <a:r>
              <a:rPr lang="en-IE" dirty="0" smtClean="0"/>
              <a:t>.</a:t>
            </a:r>
          </a:p>
          <a:p>
            <a:r>
              <a:rPr lang="en-IE" dirty="0" smtClean="0"/>
              <a:t>Made it more accessible for people using phones.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96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Social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Chatango</a:t>
            </a:r>
            <a:r>
              <a:rPr lang="en-IE" dirty="0" smtClean="0"/>
              <a:t> </a:t>
            </a:r>
            <a:endParaRPr lang="en-IE" dirty="0"/>
          </a:p>
          <a:p>
            <a:r>
              <a:rPr lang="en-IE" dirty="0" smtClean="0"/>
              <a:t>Facebook Group</a:t>
            </a:r>
          </a:p>
          <a:p>
            <a:r>
              <a:rPr lang="en-IE" dirty="0" smtClean="0"/>
              <a:t>Twitter</a:t>
            </a:r>
          </a:p>
          <a:p>
            <a:r>
              <a:rPr lang="en-IE" dirty="0" smtClean="0"/>
              <a:t>Instagram</a:t>
            </a:r>
          </a:p>
          <a:p>
            <a:pPr marL="0" indent="0">
              <a:buNone/>
            </a:pPr>
            <a:r>
              <a:rPr lang="en-IE" dirty="0" smtClean="0"/>
              <a:t>All these elements allowed us to reach a wider audience, while allowing them to join the community.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35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With our content the team hopes to bring in more users as they can interact and share their desires.</a:t>
            </a:r>
          </a:p>
          <a:p>
            <a:r>
              <a:rPr lang="en-IE" dirty="0" smtClean="0"/>
              <a:t>Blender video- the team decided to attempt to replicate a popular scene from Ironman, as the fans would appreciate this.</a:t>
            </a:r>
          </a:p>
          <a:p>
            <a:r>
              <a:rPr lang="en-IE" dirty="0" err="1" smtClean="0"/>
              <a:t>Animatron</a:t>
            </a:r>
            <a:r>
              <a:rPr lang="en-IE" dirty="0" smtClean="0"/>
              <a:t>- The “Civil War” video was based on this upcoming movie as it will already have some hype, meaning more users will be interested. We included a “Dawn of Justice” banner for fans of the other major franchise DC.</a:t>
            </a:r>
          </a:p>
        </p:txBody>
      </p:sp>
    </p:spTree>
    <p:extLst>
      <p:ext uri="{BB962C8B-B14F-4D97-AF65-F5344CB8AC3E}">
        <p14:creationId xmlns:p14="http://schemas.microsoft.com/office/powerpoint/2010/main" val="27012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ts relatively unique due to community orientation being the focus. The team feels this should be supported because there is a large market.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Please feel free to ask any questions.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07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309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Power Cosmic</vt:lpstr>
      <vt:lpstr>The business plan</vt:lpstr>
      <vt:lpstr>Tools Used</vt:lpstr>
      <vt:lpstr>1140 Responsive Grid </vt:lpstr>
      <vt:lpstr>Social Elements</vt:lpstr>
      <vt:lpstr>Content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Cosmic</dc:title>
  <dc:creator>John Cahill</dc:creator>
  <cp:lastModifiedBy>John Cahill</cp:lastModifiedBy>
  <cp:revision>5</cp:revision>
  <dcterms:created xsi:type="dcterms:W3CDTF">2015-04-13T10:58:21Z</dcterms:created>
  <dcterms:modified xsi:type="dcterms:W3CDTF">2015-04-13T11:40:00Z</dcterms:modified>
</cp:coreProperties>
</file>