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A4C"/>
    <a:srgbClr val="10B0B4"/>
    <a:srgbClr val="90C267"/>
    <a:srgbClr val="10B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8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482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40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10B0B4"/>
          </a:solidFill>
          <a:ln>
            <a:solidFill>
              <a:srgbClr val="293A4C"/>
            </a:solidFill>
          </a:ln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045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316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3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45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26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0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37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04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3324" y="365125"/>
            <a:ext cx="8660476" cy="1325563"/>
          </a:xfrm>
          <a:prstGeom prst="rect">
            <a:avLst/>
          </a:prstGeom>
          <a:ln>
            <a:solidFill>
              <a:srgbClr val="293A4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10B5B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1E9F-E232-4585-89E8-ABD561F0A9B3}" type="datetimeFigureOut">
              <a:rPr lang="en-IE" smtClean="0"/>
              <a:t>01/03/2017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  <p:sp>
        <p:nvSpPr>
          <p:cNvPr id="7" name="Pentagon 6"/>
          <p:cNvSpPr/>
          <p:nvPr userDrawn="1"/>
        </p:nvSpPr>
        <p:spPr>
          <a:xfrm>
            <a:off x="0" y="955963"/>
            <a:ext cx="2593571" cy="269212"/>
          </a:xfrm>
          <a:prstGeom prst="homePlate">
            <a:avLst/>
          </a:prstGeom>
          <a:solidFill>
            <a:srgbClr val="29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75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93A4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81431"/>
            <a:ext cx="9144000" cy="917765"/>
          </a:xfrm>
        </p:spPr>
        <p:txBody>
          <a:bodyPr/>
          <a:lstStyle/>
          <a:p>
            <a:r>
              <a:rPr lang="en-GB" dirty="0" smtClean="0"/>
              <a:t>MCTV LTD Presentation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127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P</a:t>
            </a:r>
            <a:r>
              <a:rPr lang="en-GB" b="1" dirty="0" smtClean="0"/>
              <a:t>resented by</a:t>
            </a:r>
            <a:r>
              <a:rPr lang="en-GB" b="1" dirty="0" smtClean="0"/>
              <a:t>:  </a:t>
            </a:r>
          </a:p>
          <a:p>
            <a:r>
              <a:rPr lang="en-GB" dirty="0" smtClean="0"/>
              <a:t>Ciara </a:t>
            </a:r>
            <a:r>
              <a:rPr lang="en-GB" dirty="0" err="1" smtClean="0"/>
              <a:t>O’Donoghue</a:t>
            </a:r>
            <a:r>
              <a:rPr lang="en-GB" dirty="0" smtClean="0"/>
              <a:t> ,</a:t>
            </a:r>
          </a:p>
          <a:p>
            <a:r>
              <a:rPr lang="en-GB" dirty="0" smtClean="0"/>
              <a:t> Alex Jimborean , </a:t>
            </a:r>
          </a:p>
          <a:p>
            <a:r>
              <a:rPr lang="en-GB" dirty="0" smtClean="0"/>
              <a:t>and Tudor Constantin,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Wojtek</a:t>
            </a:r>
            <a:r>
              <a:rPr lang="en-GB" dirty="0" smtClean="0"/>
              <a:t> </a:t>
            </a:r>
            <a:r>
              <a:rPr lang="en-GB" dirty="0" err="1" smtClean="0"/>
              <a:t>Hordyniec</a:t>
            </a:r>
            <a:r>
              <a:rPr lang="en-GB" dirty="0" smtClean="0"/>
              <a:t> 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-10986" y="8851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20</a:t>
            </a:r>
            <a:r>
              <a:rPr lang="en-GB" baseline="30000" dirty="0" smtClean="0">
                <a:solidFill>
                  <a:schemeClr val="bg1"/>
                </a:solidFill>
              </a:rPr>
              <a:t>th</a:t>
            </a:r>
            <a:r>
              <a:rPr lang="en-GB" dirty="0" smtClean="0">
                <a:solidFill>
                  <a:schemeClr val="bg1"/>
                </a:solidFill>
              </a:rPr>
              <a:t> of April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93A4C"/>
                </a:solidFill>
              </a:rPr>
              <a:t>Introduction</a:t>
            </a:r>
            <a:endParaRPr lang="en-IE" dirty="0">
              <a:solidFill>
                <a:srgbClr val="293A4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Overview 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Introduction to MCTV</a:t>
            </a:r>
          </a:p>
          <a:p>
            <a:pPr marL="0" indent="0">
              <a:buNone/>
            </a:pPr>
            <a:r>
              <a:rPr lang="en-GB" dirty="0" smtClean="0"/>
              <a:t>- Gantt Chart</a:t>
            </a:r>
          </a:p>
          <a:p>
            <a:pPr>
              <a:buFontTx/>
              <a:buChar char="-"/>
            </a:pPr>
            <a:r>
              <a:rPr lang="en-GB" dirty="0" smtClean="0"/>
              <a:t>User Reports and guides</a:t>
            </a:r>
          </a:p>
          <a:p>
            <a:pPr>
              <a:buFontTx/>
              <a:buChar char="-"/>
            </a:pPr>
            <a:r>
              <a:rPr lang="en-GB" dirty="0" smtClean="0"/>
              <a:t>Importance </a:t>
            </a:r>
            <a:r>
              <a:rPr lang="en-GB" smtClean="0"/>
              <a:t>of branding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UML chart</a:t>
            </a:r>
          </a:p>
          <a:p>
            <a:pPr>
              <a:buFontTx/>
              <a:buChar char="-"/>
            </a:pPr>
            <a:r>
              <a:rPr lang="en-GB" dirty="0" smtClean="0"/>
              <a:t>Website Demo</a:t>
            </a:r>
          </a:p>
          <a:p>
            <a:pPr>
              <a:buFontTx/>
              <a:buChar char="-"/>
            </a:pPr>
            <a:r>
              <a:rPr lang="en-GB" dirty="0" smtClean="0"/>
              <a:t>Conclusion and findings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Tx/>
              <a:buChar char="-"/>
            </a:pP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-10986" y="885185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Alex Jimborean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Box 3"/>
          <p:cNvSpPr txBox="1"/>
          <p:nvPr/>
        </p:nvSpPr>
        <p:spPr>
          <a:xfrm>
            <a:off x="-10986" y="88518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?????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MCTV LTD Presentation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LTD Presentation</dc:title>
  <dc:creator>Jimborean Alexandru Sebastian</dc:creator>
  <cp:lastModifiedBy>Jimborean Alexandru Sebastian</cp:lastModifiedBy>
  <cp:revision>4</cp:revision>
  <dcterms:created xsi:type="dcterms:W3CDTF">2017-03-01T11:46:52Z</dcterms:created>
  <dcterms:modified xsi:type="dcterms:W3CDTF">2017-03-01T12:26:38Z</dcterms:modified>
</cp:coreProperties>
</file>