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70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A4C"/>
    <a:srgbClr val="10B0B4"/>
    <a:srgbClr val="90C267"/>
    <a:srgbClr val="10B5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E9F-E232-4585-89E8-ABD561F0A9B3}" type="datetimeFigureOut">
              <a:rPr lang="en-IE" smtClean="0"/>
              <a:t>18/04/2017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71CB-F60B-44AD-A54B-B3C5CE329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88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E9F-E232-4585-89E8-ABD561F0A9B3}" type="datetimeFigureOut">
              <a:rPr lang="en-IE" smtClean="0"/>
              <a:t>18/04/2017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71CB-F60B-44AD-A54B-B3C5CE329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482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E9F-E232-4585-89E8-ABD561F0A9B3}" type="datetimeFigureOut">
              <a:rPr lang="en-IE" smtClean="0"/>
              <a:t>18/04/2017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71CB-F60B-44AD-A54B-B3C5CE329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6404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10B0B4"/>
          </a:solidFill>
          <a:ln>
            <a:solidFill>
              <a:srgbClr val="293A4C"/>
            </a:solidFill>
          </a:ln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E9F-E232-4585-89E8-ABD561F0A9B3}" type="datetimeFigureOut">
              <a:rPr lang="en-IE" smtClean="0"/>
              <a:t>18/04/2017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71CB-F60B-44AD-A54B-B3C5CE329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045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E9F-E232-4585-89E8-ABD561F0A9B3}" type="datetimeFigureOut">
              <a:rPr lang="en-IE" smtClean="0"/>
              <a:t>18/04/2017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71CB-F60B-44AD-A54B-B3C5CE329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316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E9F-E232-4585-89E8-ABD561F0A9B3}" type="datetimeFigureOut">
              <a:rPr lang="en-IE" smtClean="0"/>
              <a:t>18/04/2017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71CB-F60B-44AD-A54B-B3C5CE329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537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E9F-E232-4585-89E8-ABD561F0A9B3}" type="datetimeFigureOut">
              <a:rPr lang="en-IE" smtClean="0"/>
              <a:t>18/04/2017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71CB-F60B-44AD-A54B-B3C5CE329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845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E9F-E232-4585-89E8-ABD561F0A9B3}" type="datetimeFigureOut">
              <a:rPr lang="en-IE" smtClean="0"/>
              <a:t>18/04/2017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71CB-F60B-44AD-A54B-B3C5CE329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126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E9F-E232-4585-89E8-ABD561F0A9B3}" type="datetimeFigureOut">
              <a:rPr lang="en-IE" smtClean="0"/>
              <a:t>18/04/2017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71CB-F60B-44AD-A54B-B3C5CE329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902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E9F-E232-4585-89E8-ABD561F0A9B3}" type="datetimeFigureOut">
              <a:rPr lang="en-IE" smtClean="0"/>
              <a:t>18/04/2017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71CB-F60B-44AD-A54B-B3C5CE329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9373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E9F-E232-4585-89E8-ABD561F0A9B3}" type="datetimeFigureOut">
              <a:rPr lang="en-IE" smtClean="0"/>
              <a:t>18/04/2017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71CB-F60B-44AD-A54B-B3C5CE329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404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3324" y="365125"/>
            <a:ext cx="8660476" cy="1325563"/>
          </a:xfrm>
          <a:prstGeom prst="rect">
            <a:avLst/>
          </a:prstGeom>
          <a:ln>
            <a:solidFill>
              <a:srgbClr val="293A4C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rgbClr val="10B5B7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D1E9F-E232-4585-89E8-ABD561F0A9B3}" type="datetimeFigureOut">
              <a:rPr lang="en-IE" smtClean="0"/>
              <a:t>18/04/2017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371CB-F60B-44AD-A54B-B3C5CE329B65}" type="slidenum">
              <a:rPr lang="en-IE" smtClean="0"/>
              <a:t>‹#›</a:t>
            </a:fld>
            <a:endParaRPr lang="en-IE"/>
          </a:p>
        </p:txBody>
      </p:sp>
      <p:sp>
        <p:nvSpPr>
          <p:cNvPr id="7" name="Pentagon 6"/>
          <p:cNvSpPr/>
          <p:nvPr userDrawn="1"/>
        </p:nvSpPr>
        <p:spPr>
          <a:xfrm>
            <a:off x="0" y="955963"/>
            <a:ext cx="2593571" cy="269212"/>
          </a:xfrm>
          <a:prstGeom prst="homePlate">
            <a:avLst/>
          </a:prstGeom>
          <a:solidFill>
            <a:srgbClr val="293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9751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93A4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81431"/>
            <a:ext cx="9144000" cy="917765"/>
          </a:xfrm>
        </p:spPr>
        <p:txBody>
          <a:bodyPr/>
          <a:lstStyle/>
          <a:p>
            <a:r>
              <a:rPr lang="en-GB" dirty="0"/>
              <a:t>MCTV LTD Presentation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91272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GB" b="1" dirty="0"/>
              <a:t>Presented by:  </a:t>
            </a:r>
          </a:p>
          <a:p>
            <a:r>
              <a:rPr lang="en-GB" dirty="0"/>
              <a:t>Ciara O’Donoghue,</a:t>
            </a:r>
          </a:p>
          <a:p>
            <a:r>
              <a:rPr lang="en-GB" dirty="0"/>
              <a:t> Alex </a:t>
            </a:r>
            <a:r>
              <a:rPr lang="en-GB" dirty="0" err="1"/>
              <a:t>Jimborean</a:t>
            </a:r>
            <a:r>
              <a:rPr lang="en-GB" dirty="0"/>
              <a:t>, </a:t>
            </a:r>
          </a:p>
          <a:p>
            <a:r>
              <a:rPr lang="en-GB" dirty="0"/>
              <a:t>and Tudor Constantin,</a:t>
            </a:r>
          </a:p>
          <a:p>
            <a:r>
              <a:rPr lang="en-GB" dirty="0"/>
              <a:t> </a:t>
            </a:r>
            <a:r>
              <a:rPr lang="en-GB" dirty="0" err="1"/>
              <a:t>Wojtek</a:t>
            </a:r>
            <a:r>
              <a:rPr lang="en-GB" dirty="0"/>
              <a:t> </a:t>
            </a:r>
            <a:r>
              <a:rPr lang="en-GB" dirty="0" err="1"/>
              <a:t>Hordyniec</a:t>
            </a:r>
            <a:r>
              <a:rPr lang="en-GB" dirty="0"/>
              <a:t> 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-10986" y="885185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20</a:t>
            </a:r>
            <a:r>
              <a:rPr lang="en-GB" baseline="30000" dirty="0">
                <a:solidFill>
                  <a:schemeClr val="bg1"/>
                </a:solidFill>
              </a:rPr>
              <a:t>th</a:t>
            </a:r>
            <a:r>
              <a:rPr lang="en-GB" dirty="0">
                <a:solidFill>
                  <a:schemeClr val="bg1"/>
                </a:solidFill>
              </a:rPr>
              <a:t> of April</a:t>
            </a:r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56" y="82627"/>
            <a:ext cx="3671888" cy="330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42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Created a post with all my project work on it</a:t>
            </a:r>
          </a:p>
          <a:p>
            <a:r>
              <a:rPr lang="en-GB" dirty="0" smtClean="0"/>
              <a:t>Added images from each part of the project</a:t>
            </a:r>
          </a:p>
          <a:p>
            <a:r>
              <a:rPr lang="en-GB" dirty="0" smtClean="0"/>
              <a:t>Images move into post as you scroll through it</a:t>
            </a:r>
          </a:p>
          <a:p>
            <a:r>
              <a:rPr lang="en-GB" dirty="0" smtClean="0"/>
              <a:t>Added a link through from LinkedIn</a:t>
            </a:r>
          </a:p>
          <a:p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2431" t="8414" r="23203" b="5629"/>
          <a:stretch/>
        </p:blipFill>
        <p:spPr>
          <a:xfrm>
            <a:off x="6258172" y="1825625"/>
            <a:ext cx="4875068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1944" y="884184"/>
            <a:ext cx="1861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Ciara 0’Donoghue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310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and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Future Developments</a:t>
            </a:r>
          </a:p>
          <a:p>
            <a:r>
              <a:rPr lang="en-GB" dirty="0"/>
              <a:t>Open more stores</a:t>
            </a:r>
          </a:p>
          <a:p>
            <a:r>
              <a:rPr lang="en-GB" dirty="0"/>
              <a:t>Increase technology throughout the business as necessary</a:t>
            </a:r>
          </a:p>
          <a:p>
            <a:r>
              <a:rPr lang="en-GB" dirty="0"/>
              <a:t>Increase online presence</a:t>
            </a:r>
          </a:p>
          <a:p>
            <a:r>
              <a:rPr lang="en-GB" dirty="0"/>
              <a:t>Convert all paper records into online records</a:t>
            </a:r>
          </a:p>
          <a:p>
            <a:r>
              <a:rPr lang="en-GB" dirty="0"/>
              <a:t>Keep seeking new suppliers to increase profit margins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0" y="897832"/>
            <a:ext cx="1861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Ciara 0’Donoghue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335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Please feel free to ask any questions you may have</a:t>
            </a:r>
          </a:p>
        </p:txBody>
      </p:sp>
      <p:sp>
        <p:nvSpPr>
          <p:cNvPr id="7" name="Rectangle 6"/>
          <p:cNvSpPr/>
          <p:nvPr/>
        </p:nvSpPr>
        <p:spPr>
          <a:xfrm>
            <a:off x="3137101" y="2312098"/>
            <a:ext cx="5491164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884184"/>
            <a:ext cx="581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Alex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46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293A4C"/>
                </a:solidFill>
              </a:rPr>
              <a:t>Agenda</a:t>
            </a:r>
            <a:endParaRPr lang="en-IE" dirty="0">
              <a:solidFill>
                <a:srgbClr val="293A4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Overview </a:t>
            </a:r>
          </a:p>
          <a:p>
            <a:pPr>
              <a:buFontTx/>
              <a:buChar char="-"/>
            </a:pPr>
            <a:r>
              <a:rPr lang="en-GB" dirty="0"/>
              <a:t>Introduction to MCTV</a:t>
            </a:r>
          </a:p>
          <a:p>
            <a:pPr marL="0" indent="0">
              <a:buNone/>
            </a:pPr>
            <a:r>
              <a:rPr lang="en-GB" dirty="0"/>
              <a:t>- Gantt Chart</a:t>
            </a:r>
          </a:p>
          <a:p>
            <a:pPr>
              <a:buFontTx/>
              <a:buChar char="-"/>
            </a:pPr>
            <a:r>
              <a:rPr lang="en-GB" dirty="0"/>
              <a:t>User Reports and guides</a:t>
            </a:r>
          </a:p>
          <a:p>
            <a:pPr>
              <a:buFontTx/>
              <a:buChar char="-"/>
            </a:pPr>
            <a:r>
              <a:rPr lang="en-GB" dirty="0"/>
              <a:t>Importance of branding</a:t>
            </a:r>
          </a:p>
          <a:p>
            <a:pPr>
              <a:buFontTx/>
              <a:buChar char="-"/>
            </a:pPr>
            <a:r>
              <a:rPr lang="en-GB" dirty="0"/>
              <a:t>UML chart</a:t>
            </a:r>
          </a:p>
          <a:p>
            <a:pPr>
              <a:buFontTx/>
              <a:buChar char="-"/>
            </a:pPr>
            <a:r>
              <a:rPr lang="en-GB" dirty="0"/>
              <a:t>Website Demo</a:t>
            </a:r>
          </a:p>
          <a:p>
            <a:pPr>
              <a:buFontTx/>
              <a:buChar char="-"/>
            </a:pPr>
            <a:r>
              <a:rPr lang="en-GB" dirty="0"/>
              <a:t>Conclusion and findings</a:t>
            </a:r>
          </a:p>
          <a:p>
            <a:pPr>
              <a:buFontTx/>
              <a:buChar char="-"/>
            </a:pPr>
            <a:r>
              <a:rPr lang="en-GB"/>
              <a:t>Any Questions?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-10986" y="898833"/>
            <a:ext cx="16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Alex Jimborean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0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Introduction To MCTV Limited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IE" dirty="0"/>
              <a:t>MCTV is a family run business.</a:t>
            </a:r>
          </a:p>
          <a:p>
            <a:r>
              <a:rPr lang="en-IE" dirty="0"/>
              <a:t>Turnover of €1 million per annum and 5 staff members.</a:t>
            </a:r>
          </a:p>
          <a:p>
            <a:r>
              <a:rPr lang="en-IE" dirty="0"/>
              <a:t>Owners (Michael and Doreen) aware company needs to move with the times. </a:t>
            </a:r>
          </a:p>
          <a:p>
            <a:r>
              <a:rPr lang="en-IE" dirty="0"/>
              <a:t>Owners put up €100,000 to be spent on technology improvements</a:t>
            </a:r>
          </a:p>
          <a:p>
            <a:r>
              <a:rPr lang="en-IE" dirty="0"/>
              <a:t>Each family member is a manager of a specific department within the business</a:t>
            </a:r>
          </a:p>
          <a:p>
            <a:r>
              <a:rPr lang="en-IE" dirty="0"/>
              <a:t>Each manager assigned the task of convincing the business owners to adopt their chosen technology improvement. </a:t>
            </a:r>
          </a:p>
          <a:p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-10986" y="885185"/>
            <a:ext cx="186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Ciara 0’Donoghue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21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62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Reports &amp; User Guides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Microsoft Dynamics CRM</a:t>
            </a:r>
          </a:p>
          <a:p>
            <a:r>
              <a:rPr lang="en-GB" dirty="0"/>
              <a:t>Explanation of why Dynamics is the best option for MCTV</a:t>
            </a:r>
          </a:p>
          <a:p>
            <a:r>
              <a:rPr lang="en-GB" dirty="0"/>
              <a:t>Comparison between Dynamics and other market leaders</a:t>
            </a:r>
          </a:p>
          <a:p>
            <a:r>
              <a:rPr lang="en-GB" dirty="0"/>
              <a:t>Reasoning for why Derek’s idea is better than the other family members</a:t>
            </a:r>
          </a:p>
          <a:p>
            <a:r>
              <a:rPr lang="en-GB" dirty="0"/>
              <a:t>User guide for basic CRM tasks</a:t>
            </a:r>
          </a:p>
          <a:p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400"/>
          </a:xfrm>
        </p:spPr>
      </p:pic>
      <p:sp>
        <p:nvSpPr>
          <p:cNvPr id="7" name="Rectangle 6"/>
          <p:cNvSpPr/>
          <p:nvPr/>
        </p:nvSpPr>
        <p:spPr>
          <a:xfrm>
            <a:off x="0" y="897832"/>
            <a:ext cx="1861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Ciara 0’Donoghue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64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Company Branding – The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Promotes Recognition</a:t>
            </a:r>
          </a:p>
          <a:p>
            <a:r>
              <a:rPr lang="en-GB" dirty="0"/>
              <a:t>Sets you apart from the competition</a:t>
            </a:r>
          </a:p>
          <a:p>
            <a:r>
              <a:rPr lang="en-GB" dirty="0"/>
              <a:t>Helps customers know what to expect</a:t>
            </a:r>
          </a:p>
          <a:p>
            <a:r>
              <a:rPr lang="en-GB" dirty="0"/>
              <a:t>Connects with customers on an emotional level</a:t>
            </a:r>
          </a:p>
          <a:p>
            <a:r>
              <a:rPr lang="en-GB" dirty="0"/>
              <a:t>Strong branding can generate referrals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884184"/>
            <a:ext cx="1861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Ciara 0’Donoghue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33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Company Branding – Our Colours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Colour increases brand recognition</a:t>
            </a:r>
          </a:p>
          <a:p>
            <a:r>
              <a:rPr lang="en-GB" dirty="0"/>
              <a:t>Blue is seen as calming and constant</a:t>
            </a:r>
          </a:p>
          <a:p>
            <a:r>
              <a:rPr lang="en-GB" dirty="0"/>
              <a:t>Represents a productive and non invasive company</a:t>
            </a:r>
          </a:p>
          <a:p>
            <a:r>
              <a:rPr lang="en-GB" dirty="0"/>
              <a:t>Famous brands in blue: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Facebook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Twitter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Linked In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Skype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Dell</a:t>
            </a:r>
          </a:p>
        </p:txBody>
      </p:sp>
    </p:spTree>
    <p:extLst>
      <p:ext uri="{BB962C8B-B14F-4D97-AF65-F5344CB8AC3E}">
        <p14:creationId xmlns:p14="http://schemas.microsoft.com/office/powerpoint/2010/main" val="2316904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486934" cy="4434120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5" b="6361"/>
          <a:stretch/>
        </p:blipFill>
        <p:spPr>
          <a:xfrm>
            <a:off x="8516204" y="1825624"/>
            <a:ext cx="2845096" cy="4405699"/>
          </a:xfrm>
        </p:spPr>
      </p:pic>
      <p:sp>
        <p:nvSpPr>
          <p:cNvPr id="4" name="Rectangle 3"/>
          <p:cNvSpPr/>
          <p:nvPr/>
        </p:nvSpPr>
        <p:spPr>
          <a:xfrm>
            <a:off x="0" y="884184"/>
            <a:ext cx="581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Alex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812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Created the homepage</a:t>
            </a:r>
            <a:endParaRPr lang="en-GB" dirty="0"/>
          </a:p>
          <a:p>
            <a:r>
              <a:rPr lang="en-GB" dirty="0" smtClean="0"/>
              <a:t>Designed the layout keeping company colours</a:t>
            </a:r>
            <a:endParaRPr lang="en-GB" dirty="0"/>
          </a:p>
          <a:p>
            <a:r>
              <a:rPr lang="en-GB" dirty="0" smtClean="0"/>
              <a:t>Created user logins for other team members</a:t>
            </a:r>
          </a:p>
          <a:p>
            <a:r>
              <a:rPr lang="en-GB" dirty="0" smtClean="0"/>
              <a:t>Created and inserted company logo</a:t>
            </a:r>
          </a:p>
          <a:p>
            <a:r>
              <a:rPr lang="en-GB" dirty="0" smtClean="0"/>
              <a:t>www.sabproject.host22.com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1532" t="8689" r="22629" b="5581"/>
          <a:stretch/>
        </p:blipFill>
        <p:spPr>
          <a:xfrm>
            <a:off x="6266559" y="1825625"/>
            <a:ext cx="5040897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884184"/>
            <a:ext cx="1861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Ciara 0’Donoghue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45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358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MCTV LTD Presentation</vt:lpstr>
      <vt:lpstr>Agenda</vt:lpstr>
      <vt:lpstr>Introduction To MCTV Limited</vt:lpstr>
      <vt:lpstr>Gantt</vt:lpstr>
      <vt:lpstr>User Reports &amp; User Guides</vt:lpstr>
      <vt:lpstr>Company Branding – The Importance</vt:lpstr>
      <vt:lpstr>Company Branding – Our Colours</vt:lpstr>
      <vt:lpstr>UML </vt:lpstr>
      <vt:lpstr>Our Website</vt:lpstr>
      <vt:lpstr>My Page</vt:lpstr>
      <vt:lpstr>Conclusion and Findings</vt:lpstr>
      <vt:lpstr>Any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MCTV LTD Presentation</dc:title>
  <dc:creator>Jimborean Alexandru Sebastian</dc:creator>
  <cp:lastModifiedBy>Matthew Dowdell</cp:lastModifiedBy>
  <cp:revision>31</cp:revision>
  <dcterms:created xsi:type="dcterms:W3CDTF">2017-03-01T11:46:52Z</dcterms:created>
  <dcterms:modified xsi:type="dcterms:W3CDTF">2017-04-18T07:32:00Z</dcterms:modified>
</cp:coreProperties>
</file>