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4" r:id="rId8"/>
    <p:sldId id="265" r:id="rId9"/>
    <p:sldId id="266" r:id="rId10"/>
    <p:sldId id="267" r:id="rId11"/>
    <p:sldId id="272" r:id="rId12"/>
    <p:sldId id="273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A4C"/>
    <a:srgbClr val="10B0B4"/>
    <a:srgbClr val="90C267"/>
    <a:srgbClr val="10B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48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40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10B0B4"/>
          </a:solidFill>
          <a:ln>
            <a:solidFill>
              <a:srgbClr val="293A4C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45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31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3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4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26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0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37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0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3324" y="365125"/>
            <a:ext cx="8660476" cy="1325563"/>
          </a:xfrm>
          <a:prstGeom prst="rect">
            <a:avLst/>
          </a:prstGeom>
          <a:ln>
            <a:solidFill>
              <a:srgbClr val="293A4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10B5B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1E9F-E232-4585-89E8-ABD561F0A9B3}" type="datetimeFigureOut">
              <a:rPr lang="en-IE" smtClean="0"/>
              <a:t>18/04/2017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  <p:sp>
        <p:nvSpPr>
          <p:cNvPr id="7" name="Pentagon 6"/>
          <p:cNvSpPr/>
          <p:nvPr userDrawn="1"/>
        </p:nvSpPr>
        <p:spPr>
          <a:xfrm>
            <a:off x="0" y="955963"/>
            <a:ext cx="2593571" cy="269212"/>
          </a:xfrm>
          <a:prstGeom prst="homePlate">
            <a:avLst/>
          </a:prstGeom>
          <a:solidFill>
            <a:srgbClr val="29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75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93A4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81431"/>
            <a:ext cx="9144000" cy="917765"/>
          </a:xfrm>
        </p:spPr>
        <p:txBody>
          <a:bodyPr/>
          <a:lstStyle/>
          <a:p>
            <a:r>
              <a:rPr lang="en-GB" dirty="0"/>
              <a:t>MCTV LTD Presentation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127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Presented by:  </a:t>
            </a:r>
          </a:p>
          <a:p>
            <a:r>
              <a:rPr lang="en-GB" dirty="0"/>
              <a:t>Ciara O’Donoghue,</a:t>
            </a:r>
          </a:p>
          <a:p>
            <a:r>
              <a:rPr lang="en-GB" dirty="0"/>
              <a:t> Alex </a:t>
            </a:r>
            <a:r>
              <a:rPr lang="en-GB" dirty="0" err="1"/>
              <a:t>Jimborean</a:t>
            </a:r>
            <a:r>
              <a:rPr lang="en-GB" dirty="0"/>
              <a:t>, </a:t>
            </a:r>
          </a:p>
          <a:p>
            <a:r>
              <a:rPr lang="en-GB" dirty="0"/>
              <a:t>and Tudor Constantin,</a:t>
            </a:r>
          </a:p>
          <a:p>
            <a:r>
              <a:rPr lang="en-GB" dirty="0"/>
              <a:t> </a:t>
            </a:r>
            <a:r>
              <a:rPr lang="en-GB" dirty="0" err="1"/>
              <a:t>Wojtek</a:t>
            </a:r>
            <a:r>
              <a:rPr lang="en-GB" dirty="0"/>
              <a:t> </a:t>
            </a:r>
            <a:r>
              <a:rPr lang="en-GB" dirty="0" err="1"/>
              <a:t>Hordyniec</a:t>
            </a:r>
            <a:r>
              <a:rPr lang="en-GB" dirty="0"/>
              <a:t> 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-10986" y="8851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of April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56" y="82627"/>
            <a:ext cx="3671888" cy="33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4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Created the homepage</a:t>
            </a:r>
            <a:endParaRPr lang="en-GB" dirty="0"/>
          </a:p>
          <a:p>
            <a:r>
              <a:rPr lang="en-GB" dirty="0" smtClean="0"/>
              <a:t>Designed the layout keeping company colours</a:t>
            </a:r>
            <a:endParaRPr lang="en-GB" dirty="0"/>
          </a:p>
          <a:p>
            <a:r>
              <a:rPr lang="en-GB" dirty="0" smtClean="0"/>
              <a:t>Created user logins for other team members</a:t>
            </a:r>
          </a:p>
          <a:p>
            <a:r>
              <a:rPr lang="en-GB" dirty="0" smtClean="0"/>
              <a:t>Created and inserted company logo</a:t>
            </a:r>
          </a:p>
          <a:p>
            <a:r>
              <a:rPr lang="en-GB" dirty="0" smtClean="0"/>
              <a:t>www.sabproject.host22.com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532" t="8689" r="22629" b="5581"/>
          <a:stretch/>
        </p:blipFill>
        <p:spPr>
          <a:xfrm>
            <a:off x="6266559" y="1825625"/>
            <a:ext cx="504089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84184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</a:t>
            </a:r>
            <a:r>
              <a:rPr lang="en-GB" dirty="0" err="1" smtClean="0"/>
              <a:t>Wordpress</a:t>
            </a:r>
            <a:r>
              <a:rPr lang="en-GB" dirty="0" smtClean="0"/>
              <a:t>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My </a:t>
            </a:r>
            <a:r>
              <a:rPr lang="en-GB" dirty="0" err="1" smtClean="0"/>
              <a:t>wordpress</a:t>
            </a:r>
            <a:r>
              <a:rPr lang="en-GB" dirty="0" smtClean="0"/>
              <a:t> page consists of my opinion of </a:t>
            </a:r>
            <a:r>
              <a:rPr lang="en-GB" dirty="0" err="1" smtClean="0"/>
              <a:t>Robertas</a:t>
            </a:r>
            <a:r>
              <a:rPr lang="en-GB" dirty="0" smtClean="0"/>
              <a:t> idea</a:t>
            </a:r>
          </a:p>
          <a:p>
            <a:r>
              <a:rPr lang="en-GB" dirty="0" smtClean="0"/>
              <a:t>Introduction to sage</a:t>
            </a:r>
          </a:p>
          <a:p>
            <a:r>
              <a:rPr lang="en-GB" dirty="0" smtClean="0"/>
              <a:t>My contributions in the group</a:t>
            </a:r>
          </a:p>
          <a:p>
            <a:r>
              <a:rPr lang="en-GB" dirty="0" smtClean="0"/>
              <a:t>Images added for visual presentation. 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03698"/>
            <a:ext cx="5181600" cy="3395191"/>
          </a:xfrm>
        </p:spPr>
      </p:pic>
      <p:sp>
        <p:nvSpPr>
          <p:cNvPr id="5" name="TextBox 4"/>
          <p:cNvSpPr txBox="1"/>
          <p:nvPr/>
        </p:nvSpPr>
        <p:spPr>
          <a:xfrm>
            <a:off x="0" y="939453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Alex Jimborean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My contribution </a:t>
            </a:r>
          </a:p>
          <a:p>
            <a:r>
              <a:rPr lang="en-GB" dirty="0" smtClean="0"/>
              <a:t>Why I believe </a:t>
            </a:r>
            <a:r>
              <a:rPr lang="en-GB" dirty="0" err="1" smtClean="0"/>
              <a:t>Liams</a:t>
            </a:r>
            <a:r>
              <a:rPr lang="en-GB" dirty="0" smtClean="0"/>
              <a:t> idea is the most profitable for the business.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07931"/>
            <a:ext cx="5181600" cy="3386726"/>
          </a:xfrm>
        </p:spPr>
      </p:pic>
      <p:sp>
        <p:nvSpPr>
          <p:cNvPr id="5" name="TextBox 4"/>
          <p:cNvSpPr txBox="1"/>
          <p:nvPr/>
        </p:nvSpPr>
        <p:spPr>
          <a:xfrm>
            <a:off x="225468" y="843240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Wojtek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Hordniek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0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Created a post with all my project work on it</a:t>
            </a:r>
          </a:p>
          <a:p>
            <a:r>
              <a:rPr lang="en-GB" dirty="0" smtClean="0"/>
              <a:t>Added images from each part of the project</a:t>
            </a:r>
          </a:p>
          <a:p>
            <a:r>
              <a:rPr lang="en-GB" dirty="0" smtClean="0"/>
              <a:t>Images move into post as you scroll through it</a:t>
            </a:r>
          </a:p>
          <a:p>
            <a:r>
              <a:rPr lang="en-GB" dirty="0" smtClean="0"/>
              <a:t>Added a link through from LinkedIn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431" t="8414" r="23203" b="5629"/>
          <a:stretch/>
        </p:blipFill>
        <p:spPr>
          <a:xfrm>
            <a:off x="6258172" y="1825625"/>
            <a:ext cx="4875068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944" y="884184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1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Future Developments</a:t>
            </a:r>
          </a:p>
          <a:p>
            <a:r>
              <a:rPr lang="en-GB" dirty="0"/>
              <a:t>Open more stores</a:t>
            </a:r>
          </a:p>
          <a:p>
            <a:r>
              <a:rPr lang="en-GB" dirty="0"/>
              <a:t>Increase technology throughout the business as necessary</a:t>
            </a:r>
          </a:p>
          <a:p>
            <a:r>
              <a:rPr lang="en-GB" dirty="0"/>
              <a:t>Increase online presence</a:t>
            </a:r>
          </a:p>
          <a:p>
            <a:r>
              <a:rPr lang="en-GB" dirty="0"/>
              <a:t>Convert all paper records into online records</a:t>
            </a:r>
          </a:p>
          <a:p>
            <a:r>
              <a:rPr lang="en-GB" dirty="0"/>
              <a:t>Keep seeking new suppliers to increase profit margins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897832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3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Please feel free to ask any questions you </a:t>
            </a:r>
            <a:r>
              <a:rPr lang="en-GB"/>
              <a:t>may </a:t>
            </a:r>
            <a:r>
              <a:rPr lang="en-GB" smtClean="0"/>
              <a:t>have.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37101" y="2312098"/>
            <a:ext cx="549116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84184"/>
            <a:ext cx="581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Alex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3A4C"/>
                </a:solidFill>
              </a:rPr>
              <a:t>Agenda</a:t>
            </a:r>
            <a:endParaRPr lang="en-IE" dirty="0">
              <a:solidFill>
                <a:srgbClr val="293A4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Overview </a:t>
            </a:r>
          </a:p>
          <a:p>
            <a:pPr>
              <a:buFontTx/>
              <a:buChar char="-"/>
            </a:pPr>
            <a:r>
              <a:rPr lang="en-GB" dirty="0"/>
              <a:t>Introduction to MCTV</a:t>
            </a:r>
          </a:p>
          <a:p>
            <a:pPr marL="0" indent="0">
              <a:buNone/>
            </a:pPr>
            <a:r>
              <a:rPr lang="en-GB" dirty="0"/>
              <a:t>- Gantt Chart</a:t>
            </a:r>
          </a:p>
          <a:p>
            <a:pPr>
              <a:buFontTx/>
              <a:buChar char="-"/>
            </a:pPr>
            <a:r>
              <a:rPr lang="en-GB" dirty="0"/>
              <a:t>User Reports and guides</a:t>
            </a:r>
          </a:p>
          <a:p>
            <a:pPr>
              <a:buFontTx/>
              <a:buChar char="-"/>
            </a:pPr>
            <a:r>
              <a:rPr lang="en-GB" dirty="0"/>
              <a:t>Importance of branding</a:t>
            </a:r>
          </a:p>
          <a:p>
            <a:pPr>
              <a:buFontTx/>
              <a:buChar char="-"/>
            </a:pPr>
            <a:r>
              <a:rPr lang="en-GB" dirty="0"/>
              <a:t>UML chart</a:t>
            </a:r>
          </a:p>
          <a:p>
            <a:pPr>
              <a:buFontTx/>
              <a:buChar char="-"/>
            </a:pPr>
            <a:r>
              <a:rPr lang="en-GB" dirty="0"/>
              <a:t>Website Demo</a:t>
            </a:r>
          </a:p>
          <a:p>
            <a:pPr>
              <a:buFontTx/>
              <a:buChar char="-"/>
            </a:pPr>
            <a:r>
              <a:rPr lang="en-GB" dirty="0"/>
              <a:t>Conclusion and findings</a:t>
            </a:r>
          </a:p>
          <a:p>
            <a:pPr>
              <a:buFontTx/>
              <a:buChar char="-"/>
            </a:pPr>
            <a:r>
              <a:rPr lang="en-GB"/>
              <a:t>Any Questions?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-10986" y="898833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Alex Jimborean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0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MCTV Limited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IE" dirty="0"/>
              <a:t>MCTV is a family run business.</a:t>
            </a:r>
          </a:p>
          <a:p>
            <a:r>
              <a:rPr lang="en-IE" dirty="0"/>
              <a:t>Turnover of €1 million per annum and 5 staff members.</a:t>
            </a:r>
          </a:p>
          <a:p>
            <a:r>
              <a:rPr lang="en-IE" dirty="0"/>
              <a:t>Owners (Michael and Doreen) aware company needs to move with the times. </a:t>
            </a:r>
          </a:p>
          <a:p>
            <a:r>
              <a:rPr lang="en-IE" dirty="0"/>
              <a:t>Owners put up €100,000 to be spent on technology improvements</a:t>
            </a:r>
          </a:p>
          <a:p>
            <a:r>
              <a:rPr lang="en-IE" dirty="0"/>
              <a:t>Each family member is a manager of a specific department within the business</a:t>
            </a:r>
          </a:p>
          <a:p>
            <a:r>
              <a:rPr lang="en-IE" dirty="0"/>
              <a:t>Each manager assigned the task of convincing the business owners to adopt their chosen technology improvement. 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-10986" y="885185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Discussion of a </a:t>
            </a:r>
            <a:r>
              <a:rPr lang="en-GB" dirty="0"/>
              <a:t>G</a:t>
            </a:r>
            <a:r>
              <a:rPr lang="en-GB" dirty="0" smtClean="0"/>
              <a:t>antt diagram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81195"/>
            <a:ext cx="5181600" cy="1483023"/>
          </a:xfrm>
        </p:spPr>
      </p:pic>
      <p:sp>
        <p:nvSpPr>
          <p:cNvPr id="5" name="TextBox 4"/>
          <p:cNvSpPr txBox="1"/>
          <p:nvPr/>
        </p:nvSpPr>
        <p:spPr>
          <a:xfrm>
            <a:off x="112734" y="843240"/>
            <a:ext cx="15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Tudor </a:t>
            </a:r>
            <a:r>
              <a:rPr lang="en-GB" dirty="0" err="1" smtClean="0">
                <a:solidFill>
                  <a:schemeClr val="bg1"/>
                </a:solidFill>
              </a:rPr>
              <a:t>Rupanu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2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Reports &amp; User 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Microsoft Dynamics CRM</a:t>
            </a:r>
          </a:p>
          <a:p>
            <a:r>
              <a:rPr lang="en-GB" dirty="0"/>
              <a:t>Explanation of why Dynamics is the best option for MCTV</a:t>
            </a:r>
          </a:p>
          <a:p>
            <a:r>
              <a:rPr lang="en-GB" dirty="0"/>
              <a:t>Comparison between Dynamics and other market leaders</a:t>
            </a:r>
          </a:p>
          <a:p>
            <a:r>
              <a:rPr lang="en-GB" dirty="0"/>
              <a:t>Reasoning for why Derek’s idea is better than the other family members</a:t>
            </a:r>
          </a:p>
          <a:p>
            <a:r>
              <a:rPr lang="en-GB" dirty="0"/>
              <a:t>User guide for basic CRM tasks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sp>
        <p:nvSpPr>
          <p:cNvPr id="7" name="Rectangle 6"/>
          <p:cNvSpPr/>
          <p:nvPr/>
        </p:nvSpPr>
        <p:spPr>
          <a:xfrm>
            <a:off x="0" y="897832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4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Reports &amp; User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SAGE</a:t>
            </a:r>
          </a:p>
          <a:p>
            <a:r>
              <a:rPr lang="en-GB" dirty="0" smtClean="0"/>
              <a:t>Why its different</a:t>
            </a:r>
          </a:p>
          <a:p>
            <a:r>
              <a:rPr lang="en-GB" dirty="0" smtClean="0"/>
              <a:t>Its simplicity </a:t>
            </a:r>
          </a:p>
          <a:p>
            <a:r>
              <a:rPr lang="en-GB" dirty="0" smtClean="0"/>
              <a:t>Why </a:t>
            </a:r>
            <a:r>
              <a:rPr lang="en-GB" dirty="0" err="1" smtClean="0"/>
              <a:t>Robertas</a:t>
            </a:r>
            <a:r>
              <a:rPr lang="en-GB" dirty="0" smtClean="0"/>
              <a:t> idea is better than the rest 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85" y="1825625"/>
            <a:ext cx="4023986" cy="2584944"/>
          </a:xfrm>
        </p:spPr>
      </p:pic>
      <p:sp>
        <p:nvSpPr>
          <p:cNvPr id="9" name="TextBox 8"/>
          <p:cNvSpPr txBox="1"/>
          <p:nvPr/>
        </p:nvSpPr>
        <p:spPr>
          <a:xfrm>
            <a:off x="275572" y="876821"/>
            <a:ext cx="16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Alex Jimborean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Branding – The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Promotes Recognition</a:t>
            </a:r>
          </a:p>
          <a:p>
            <a:r>
              <a:rPr lang="en-GB" dirty="0"/>
              <a:t>Sets you apart from the competition</a:t>
            </a:r>
          </a:p>
          <a:p>
            <a:r>
              <a:rPr lang="en-GB" dirty="0"/>
              <a:t>Helps customers know what to expect</a:t>
            </a:r>
          </a:p>
          <a:p>
            <a:r>
              <a:rPr lang="en-GB" dirty="0"/>
              <a:t>Connects with customers on an emotional level</a:t>
            </a:r>
          </a:p>
          <a:p>
            <a:r>
              <a:rPr lang="en-GB" dirty="0"/>
              <a:t>Strong branding can generate referrals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884184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3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Branding – Our Colours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Colour increases brand recognition</a:t>
            </a:r>
          </a:p>
          <a:p>
            <a:r>
              <a:rPr lang="en-GB" dirty="0"/>
              <a:t>Blue is seen as calming and constant</a:t>
            </a:r>
          </a:p>
          <a:p>
            <a:r>
              <a:rPr lang="en-GB" dirty="0"/>
              <a:t>Represents a productive and non invasive company</a:t>
            </a:r>
          </a:p>
          <a:p>
            <a:r>
              <a:rPr lang="en-GB" dirty="0"/>
              <a:t>Famous brands in blue: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Facebook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Twitter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Linked 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Skype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581" y="843240"/>
            <a:ext cx="20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Ciara </a:t>
            </a:r>
            <a:r>
              <a:rPr lang="en-GB" dirty="0" err="1" smtClean="0">
                <a:solidFill>
                  <a:schemeClr val="bg1"/>
                </a:solidFill>
              </a:rPr>
              <a:t>O’Donoghue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0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86934" cy="4434120"/>
          </a:xfrm>
        </p:spPr>
        <p:txBody>
          <a:bodyPr/>
          <a:lstStyle/>
          <a:p>
            <a:r>
              <a:rPr lang="en-GB" dirty="0" smtClean="0"/>
              <a:t>The UML. Hand Drawn, </a:t>
            </a:r>
          </a:p>
          <a:p>
            <a:r>
              <a:rPr lang="en-GB" dirty="0" smtClean="0"/>
              <a:t>Simple paths</a:t>
            </a:r>
          </a:p>
          <a:p>
            <a:r>
              <a:rPr lang="en-GB" dirty="0" smtClean="0"/>
              <a:t>Explanation of the access for users.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" b="6361"/>
          <a:stretch/>
        </p:blipFill>
        <p:spPr>
          <a:xfrm>
            <a:off x="8516204" y="1825624"/>
            <a:ext cx="2845096" cy="4405699"/>
          </a:xfrm>
        </p:spPr>
      </p:pic>
      <p:sp>
        <p:nvSpPr>
          <p:cNvPr id="4" name="Rectangle 3"/>
          <p:cNvSpPr/>
          <p:nvPr/>
        </p:nvSpPr>
        <p:spPr>
          <a:xfrm>
            <a:off x="-1" y="884184"/>
            <a:ext cx="2317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Alex Jimborean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1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453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MCTV LTD Presentation</vt:lpstr>
      <vt:lpstr>Agenda</vt:lpstr>
      <vt:lpstr>Introduction To MCTV Limited</vt:lpstr>
      <vt:lpstr>Gantt</vt:lpstr>
      <vt:lpstr>User Reports &amp; User Guides</vt:lpstr>
      <vt:lpstr>User Reports &amp; User Guides</vt:lpstr>
      <vt:lpstr>Company Branding – The Importance</vt:lpstr>
      <vt:lpstr>Company Branding – Our Colours</vt:lpstr>
      <vt:lpstr>UML </vt:lpstr>
      <vt:lpstr>Our Website</vt:lpstr>
      <vt:lpstr>My Wordpress Page</vt:lpstr>
      <vt:lpstr>My page</vt:lpstr>
      <vt:lpstr>My Page</vt:lpstr>
      <vt:lpstr>Conclusion and Findings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LTD Presentation</dc:title>
  <dc:creator>Jimborean Alexandru Sebastian</dc:creator>
  <cp:lastModifiedBy>Jimborean Alexandru Sebastian</cp:lastModifiedBy>
  <cp:revision>35</cp:revision>
  <dcterms:created xsi:type="dcterms:W3CDTF">2017-03-01T11:46:52Z</dcterms:created>
  <dcterms:modified xsi:type="dcterms:W3CDTF">2017-04-18T09:36:25Z</dcterms:modified>
</cp:coreProperties>
</file>