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6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C8AC-5BB0-4E91-85FB-75C002952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1E2938-D4DC-4AEE-BF56-3C90931E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EF331-F60A-491A-B6D2-ACAE07D6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C05-E35B-47EC-A447-F1A83D6563C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A8AD1-5CCE-461F-B20D-ABEEABD1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574F7-0E5A-4F48-A5F8-07E8997B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260-D437-46E6-A415-27863B848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0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C3560-F7DF-4461-9F34-B47137A2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AB0B64-2BEB-4F2A-BB2E-465F822D5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0E0CD-5053-46BB-A053-BA3CA171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C05-E35B-47EC-A447-F1A83D6563C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8F6DD-8A78-4AA7-A7D4-24F94BDA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8F56F-3FB2-4AED-8985-E85F7A5A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260-D437-46E6-A415-27863B848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1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E4683A-B760-40EC-8B85-31775FD27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C0DCA8-C69E-41C6-B410-B3EAEF992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EC7EF-8CF1-4BCB-96AA-67AC2C23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C05-E35B-47EC-A447-F1A83D6563C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EFE9B-3DC6-4070-8EC6-857DA194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D3B63-45AF-4940-B073-E9654E1C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260-D437-46E6-A415-27863B848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70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0B3D7-6E3F-463F-A728-4E8604F1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B4EDE-53E7-45AF-A09B-EEE0E236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8EF05-73F5-41C3-B2DB-9D88FE3D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C05-E35B-47EC-A447-F1A83D6563C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B62EE-0398-4C43-A8A3-4B7BF742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DE356-FC0D-42F6-8948-56B83561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260-D437-46E6-A415-27863B848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0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06B3A-B7FB-408F-9BF7-4F84A642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D269A-1102-4ADF-845F-81A562086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68AC3-C6DF-479F-8C9D-C1E5A75A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C05-E35B-47EC-A447-F1A83D6563C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02B63-9D17-431D-86EF-0A6F2FC8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71E05-DA32-4A0F-83AA-40BE966A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260-D437-46E6-A415-27863B848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1245-EC4E-4825-AB1D-BDF087D4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6D14A-E087-47DB-BD7D-8D991F75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BA681-B550-4762-8068-43D88F7E8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243C0F-75FF-4358-AD03-1903BA4F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C05-E35B-47EC-A447-F1A83D6563C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79168-B498-47A7-A368-6F7E46A5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5A602-E9FC-4A6B-A0FF-29D26E50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260-D437-46E6-A415-27863B848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360D-C9A1-4FDF-B00E-3B441A35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CA9988-7DE2-4A52-AB07-77EE6812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80ABE1-1415-4E84-80D9-9BAAF17D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956943-681D-42A7-8892-66867B5C4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43C1DF-1492-46CF-BFA1-DCEF5F6A8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8F4C9-73FF-41BD-8749-1AE044ED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C05-E35B-47EC-A447-F1A83D6563C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399821-56DA-40CE-8422-6E70223D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7EEFC9-A345-4F97-9CDD-A6B9ECB3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260-D437-46E6-A415-27863B848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0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C0D77-4330-4121-9B87-3D0B1B1B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EE3F58-DC4C-428C-A466-47108B5D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C05-E35B-47EC-A447-F1A83D6563C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328F8A-D128-48CD-990B-542D329F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32C175-6ABF-49A0-9A6E-84C89C23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260-D437-46E6-A415-27863B848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40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730A8A-9F8F-4F40-B131-F3F40A5D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C05-E35B-47EC-A447-F1A83D6563C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9DF506-BE06-422D-B4B4-E931529A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649C0-049D-4791-81F9-1F35501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260-D437-46E6-A415-27863B848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9DD00-D765-4E80-B957-90E77F1A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23187-325E-4F03-885E-495119C8B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E671A5-E920-4EC8-912D-D8898879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85EE5-F332-486E-A48A-7A545487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C05-E35B-47EC-A447-F1A83D6563C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F11FE-BA33-434F-AFCD-22D2049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1BC3EC-5873-4D8F-A092-7F492BFA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260-D437-46E6-A415-27863B848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0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372B2-07A1-4188-BECF-958380DC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EC3DA1-AFD5-46DE-8F4A-EF103371F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C7D1D2-E5F5-46FA-A1CA-883F31354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9D093-45FD-48EC-BF66-097A5AD0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C05-E35B-47EC-A447-F1A83D6563C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E990D-08E1-4596-B9E9-18E0A92F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E0230-0278-4B63-B38E-D3570C45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260-D437-46E6-A415-27863B848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0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742423-14AE-4F16-A76B-EEF4E82C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9734C-BFB1-4DEF-BD17-1D43C7C4A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86603-5897-42C3-B5BD-569F99566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4C05-E35B-47EC-A447-F1A83D6563C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A96AF-5FEA-450F-87A8-96BE0BBE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FB943-9DEA-4A8B-9090-0AEDD7B67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BD260-D437-46E6-A415-27863B848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4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8B5F58-BA57-4AC0-8DCC-85139C923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61" t="28905" r="20654" b="24440"/>
          <a:stretch/>
        </p:blipFill>
        <p:spPr>
          <a:xfrm>
            <a:off x="439038" y="826798"/>
            <a:ext cx="2438269" cy="24306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7EB423-5A7E-4A42-9DD6-90E41A375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58" t="28912" r="20574" b="24486"/>
          <a:stretch/>
        </p:blipFill>
        <p:spPr>
          <a:xfrm>
            <a:off x="3178736" y="821809"/>
            <a:ext cx="2422981" cy="24306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F4AA0D-FFF1-48F2-9C96-AD9F7E7F11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727" t="29287" r="20264" b="25188"/>
          <a:stretch/>
        </p:blipFill>
        <p:spPr>
          <a:xfrm>
            <a:off x="5903147" y="826798"/>
            <a:ext cx="2438270" cy="24306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542C11-4579-47C0-B22A-6ED4F1F390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699" t="28997" r="21070" b="24806"/>
          <a:stretch/>
        </p:blipFill>
        <p:spPr>
          <a:xfrm>
            <a:off x="8642847" y="832597"/>
            <a:ext cx="2438271" cy="2430627"/>
          </a:xfrm>
          <a:prstGeom prst="rect">
            <a:avLst/>
          </a:prstGeom>
        </p:spPr>
      </p:pic>
      <p:sp>
        <p:nvSpPr>
          <p:cNvPr id="177" name="椭圆 176">
            <a:extLst>
              <a:ext uri="{FF2B5EF4-FFF2-40B4-BE49-F238E27FC236}">
                <a16:creationId xmlns:a16="http://schemas.microsoft.com/office/drawing/2014/main" id="{484C5E39-EFC3-497B-9378-8B584E2C2650}"/>
              </a:ext>
            </a:extLst>
          </p:cNvPr>
          <p:cNvSpPr/>
          <p:nvPr/>
        </p:nvSpPr>
        <p:spPr>
          <a:xfrm>
            <a:off x="1902186" y="4140419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7BFEA7F-218B-48B0-8596-19C0FD59A6FC}"/>
              </a:ext>
            </a:extLst>
          </p:cNvPr>
          <p:cNvSpPr/>
          <p:nvPr/>
        </p:nvSpPr>
        <p:spPr>
          <a:xfrm>
            <a:off x="658381" y="4338710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78F4B439-36D6-4A75-89F2-AE0170DD5A2C}"/>
              </a:ext>
            </a:extLst>
          </p:cNvPr>
          <p:cNvSpPr/>
          <p:nvPr/>
        </p:nvSpPr>
        <p:spPr>
          <a:xfrm>
            <a:off x="2552026" y="4140418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04B42C6D-3F25-4061-8BB9-63E1A1ADFAFA}"/>
              </a:ext>
            </a:extLst>
          </p:cNvPr>
          <p:cNvSpPr/>
          <p:nvPr/>
        </p:nvSpPr>
        <p:spPr>
          <a:xfrm>
            <a:off x="1535244" y="3580583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2494B84A-F68F-4AB0-A9EE-2B5E999F425B}"/>
              </a:ext>
            </a:extLst>
          </p:cNvPr>
          <p:cNvSpPr/>
          <p:nvPr/>
        </p:nvSpPr>
        <p:spPr>
          <a:xfrm>
            <a:off x="1349379" y="4342580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7C864935-5A1F-4D1B-98FC-D34919E224B1}"/>
              </a:ext>
            </a:extLst>
          </p:cNvPr>
          <p:cNvSpPr/>
          <p:nvPr/>
        </p:nvSpPr>
        <p:spPr>
          <a:xfrm>
            <a:off x="1734106" y="4857905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DB82D1A8-E37D-4F4A-AE88-7AF77AA89D1A}"/>
              </a:ext>
            </a:extLst>
          </p:cNvPr>
          <p:cNvSpPr/>
          <p:nvPr/>
        </p:nvSpPr>
        <p:spPr>
          <a:xfrm>
            <a:off x="1738937" y="5353023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8F1B1150-1720-47C2-899B-AC92654E86D6}"/>
              </a:ext>
            </a:extLst>
          </p:cNvPr>
          <p:cNvCxnSpPr>
            <a:cxnSpLocks/>
          </p:cNvCxnSpPr>
          <p:nvPr/>
        </p:nvCxnSpPr>
        <p:spPr>
          <a:xfrm>
            <a:off x="733026" y="4418913"/>
            <a:ext cx="685395" cy="33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3EC9CC73-83ED-4732-8389-31238ADCF645}"/>
              </a:ext>
            </a:extLst>
          </p:cNvPr>
          <p:cNvCxnSpPr>
            <a:cxnSpLocks/>
          </p:cNvCxnSpPr>
          <p:nvPr/>
        </p:nvCxnSpPr>
        <p:spPr>
          <a:xfrm flipV="1">
            <a:off x="1976831" y="4219728"/>
            <a:ext cx="649840" cy="1399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53D63CB-9268-4470-8717-1C3D4203D56D}"/>
              </a:ext>
            </a:extLst>
          </p:cNvPr>
          <p:cNvCxnSpPr>
            <a:cxnSpLocks/>
          </p:cNvCxnSpPr>
          <p:nvPr/>
        </p:nvCxnSpPr>
        <p:spPr>
          <a:xfrm flipV="1">
            <a:off x="1418421" y="4229574"/>
            <a:ext cx="569387" cy="18933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598F3749-6D65-4D1D-AB94-87EAD9A837EE}"/>
              </a:ext>
            </a:extLst>
          </p:cNvPr>
          <p:cNvCxnSpPr>
            <a:cxnSpLocks/>
          </p:cNvCxnSpPr>
          <p:nvPr/>
        </p:nvCxnSpPr>
        <p:spPr>
          <a:xfrm flipV="1">
            <a:off x="1805219" y="4230355"/>
            <a:ext cx="176655" cy="70686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66A7A305-C251-4F33-9738-A43191134305}"/>
              </a:ext>
            </a:extLst>
          </p:cNvPr>
          <p:cNvCxnSpPr>
            <a:cxnSpLocks/>
          </p:cNvCxnSpPr>
          <p:nvPr/>
        </p:nvCxnSpPr>
        <p:spPr>
          <a:xfrm>
            <a:off x="1609889" y="3675445"/>
            <a:ext cx="366942" cy="557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C09BC10F-6632-44AB-A8B3-6F9C173A8303}"/>
              </a:ext>
            </a:extLst>
          </p:cNvPr>
          <p:cNvCxnSpPr>
            <a:cxnSpLocks/>
          </p:cNvCxnSpPr>
          <p:nvPr/>
        </p:nvCxnSpPr>
        <p:spPr>
          <a:xfrm flipH="1" flipV="1">
            <a:off x="1805219" y="4938001"/>
            <a:ext cx="8363" cy="49433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椭圆 189">
            <a:extLst>
              <a:ext uri="{FF2B5EF4-FFF2-40B4-BE49-F238E27FC236}">
                <a16:creationId xmlns:a16="http://schemas.microsoft.com/office/drawing/2014/main" id="{303C5C9E-1126-46EC-96D1-8F8DEFB7D601}"/>
              </a:ext>
            </a:extLst>
          </p:cNvPr>
          <p:cNvSpPr/>
          <p:nvPr/>
        </p:nvSpPr>
        <p:spPr>
          <a:xfrm>
            <a:off x="10010309" y="4699510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E30D9B4-4491-48EC-AFBE-25B56EAE0DDF}"/>
              </a:ext>
            </a:extLst>
          </p:cNvPr>
          <p:cNvSpPr/>
          <p:nvPr/>
        </p:nvSpPr>
        <p:spPr>
          <a:xfrm>
            <a:off x="3423770" y="4443979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134FE60B-2D39-401F-B71F-84522F5FEF88}"/>
              </a:ext>
            </a:extLst>
          </p:cNvPr>
          <p:cNvSpPr/>
          <p:nvPr/>
        </p:nvSpPr>
        <p:spPr>
          <a:xfrm>
            <a:off x="4118752" y="4092256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5507542B-DF46-492C-917E-02AFCC7B3B15}"/>
              </a:ext>
            </a:extLst>
          </p:cNvPr>
          <p:cNvSpPr/>
          <p:nvPr/>
        </p:nvSpPr>
        <p:spPr>
          <a:xfrm>
            <a:off x="4328421" y="4778821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587BC0F5-D63D-4370-B18C-1BA22ECA3F37}"/>
              </a:ext>
            </a:extLst>
          </p:cNvPr>
          <p:cNvSpPr/>
          <p:nvPr/>
        </p:nvSpPr>
        <p:spPr>
          <a:xfrm>
            <a:off x="4175346" y="4402944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706643DB-8369-4CCA-8498-78AA23B1E2A0}"/>
              </a:ext>
            </a:extLst>
          </p:cNvPr>
          <p:cNvSpPr/>
          <p:nvPr/>
        </p:nvSpPr>
        <p:spPr>
          <a:xfrm>
            <a:off x="6424851" y="4719573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5CEEDF32-89A8-4910-A341-033561C4F40B}"/>
              </a:ext>
            </a:extLst>
          </p:cNvPr>
          <p:cNvSpPr/>
          <p:nvPr/>
        </p:nvSpPr>
        <p:spPr>
          <a:xfrm>
            <a:off x="4328421" y="5260335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01FFC4C6-25D7-4A15-925D-2622DCE77407}"/>
              </a:ext>
            </a:extLst>
          </p:cNvPr>
          <p:cNvSpPr/>
          <p:nvPr/>
        </p:nvSpPr>
        <p:spPr>
          <a:xfrm>
            <a:off x="4873440" y="4253911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99C6F460-9AF0-4893-AAEE-22B3EBB34F0E}"/>
              </a:ext>
            </a:extLst>
          </p:cNvPr>
          <p:cNvCxnSpPr>
            <a:cxnSpLocks/>
          </p:cNvCxnSpPr>
          <p:nvPr/>
        </p:nvCxnSpPr>
        <p:spPr>
          <a:xfrm flipV="1">
            <a:off x="4403649" y="4858131"/>
            <a:ext cx="0" cy="5043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EE4EB646-F7F2-4BA2-96EC-DDE7899508B1}"/>
              </a:ext>
            </a:extLst>
          </p:cNvPr>
          <p:cNvCxnSpPr>
            <a:cxnSpLocks/>
          </p:cNvCxnSpPr>
          <p:nvPr/>
        </p:nvCxnSpPr>
        <p:spPr>
          <a:xfrm flipV="1">
            <a:off x="4262690" y="4338710"/>
            <a:ext cx="685395" cy="14354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3DBA243A-0E86-4135-A864-DD0E2949B2BE}"/>
              </a:ext>
            </a:extLst>
          </p:cNvPr>
          <p:cNvCxnSpPr>
            <a:cxnSpLocks/>
          </p:cNvCxnSpPr>
          <p:nvPr/>
        </p:nvCxnSpPr>
        <p:spPr>
          <a:xfrm flipH="1">
            <a:off x="3497353" y="4482254"/>
            <a:ext cx="773807" cy="4103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CDFD4CC0-1A2B-44AC-81C7-E8589F522852}"/>
              </a:ext>
            </a:extLst>
          </p:cNvPr>
          <p:cNvCxnSpPr>
            <a:cxnSpLocks/>
          </p:cNvCxnSpPr>
          <p:nvPr/>
        </p:nvCxnSpPr>
        <p:spPr>
          <a:xfrm flipH="1" flipV="1">
            <a:off x="4262691" y="4482255"/>
            <a:ext cx="140375" cy="36064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B13C33C5-92C7-4821-BFD6-094D30B85129}"/>
              </a:ext>
            </a:extLst>
          </p:cNvPr>
          <p:cNvCxnSpPr>
            <a:cxnSpLocks/>
          </p:cNvCxnSpPr>
          <p:nvPr/>
        </p:nvCxnSpPr>
        <p:spPr>
          <a:xfrm flipV="1">
            <a:off x="4189318" y="3699564"/>
            <a:ext cx="0" cy="37842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34DE8CF6-F616-4F92-9760-599F91F24CE1}"/>
              </a:ext>
            </a:extLst>
          </p:cNvPr>
          <p:cNvCxnSpPr>
            <a:cxnSpLocks/>
          </p:cNvCxnSpPr>
          <p:nvPr/>
        </p:nvCxnSpPr>
        <p:spPr>
          <a:xfrm flipH="1" flipV="1">
            <a:off x="4193397" y="4163229"/>
            <a:ext cx="69293" cy="31902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椭圆 203">
            <a:extLst>
              <a:ext uri="{FF2B5EF4-FFF2-40B4-BE49-F238E27FC236}">
                <a16:creationId xmlns:a16="http://schemas.microsoft.com/office/drawing/2014/main" id="{81CCC0D7-380B-447D-8B04-6DE52C3890B7}"/>
              </a:ext>
            </a:extLst>
          </p:cNvPr>
          <p:cNvSpPr/>
          <p:nvPr/>
        </p:nvSpPr>
        <p:spPr>
          <a:xfrm>
            <a:off x="6910302" y="4481624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601155C3-528A-46FD-8D64-42314D1477C5}"/>
              </a:ext>
            </a:extLst>
          </p:cNvPr>
          <p:cNvSpPr/>
          <p:nvPr/>
        </p:nvSpPr>
        <p:spPr>
          <a:xfrm>
            <a:off x="7231204" y="4445029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AB2635C5-B84D-41C6-84CB-669B6B7C7946}"/>
              </a:ext>
            </a:extLst>
          </p:cNvPr>
          <p:cNvSpPr/>
          <p:nvPr/>
        </p:nvSpPr>
        <p:spPr>
          <a:xfrm>
            <a:off x="7485096" y="3923440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341657E0-B547-4A93-BEC9-FC9FFD75C570}"/>
              </a:ext>
            </a:extLst>
          </p:cNvPr>
          <p:cNvSpPr/>
          <p:nvPr/>
        </p:nvSpPr>
        <p:spPr>
          <a:xfrm>
            <a:off x="7485096" y="5333446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237C12C8-2929-40FE-814C-1A03CBD9D3DE}"/>
              </a:ext>
            </a:extLst>
          </p:cNvPr>
          <p:cNvSpPr/>
          <p:nvPr/>
        </p:nvSpPr>
        <p:spPr>
          <a:xfrm>
            <a:off x="7634386" y="4174662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CD296EB7-51E5-4B87-8F96-48117F801EAF}"/>
              </a:ext>
            </a:extLst>
          </p:cNvPr>
          <p:cNvSpPr/>
          <p:nvPr/>
        </p:nvSpPr>
        <p:spPr>
          <a:xfrm>
            <a:off x="6275561" y="4312963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A644E2E0-CD6F-4378-9DFD-BFCA161C3639}"/>
              </a:ext>
            </a:extLst>
          </p:cNvPr>
          <p:cNvSpPr/>
          <p:nvPr/>
        </p:nvSpPr>
        <p:spPr>
          <a:xfrm>
            <a:off x="4111132" y="3658278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69FCC646-836E-45BD-8E4D-EE3890BA3553}"/>
              </a:ext>
            </a:extLst>
          </p:cNvPr>
          <p:cNvCxnSpPr>
            <a:cxnSpLocks/>
          </p:cNvCxnSpPr>
          <p:nvPr/>
        </p:nvCxnSpPr>
        <p:spPr>
          <a:xfrm flipH="1" flipV="1">
            <a:off x="7305849" y="4524339"/>
            <a:ext cx="253892" cy="88841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D1A38B03-9809-4349-9545-BED17DE87A35}"/>
              </a:ext>
            </a:extLst>
          </p:cNvPr>
          <p:cNvCxnSpPr>
            <a:cxnSpLocks/>
          </p:cNvCxnSpPr>
          <p:nvPr/>
        </p:nvCxnSpPr>
        <p:spPr>
          <a:xfrm flipH="1" flipV="1">
            <a:off x="6350206" y="4373796"/>
            <a:ext cx="630389" cy="18480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C3C40DE9-F3FA-4A82-BE2C-6815209EA8C7}"/>
              </a:ext>
            </a:extLst>
          </p:cNvPr>
          <p:cNvCxnSpPr>
            <a:cxnSpLocks/>
          </p:cNvCxnSpPr>
          <p:nvPr/>
        </p:nvCxnSpPr>
        <p:spPr>
          <a:xfrm flipV="1">
            <a:off x="6499496" y="4550944"/>
            <a:ext cx="481099" cy="24793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D7489485-389A-4FD7-ADAD-DADFE4548F48}"/>
              </a:ext>
            </a:extLst>
          </p:cNvPr>
          <p:cNvCxnSpPr>
            <a:cxnSpLocks/>
          </p:cNvCxnSpPr>
          <p:nvPr/>
        </p:nvCxnSpPr>
        <p:spPr>
          <a:xfrm flipV="1">
            <a:off x="7305849" y="4262602"/>
            <a:ext cx="403182" cy="2806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4F48DDCF-B8FC-43C0-9451-8AD8503F8B4E}"/>
              </a:ext>
            </a:extLst>
          </p:cNvPr>
          <p:cNvCxnSpPr>
            <a:cxnSpLocks/>
          </p:cNvCxnSpPr>
          <p:nvPr/>
        </p:nvCxnSpPr>
        <p:spPr>
          <a:xfrm flipH="1">
            <a:off x="6980595" y="4543285"/>
            <a:ext cx="325255" cy="1531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84C0321D-31C9-4DE4-A095-268325A42B73}"/>
              </a:ext>
            </a:extLst>
          </p:cNvPr>
          <p:cNvCxnSpPr>
            <a:cxnSpLocks/>
          </p:cNvCxnSpPr>
          <p:nvPr/>
        </p:nvCxnSpPr>
        <p:spPr>
          <a:xfrm flipH="1" flipV="1">
            <a:off x="7559741" y="3981183"/>
            <a:ext cx="149290" cy="27278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897373A6-7F01-4CB9-82A6-8BB2AA2A8AAC}"/>
              </a:ext>
            </a:extLst>
          </p:cNvPr>
          <p:cNvCxnSpPr>
            <a:cxnSpLocks/>
          </p:cNvCxnSpPr>
          <p:nvPr/>
        </p:nvCxnSpPr>
        <p:spPr>
          <a:xfrm flipV="1">
            <a:off x="9972753" y="4767788"/>
            <a:ext cx="123998" cy="4732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8" name="椭圆 217">
            <a:extLst>
              <a:ext uri="{FF2B5EF4-FFF2-40B4-BE49-F238E27FC236}">
                <a16:creationId xmlns:a16="http://schemas.microsoft.com/office/drawing/2014/main" id="{C80BCB04-34D4-48B6-AA6F-133393B7ECED}"/>
              </a:ext>
            </a:extLst>
          </p:cNvPr>
          <p:cNvSpPr/>
          <p:nvPr/>
        </p:nvSpPr>
        <p:spPr>
          <a:xfrm>
            <a:off x="9671433" y="4400481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4F1F6F95-EEDB-4D17-855C-659F0EB591FD}"/>
              </a:ext>
            </a:extLst>
          </p:cNvPr>
          <p:cNvSpPr/>
          <p:nvPr/>
        </p:nvSpPr>
        <p:spPr>
          <a:xfrm>
            <a:off x="9898108" y="5161687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490FD920-92C1-40F7-AA06-BD3705513166}"/>
              </a:ext>
            </a:extLst>
          </p:cNvPr>
          <p:cNvSpPr/>
          <p:nvPr/>
        </p:nvSpPr>
        <p:spPr>
          <a:xfrm>
            <a:off x="10299869" y="4620199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4936433A-A0BD-4FFD-A7E2-F90684B281F6}"/>
              </a:ext>
            </a:extLst>
          </p:cNvPr>
          <p:cNvSpPr/>
          <p:nvPr/>
        </p:nvSpPr>
        <p:spPr>
          <a:xfrm>
            <a:off x="9021994" y="4400481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CC518170-7DBC-4F2B-8A5E-2BFFBE9E4C01}"/>
              </a:ext>
            </a:extLst>
          </p:cNvPr>
          <p:cNvSpPr/>
          <p:nvPr/>
        </p:nvSpPr>
        <p:spPr>
          <a:xfrm>
            <a:off x="10299869" y="3967356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3ADEE69D-E8E2-4E11-8AFB-4700FEB3F682}"/>
              </a:ext>
            </a:extLst>
          </p:cNvPr>
          <p:cNvSpPr/>
          <p:nvPr/>
        </p:nvSpPr>
        <p:spPr>
          <a:xfrm>
            <a:off x="10299869" y="3694304"/>
            <a:ext cx="149290" cy="1586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FA5CD26B-7761-442F-A059-CCEB0FE41F1C}"/>
              </a:ext>
            </a:extLst>
          </p:cNvPr>
          <p:cNvCxnSpPr>
            <a:cxnSpLocks/>
          </p:cNvCxnSpPr>
          <p:nvPr/>
        </p:nvCxnSpPr>
        <p:spPr>
          <a:xfrm flipV="1">
            <a:off x="10374514" y="3763683"/>
            <a:ext cx="0" cy="28298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7C0F0CB6-AC1A-4919-8117-2540FB78CFDF}"/>
              </a:ext>
            </a:extLst>
          </p:cNvPr>
          <p:cNvCxnSpPr>
            <a:cxnSpLocks/>
          </p:cNvCxnSpPr>
          <p:nvPr/>
        </p:nvCxnSpPr>
        <p:spPr>
          <a:xfrm flipV="1">
            <a:off x="10374514" y="4047838"/>
            <a:ext cx="0" cy="6516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470A5E43-6E5E-4B97-9594-54FB990720EB}"/>
              </a:ext>
            </a:extLst>
          </p:cNvPr>
          <p:cNvCxnSpPr>
            <a:cxnSpLocks/>
          </p:cNvCxnSpPr>
          <p:nvPr/>
        </p:nvCxnSpPr>
        <p:spPr>
          <a:xfrm flipH="1">
            <a:off x="9100079" y="4479161"/>
            <a:ext cx="64599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8C2DEA19-55EB-489F-81E4-A7D05DC40689}"/>
              </a:ext>
            </a:extLst>
          </p:cNvPr>
          <p:cNvCxnSpPr>
            <a:cxnSpLocks/>
          </p:cNvCxnSpPr>
          <p:nvPr/>
        </p:nvCxnSpPr>
        <p:spPr>
          <a:xfrm flipH="1" flipV="1">
            <a:off x="9746078" y="4479161"/>
            <a:ext cx="350674" cy="29966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A6ACBD19-AF3B-40E7-AE8C-D182748239AD}"/>
              </a:ext>
            </a:extLst>
          </p:cNvPr>
          <p:cNvCxnSpPr>
            <a:cxnSpLocks/>
          </p:cNvCxnSpPr>
          <p:nvPr/>
        </p:nvCxnSpPr>
        <p:spPr>
          <a:xfrm flipH="1">
            <a:off x="10096751" y="4699509"/>
            <a:ext cx="277763" cy="7707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A8ADEFF5-EF3C-414C-916E-134874FF56DC}"/>
              </a:ext>
            </a:extLst>
          </p:cNvPr>
          <p:cNvSpPr txBox="1"/>
          <p:nvPr/>
        </p:nvSpPr>
        <p:spPr>
          <a:xfrm>
            <a:off x="2129023" y="1219200"/>
            <a:ext cx="7264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6FE04293-D9D8-4E9A-BF4E-7248DC9F5F3E}"/>
              </a:ext>
            </a:extLst>
          </p:cNvPr>
          <p:cNvSpPr txBox="1"/>
          <p:nvPr/>
        </p:nvSpPr>
        <p:spPr>
          <a:xfrm>
            <a:off x="4858341" y="1212221"/>
            <a:ext cx="7973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16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667FE74A-121B-4A5D-95E4-4A7BF60DEC4C}"/>
              </a:ext>
            </a:extLst>
          </p:cNvPr>
          <p:cNvSpPr txBox="1"/>
          <p:nvPr/>
        </p:nvSpPr>
        <p:spPr>
          <a:xfrm>
            <a:off x="7559741" y="1212044"/>
            <a:ext cx="7973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30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76CE519B-9BF6-424B-A65E-CD209FB57CB3}"/>
              </a:ext>
            </a:extLst>
          </p:cNvPr>
          <p:cNvSpPr txBox="1"/>
          <p:nvPr/>
        </p:nvSpPr>
        <p:spPr>
          <a:xfrm>
            <a:off x="10357580" y="1212043"/>
            <a:ext cx="7973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47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2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57FDBA3D-96E7-42D8-875E-BE9C65BDB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" t="3848" b="4181"/>
          <a:stretch/>
        </p:blipFill>
        <p:spPr>
          <a:xfrm>
            <a:off x="3356956" y="77821"/>
            <a:ext cx="3478315" cy="3229583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5941F1C8-0DA7-4708-BF25-56ED5B02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957" y="3307404"/>
            <a:ext cx="3497188" cy="34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FDA7EE-C0EC-4759-8C85-DC5656421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4125"/>
            <a:ext cx="5097237" cy="37272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11B247-7B08-4FF4-9ECD-D3C24DF54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6" y="546750"/>
            <a:ext cx="5517889" cy="37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5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mc</dc:creator>
  <cp:lastModifiedBy>方 mc</cp:lastModifiedBy>
  <cp:revision>12</cp:revision>
  <dcterms:created xsi:type="dcterms:W3CDTF">2020-05-19T11:32:04Z</dcterms:created>
  <dcterms:modified xsi:type="dcterms:W3CDTF">2020-05-19T15:49:05Z</dcterms:modified>
</cp:coreProperties>
</file>