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4660-04C0-4FDA-94D8-D45070B2E66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DB08-F4CF-4919-AAF4-1E2C4FC193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4660-04C0-4FDA-94D8-D45070B2E66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DB08-F4CF-4919-AAF4-1E2C4FC193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4660-04C0-4FDA-94D8-D45070B2E66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DB08-F4CF-4919-AAF4-1E2C4FC193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4660-04C0-4FDA-94D8-D45070B2E66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DB08-F4CF-4919-AAF4-1E2C4FC193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4660-04C0-4FDA-94D8-D45070B2E66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DB08-F4CF-4919-AAF4-1E2C4FC193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4660-04C0-4FDA-94D8-D45070B2E66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DB08-F4CF-4919-AAF4-1E2C4FC193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4660-04C0-4FDA-94D8-D45070B2E66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DB08-F4CF-4919-AAF4-1E2C4FC193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4660-04C0-4FDA-94D8-D45070B2E66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DB08-F4CF-4919-AAF4-1E2C4FC193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4660-04C0-4FDA-94D8-D45070B2E66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DB08-F4CF-4919-AAF4-1E2C4FC193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4660-04C0-4FDA-94D8-D45070B2E66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DB08-F4CF-4919-AAF4-1E2C4FC193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4660-04C0-4FDA-94D8-D45070B2E66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DB08-F4CF-4919-AAF4-1E2C4FC193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D4660-04C0-4FDA-94D8-D45070B2E66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6DB08-F4CF-4919-AAF4-1E2C4FC1937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Bahnschrift SemiBold" pitchFamily="34" charset="0"/>
              </a:rPr>
              <a:t>POST MEDIA</a:t>
            </a:r>
            <a:endParaRPr lang="ru-RU" sz="6600" dirty="0">
              <a:latin typeface="Bahnschrift SemiBold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ru-RU" dirty="0" err="1"/>
              <a:t>Николевой</a:t>
            </a:r>
            <a:r>
              <a:rPr lang="ru-RU" dirty="0"/>
              <a:t> Александры и Дмитриевой Саши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85728"/>
            <a:ext cx="8229600" cy="1143000"/>
          </a:xfrm>
        </p:spPr>
        <p:txBody>
          <a:bodyPr/>
          <a:lstStyle/>
          <a:p>
            <a:r>
              <a:rPr lang="ru-RU" dirty="0"/>
              <a:t>ОБЩИЕ СВЕДЕНИЯ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1357298"/>
            <a:ext cx="8643966" cy="1214446"/>
          </a:xfrm>
        </p:spPr>
        <p:txBody>
          <a:bodyPr/>
          <a:lstStyle/>
          <a:p>
            <a:pPr>
              <a:buNone/>
            </a:pPr>
            <a:r>
              <a:rPr lang="ru-RU" dirty="0"/>
              <a:t>    Цель: Создание </a:t>
            </a:r>
            <a:r>
              <a:rPr lang="ru-RU" dirty="0" err="1"/>
              <a:t>веб-платформы</a:t>
            </a:r>
            <a:r>
              <a:rPr lang="ru-RU" dirty="0"/>
              <a:t> для обмена </a:t>
            </a:r>
            <a:r>
              <a:rPr lang="ru-RU" dirty="0" err="1"/>
              <a:t>контентом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357422" y="2928934"/>
            <a:ext cx="47119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prstClr val="black"/>
                </a:solidFill>
                <a:ea typeface="+mj-ea"/>
                <a:cs typeface="+mj-cs"/>
              </a:rPr>
              <a:t>СТЕК ТЕХНОЛОГИЙ</a:t>
            </a:r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500034" y="4071942"/>
            <a:ext cx="8643966" cy="121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Python 3.14, HTML, </a:t>
            </a:r>
            <a:r>
              <a:rPr lang="en-US" sz="3200" dirty="0" err="1"/>
              <a:t>css</a:t>
            </a:r>
            <a:r>
              <a:rPr lang="en-US" sz="3200" dirty="0"/>
              <a:t>, </a:t>
            </a:r>
            <a:r>
              <a:rPr lang="en-US" sz="3200" dirty="0" err="1"/>
              <a:t>PyCharm</a:t>
            </a:r>
            <a:r>
              <a:rPr lang="en-US" sz="3200" dirty="0"/>
              <a:t>, </a:t>
            </a:r>
            <a:r>
              <a:rPr lang="en-US" sz="3200" dirty="0" err="1"/>
              <a:t>SQLite</a:t>
            </a:r>
            <a:r>
              <a:rPr lang="en-US" sz="3200" dirty="0"/>
              <a:t>, Flask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00662" y="-142900"/>
            <a:ext cx="3643338" cy="1143000"/>
          </a:xfrm>
        </p:spPr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12" y="285728"/>
            <a:ext cx="9001188" cy="635798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200" b="1" i="1" dirty="0"/>
              <a:t>1. Регистрация и авторизация: </a:t>
            </a:r>
          </a:p>
          <a:p>
            <a:pPr>
              <a:buNone/>
            </a:pPr>
            <a:r>
              <a:rPr lang="ru-RU" sz="2200" dirty="0"/>
              <a:t>-- Регистрация: </a:t>
            </a:r>
            <a:r>
              <a:rPr lang="ru-RU" sz="2200" dirty="0" err="1"/>
              <a:t>юзернейм</a:t>
            </a:r>
            <a:r>
              <a:rPr lang="ru-RU" sz="2200" dirty="0"/>
              <a:t>, фамилия, имя, возраст, почта, пароль; </a:t>
            </a:r>
          </a:p>
          <a:p>
            <a:pPr>
              <a:buNone/>
            </a:pPr>
            <a:r>
              <a:rPr lang="ru-RU" sz="2200" dirty="0"/>
              <a:t>-- Вход: почта, пароль; </a:t>
            </a:r>
          </a:p>
          <a:p>
            <a:pPr>
              <a:buNone/>
            </a:pPr>
            <a:r>
              <a:rPr lang="ru-RU" sz="2200" b="1" i="1" dirty="0"/>
              <a:t>2. Профиль пользователя: </a:t>
            </a:r>
          </a:p>
          <a:p>
            <a:pPr>
              <a:buNone/>
            </a:pPr>
            <a:r>
              <a:rPr lang="ru-RU" sz="2200" dirty="0"/>
              <a:t>-- Информация о пользователе (</a:t>
            </a:r>
            <a:r>
              <a:rPr lang="ru-RU" sz="2200" dirty="0" err="1"/>
              <a:t>юзернейм</a:t>
            </a:r>
            <a:r>
              <a:rPr lang="ru-RU" sz="2200" dirty="0"/>
              <a:t>, фамилия, имя, возраст, почта); </a:t>
            </a:r>
          </a:p>
          <a:p>
            <a:pPr>
              <a:buNone/>
            </a:pPr>
            <a:r>
              <a:rPr lang="ru-RU" sz="2200" dirty="0"/>
              <a:t>-- Возможность редактирования профиля; </a:t>
            </a:r>
          </a:p>
          <a:p>
            <a:pPr>
              <a:buNone/>
            </a:pPr>
            <a:r>
              <a:rPr lang="ru-RU" sz="2200" dirty="0"/>
              <a:t>-- Уровень / Опыт пользователя; </a:t>
            </a:r>
          </a:p>
          <a:p>
            <a:pPr>
              <a:buNone/>
            </a:pPr>
            <a:r>
              <a:rPr lang="ru-RU" sz="2200" dirty="0"/>
              <a:t>-- Все созданные пользователем публикации; </a:t>
            </a:r>
          </a:p>
          <a:p>
            <a:pPr>
              <a:buNone/>
            </a:pPr>
            <a:r>
              <a:rPr lang="ru-RU" sz="2200" b="1" i="1" dirty="0"/>
              <a:t>3. Лента новостей: </a:t>
            </a:r>
          </a:p>
          <a:p>
            <a:pPr>
              <a:buNone/>
            </a:pPr>
            <a:r>
              <a:rPr lang="ru-RU" sz="2200" dirty="0"/>
              <a:t>-- Публикация постов в виде текста, изображений и </a:t>
            </a:r>
            <a:r>
              <a:rPr lang="ru-RU" sz="2200" dirty="0" err="1"/>
              <a:t>гивок</a:t>
            </a:r>
            <a:r>
              <a:rPr lang="ru-RU" sz="2200" dirty="0"/>
              <a:t>; </a:t>
            </a:r>
          </a:p>
          <a:p>
            <a:pPr>
              <a:buNone/>
            </a:pPr>
            <a:r>
              <a:rPr lang="ru-RU" sz="2200" dirty="0"/>
              <a:t>-- Возможность комментировать и </a:t>
            </a:r>
            <a:r>
              <a:rPr lang="ru-RU" sz="2200" dirty="0" err="1"/>
              <a:t>лайкать</a:t>
            </a:r>
            <a:r>
              <a:rPr lang="ru-RU" sz="2200" dirty="0"/>
              <a:t> посты; </a:t>
            </a:r>
          </a:p>
          <a:p>
            <a:pPr>
              <a:buNone/>
            </a:pPr>
            <a:r>
              <a:rPr lang="ru-RU" sz="2200" b="1" i="1" dirty="0"/>
              <a:t>4. Избранные: </a:t>
            </a:r>
          </a:p>
          <a:p>
            <a:pPr>
              <a:buNone/>
            </a:pPr>
            <a:r>
              <a:rPr lang="ru-RU" sz="2200" dirty="0"/>
              <a:t>-- Возможность добавлять в избранное (сохранять) и удалять; </a:t>
            </a:r>
          </a:p>
          <a:p>
            <a:pPr>
              <a:buNone/>
            </a:pPr>
            <a:r>
              <a:rPr lang="ru-RU" sz="2200" b="1" i="1" dirty="0"/>
              <a:t>5. Уровень профиля: </a:t>
            </a:r>
          </a:p>
          <a:p>
            <a:pPr>
              <a:buNone/>
            </a:pPr>
            <a:r>
              <a:rPr lang="ru-RU" sz="2200" dirty="0"/>
              <a:t>-- Даются очки опыта профиля за каждый пост, </a:t>
            </a:r>
            <a:r>
              <a:rPr lang="ru-RU" sz="2200" dirty="0" err="1"/>
              <a:t>лайк</a:t>
            </a:r>
            <a:r>
              <a:rPr lang="ru-RU" sz="2200" dirty="0"/>
              <a:t> и комментарий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-142908" y="1500175"/>
            <a:ext cx="9286908" cy="15716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/>
              <a:t>		Была создана удобная и крутая </a:t>
            </a:r>
            <a:r>
              <a:rPr lang="ru-RU" sz="2800" dirty="0" err="1"/>
              <a:t>веб-платформа</a:t>
            </a:r>
            <a:r>
              <a:rPr lang="ru-RU" sz="2800" dirty="0"/>
              <a:t> для обмена </a:t>
            </a:r>
            <a:r>
              <a:rPr lang="ru-RU" sz="2800" dirty="0" err="1"/>
              <a:t>контентом</a:t>
            </a:r>
            <a:r>
              <a:rPr lang="ru-RU" sz="2800" dirty="0"/>
              <a:t>. В процессе работы над проектом мы углубили свои знания, полученные в </a:t>
            </a:r>
            <a:r>
              <a:rPr lang="ru-RU" sz="2800" dirty="0" err="1"/>
              <a:t>Яндекс</a:t>
            </a:r>
            <a:r>
              <a:rPr lang="ru-RU" sz="2800" dirty="0"/>
              <a:t> лицее. 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00034" y="278605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>
                <a:latin typeface="+mj-lt"/>
                <a:ea typeface="+mj-ea"/>
                <a:cs typeface="+mj-cs"/>
              </a:rPr>
              <a:t>ИДЕИ ДЛЯ ДОРАБОТКИ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14348" y="4143380"/>
            <a:ext cx="764386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</a:rPr>
              <a:t>&gt;&gt;</a:t>
            </a:r>
            <a:r>
              <a:rPr lang="ru-RU" sz="3200" dirty="0">
                <a:solidFill>
                  <a:prstClr val="black"/>
                </a:solidFill>
              </a:rPr>
              <a:t> Возможность добавлять в друзья</a:t>
            </a:r>
          </a:p>
          <a:p>
            <a:r>
              <a:rPr lang="en-US" sz="3200" dirty="0">
                <a:solidFill>
                  <a:prstClr val="black"/>
                </a:solidFill>
              </a:rPr>
              <a:t>&gt;&gt; </a:t>
            </a:r>
            <a:r>
              <a:rPr lang="ru-RU" sz="3200" dirty="0">
                <a:solidFill>
                  <a:prstClr val="black"/>
                </a:solidFill>
              </a:rPr>
              <a:t>Личные и групповые чаты для общения</a:t>
            </a:r>
          </a:p>
          <a:p>
            <a:r>
              <a:rPr lang="en-US" sz="3200" dirty="0">
                <a:solidFill>
                  <a:prstClr val="black"/>
                </a:solidFill>
              </a:rPr>
              <a:t>&gt;&gt;</a:t>
            </a:r>
            <a:r>
              <a:rPr lang="ru-RU" sz="3200" dirty="0">
                <a:solidFill>
                  <a:prstClr val="black"/>
                </a:solidFill>
              </a:rPr>
              <a:t> Создание сообществ</a:t>
            </a:r>
          </a:p>
          <a:p>
            <a:r>
              <a:rPr lang="en-US" sz="3200" dirty="0">
                <a:solidFill>
                  <a:prstClr val="black"/>
                </a:solidFill>
              </a:rPr>
              <a:t>&gt;&gt;</a:t>
            </a:r>
            <a:r>
              <a:rPr lang="ru-RU" sz="3200" dirty="0">
                <a:solidFill>
                  <a:prstClr val="black"/>
                </a:solidFill>
              </a:rPr>
              <a:t> Темная версия сайта (по цвету)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207</Words>
  <Application>Microsoft Office PowerPoint</Application>
  <PresentationFormat>Экран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Bahnschrift SemiBold</vt:lpstr>
      <vt:lpstr>Calibri</vt:lpstr>
      <vt:lpstr>Тема Office</vt:lpstr>
      <vt:lpstr>POST MEDIA</vt:lpstr>
      <vt:lpstr>ОБЩИЕ СВЕДЕНИЯ</vt:lpstr>
      <vt:lpstr>РЕАЛИЗАЦИЯ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MEDIA</dc:title>
  <dc:creator>79248651476</dc:creator>
  <cp:lastModifiedBy>User</cp:lastModifiedBy>
  <cp:revision>3</cp:revision>
  <dcterms:created xsi:type="dcterms:W3CDTF">2025-05-13T06:57:06Z</dcterms:created>
  <dcterms:modified xsi:type="dcterms:W3CDTF">2025-05-13T07:47:08Z</dcterms:modified>
</cp:coreProperties>
</file>