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7C2"/>
    <a:srgbClr val="D4EBFD"/>
    <a:srgbClr val="4AAFAF"/>
    <a:srgbClr val="99E9CE"/>
    <a:srgbClr val="E4F0F9"/>
    <a:srgbClr val="E0F1FE"/>
    <a:srgbClr val="EFF8FF"/>
    <a:srgbClr val="ECF5FF"/>
    <a:srgbClr val="EEF1FF"/>
    <a:srgbClr val="43A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D2D2-32C9-4150-B168-C937D804583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53" y="986790"/>
            <a:ext cx="1181100" cy="49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2353" y="1953441"/>
            <a:ext cx="1181100" cy="457200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52353" y="1953441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679" y="1953441"/>
            <a:ext cx="1181100" cy="457200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9679" y="1953441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3" y="2892910"/>
            <a:ext cx="1905000" cy="504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9912" y="3989961"/>
            <a:ext cx="1303562" cy="219075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1086666"/>
            <a:ext cx="2057400" cy="866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9912" y="39148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UCSD DBMI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6273" y="2248229"/>
            <a:ext cx="2057400" cy="92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968836" y="2248229"/>
            <a:ext cx="1634837" cy="920905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6297102" y="2497399"/>
            <a:ext cx="920905" cy="422563"/>
          </a:xfrm>
          <a:prstGeom prst="triangle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193230" y="2483335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797512" y="2639405"/>
            <a:ext cx="189014" cy="177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8" y="2640497"/>
            <a:ext cx="1336551" cy="52863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59679" y="3397735"/>
            <a:ext cx="1354240" cy="504824"/>
            <a:chOff x="3988131" y="3422804"/>
            <a:chExt cx="1181100" cy="457200"/>
          </a:xfrm>
        </p:grpSpPr>
        <p:sp>
          <p:nvSpPr>
            <p:cNvPr id="20" name="Rectangle 19"/>
            <p:cNvSpPr/>
            <p:nvPr/>
          </p:nvSpPr>
          <p:spPr>
            <a:xfrm>
              <a:off x="3988131" y="3422804"/>
              <a:ext cx="1181100" cy="457200"/>
            </a:xfrm>
            <a:prstGeom prst="rect">
              <a:avLst/>
            </a:prstGeom>
            <a:solidFill>
              <a:srgbClr val="1C97C2"/>
            </a:solidFill>
            <a:ln>
              <a:solidFill>
                <a:srgbClr val="1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8131" y="3422804"/>
              <a:ext cx="1181100" cy="4572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49" y="4773975"/>
            <a:ext cx="2190750" cy="7239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794168" y="4808555"/>
            <a:ext cx="2193226" cy="758492"/>
          </a:xfrm>
          <a:prstGeom prst="roundRect">
            <a:avLst>
              <a:gd name="adj" fmla="val 17865"/>
            </a:avLst>
          </a:prstGeom>
          <a:solidFill>
            <a:srgbClr val="43AAB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5791690" y="5264727"/>
            <a:ext cx="2195704" cy="302320"/>
          </a:xfrm>
          <a:prstGeom prst="rect">
            <a:avLst/>
          </a:prstGeom>
          <a:solidFill>
            <a:srgbClr val="EFF8FF"/>
          </a:solidFill>
          <a:ln>
            <a:solidFill>
              <a:srgbClr val="EFF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168" y="4082573"/>
            <a:ext cx="361905" cy="2190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72014" y="4851975"/>
            <a:ext cx="15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Want to learn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37" y="5264727"/>
            <a:ext cx="15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studies?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21" y="3989962"/>
            <a:ext cx="400050" cy="219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21" y="4773975"/>
            <a:ext cx="485775" cy="2667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9873096" y="3973035"/>
            <a:ext cx="400050" cy="236002"/>
          </a:xfrm>
          <a:prstGeom prst="roundRect">
            <a:avLst>
              <a:gd name="adj" fmla="val 17865"/>
            </a:avLst>
          </a:prstGeom>
          <a:solidFill>
            <a:srgbClr val="E0F1F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847697" y="4007431"/>
            <a:ext cx="4901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70C0"/>
                </a:solidFill>
              </a:rPr>
              <a:t>Subscribe</a:t>
            </a:r>
            <a:endParaRPr lang="en-US" sz="600" b="1" dirty="0">
              <a:solidFill>
                <a:srgbClr val="0070C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49" y="781866"/>
            <a:ext cx="619125" cy="6096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787371" y="1842755"/>
            <a:ext cx="644728" cy="405472"/>
            <a:chOff x="9845580" y="1615191"/>
            <a:chExt cx="822572" cy="482488"/>
          </a:xfrm>
        </p:grpSpPr>
        <p:sp>
          <p:nvSpPr>
            <p:cNvPr id="31" name="Cloud 30"/>
            <p:cNvSpPr/>
            <p:nvPr/>
          </p:nvSpPr>
          <p:spPr>
            <a:xfrm rot="20580301">
              <a:off x="9924124" y="1615191"/>
              <a:ext cx="665484" cy="482488"/>
            </a:xfrm>
            <a:prstGeom prst="clou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9167076">
              <a:off x="9845580" y="1683673"/>
              <a:ext cx="822572" cy="30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Ongoing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44" y="1475037"/>
            <a:ext cx="1390650" cy="866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1061583">
            <a:off x="2535364" y="1644088"/>
            <a:ext cx="1182810" cy="528671"/>
          </a:xfrm>
          <a:prstGeom prst="rect">
            <a:avLst/>
          </a:prstGeom>
          <a:solidFill>
            <a:srgbClr val="E4F0F9"/>
          </a:solidFill>
          <a:ln>
            <a:solidFill>
              <a:srgbClr val="E4F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Closed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21" y="3319623"/>
            <a:ext cx="1400175" cy="87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974785">
            <a:off x="2024837" y="3453146"/>
            <a:ext cx="1210440" cy="570626"/>
          </a:xfrm>
          <a:prstGeom prst="rect">
            <a:avLst/>
          </a:prstGeom>
          <a:solidFill>
            <a:srgbClr val="E4F0F9"/>
          </a:solidFill>
          <a:ln>
            <a:solidFill>
              <a:srgbClr val="E4F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Success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257550"/>
            <a:ext cx="342900" cy="342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24550" y="3257551"/>
            <a:ext cx="342900" cy="342900"/>
          </a:xfrm>
          <a:prstGeom prst="rect">
            <a:avLst/>
          </a:prstGeom>
          <a:solidFill>
            <a:srgbClr val="99E9CE"/>
          </a:solidFill>
          <a:ln>
            <a:solidFill>
              <a:srgbClr val="99E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9854" y="32905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</a:t>
            </a:r>
            <a:r>
              <a:rPr lang="en-US" sz="1200" b="1" dirty="0" smtClean="0">
                <a:solidFill>
                  <a:schemeClr val="bg1"/>
                </a:solidFill>
              </a:rPr>
              <a:t>sk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13" y="1489323"/>
            <a:ext cx="1476375" cy="838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20819359">
            <a:off x="4273267" y="1630444"/>
            <a:ext cx="1066961" cy="528671"/>
          </a:xfrm>
          <a:prstGeom prst="rect">
            <a:avLst/>
          </a:prstGeom>
          <a:solidFill>
            <a:srgbClr val="E4F0F9"/>
          </a:solidFill>
          <a:ln>
            <a:solidFill>
              <a:srgbClr val="E4F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Closed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14" y="5292100"/>
            <a:ext cx="619125" cy="2190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24133" y="5292100"/>
            <a:ext cx="619125" cy="219075"/>
          </a:xfrm>
          <a:prstGeom prst="rect">
            <a:avLst/>
          </a:prstGeom>
          <a:solidFill>
            <a:srgbClr val="4AAFAF"/>
          </a:solidFill>
          <a:ln>
            <a:solidFill>
              <a:srgbClr val="4A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14752" y="5292100"/>
            <a:ext cx="625398" cy="219075"/>
          </a:xfrm>
          <a:prstGeom prst="roundRect">
            <a:avLst/>
          </a:prstGeom>
          <a:solidFill>
            <a:srgbClr val="4AAFAF"/>
          </a:solidFill>
          <a:ln>
            <a:solidFill>
              <a:srgbClr val="4A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46067" y="5258022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Subscribe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67" y="4818283"/>
            <a:ext cx="485775" cy="2667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363539" y="4818283"/>
            <a:ext cx="475498" cy="255916"/>
          </a:xfrm>
          <a:prstGeom prst="roundRect">
            <a:avLst/>
          </a:prstGeom>
          <a:solidFill>
            <a:srgbClr val="D4EBFD"/>
          </a:solidFill>
          <a:ln>
            <a:solidFill>
              <a:srgbClr val="D4E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88712" y="4841451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C97C2"/>
                </a:solidFill>
              </a:rPr>
              <a:t>Subscribe</a:t>
            </a:r>
            <a:endParaRPr lang="en-US" sz="1100" b="1" dirty="0">
              <a:solidFill>
                <a:srgbClr val="1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Xiaoqian Jiang</dc:creator>
  <cp:lastModifiedBy>Xiaoqian Jiang</cp:lastModifiedBy>
  <cp:revision>11</cp:revision>
  <dcterms:created xsi:type="dcterms:W3CDTF">2013-04-02T22:33:01Z</dcterms:created>
  <dcterms:modified xsi:type="dcterms:W3CDTF">2013-04-04T22:17:08Z</dcterms:modified>
</cp:coreProperties>
</file>