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3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0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7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8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6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2D2-32C9-4150-B168-C937D8045832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D2D2-32C9-4150-B168-C937D8045832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8F44-C7D3-47D3-88AE-2ABBCA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5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53" y="986790"/>
            <a:ext cx="1181100" cy="495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52353" y="1953441"/>
            <a:ext cx="1181100" cy="457200"/>
          </a:xfrm>
          <a:prstGeom prst="rect">
            <a:avLst/>
          </a:prstGeom>
          <a:solidFill>
            <a:srgbClr val="1C97C2"/>
          </a:solidFill>
          <a:ln>
            <a:solidFill>
              <a:srgbClr val="1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52353" y="1953441"/>
            <a:ext cx="1181100" cy="4572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9679" y="1953441"/>
            <a:ext cx="1181100" cy="457200"/>
          </a:xfrm>
          <a:prstGeom prst="rect">
            <a:avLst/>
          </a:prstGeom>
          <a:solidFill>
            <a:srgbClr val="1C97C2"/>
          </a:solidFill>
          <a:ln>
            <a:solidFill>
              <a:srgbClr val="1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59679" y="1953441"/>
            <a:ext cx="1181100" cy="4572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3" y="2892910"/>
            <a:ext cx="1905000" cy="5048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30779" y="3880004"/>
            <a:ext cx="1907721" cy="487518"/>
          </a:xfrm>
          <a:prstGeom prst="rect">
            <a:avLst/>
          </a:prstGeom>
          <a:solidFill>
            <a:srgbClr val="1C97C2"/>
          </a:solidFill>
          <a:ln>
            <a:solidFill>
              <a:srgbClr val="1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3" y="1086666"/>
            <a:ext cx="2057400" cy="866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74423" y="394277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UCSD DBMI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46273" y="2248229"/>
            <a:ext cx="2057400" cy="920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6968836" y="2248229"/>
            <a:ext cx="1634837" cy="920905"/>
          </a:xfrm>
          <a:prstGeom prst="rect">
            <a:avLst/>
          </a:prstGeom>
          <a:solidFill>
            <a:srgbClr val="1C97C2"/>
          </a:solidFill>
          <a:ln>
            <a:solidFill>
              <a:srgbClr val="1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" name="Isosceles Triangle 16"/>
          <p:cNvSpPr/>
          <p:nvPr/>
        </p:nvSpPr>
        <p:spPr>
          <a:xfrm rot="16200000">
            <a:off x="6297102" y="2497399"/>
            <a:ext cx="920905" cy="422563"/>
          </a:xfrm>
          <a:prstGeom prst="triangle">
            <a:avLst/>
          </a:prstGeom>
          <a:solidFill>
            <a:srgbClr val="1C97C2"/>
          </a:solidFill>
          <a:ln>
            <a:solidFill>
              <a:srgbClr val="1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193230" y="2483335"/>
            <a:ext cx="1181100" cy="4572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Join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797512" y="2639405"/>
            <a:ext cx="189014" cy="1774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28" y="2640497"/>
            <a:ext cx="1336551" cy="528636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959679" y="3397735"/>
            <a:ext cx="1354240" cy="504824"/>
            <a:chOff x="3988131" y="3422804"/>
            <a:chExt cx="1181100" cy="457200"/>
          </a:xfrm>
        </p:grpSpPr>
        <p:sp>
          <p:nvSpPr>
            <p:cNvPr id="20" name="Rectangle 19"/>
            <p:cNvSpPr/>
            <p:nvPr/>
          </p:nvSpPr>
          <p:spPr>
            <a:xfrm>
              <a:off x="3988131" y="3422804"/>
              <a:ext cx="1181100" cy="457200"/>
            </a:xfrm>
            <a:prstGeom prst="rect">
              <a:avLst/>
            </a:prstGeom>
            <a:solidFill>
              <a:srgbClr val="1C97C2"/>
            </a:solidFill>
            <a:ln>
              <a:solidFill>
                <a:srgbClr val="1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8131" y="3422804"/>
              <a:ext cx="1181100" cy="4572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7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Xiaoqian Jiang</dc:creator>
  <cp:lastModifiedBy>Xiaoqian Jiang</cp:lastModifiedBy>
  <cp:revision>2</cp:revision>
  <dcterms:created xsi:type="dcterms:W3CDTF">2013-04-02T22:33:01Z</dcterms:created>
  <dcterms:modified xsi:type="dcterms:W3CDTF">2013-04-02T22:37:58Z</dcterms:modified>
</cp:coreProperties>
</file>