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9E2B-AFB4-4340-A8D7-79C9FBE4D9A7}" type="datetimeFigureOut">
              <a:rPr lang="en-US" smtClean="0"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32D4-0A99-4DF9-8767-D8679CC2CE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11157" y="2962870"/>
            <a:ext cx="5292813" cy="932260"/>
            <a:chOff x="2311157" y="2962870"/>
            <a:chExt cx="5292813" cy="932260"/>
          </a:xfrm>
        </p:grpSpPr>
        <p:sp>
          <p:nvSpPr>
            <p:cNvPr id="4" name="Rectangle 3"/>
            <p:cNvSpPr/>
            <p:nvPr/>
          </p:nvSpPr>
          <p:spPr>
            <a:xfrm>
              <a:off x="2311157" y="2967335"/>
              <a:ext cx="8130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W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882" y="2971800"/>
              <a:ext cx="53251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e</a:t>
              </a:r>
              <a:endPara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32588" y="2962870"/>
              <a:ext cx="5822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200" dirty="0">
                  <a:ln w="29210">
                    <a:solidFill>
                      <a:schemeClr val="accent3">
                        <a:tint val="10000"/>
                      </a:schemeClr>
                    </a:solidFill>
                  </a:ln>
                  <a:solidFill>
                    <a:schemeClr val="accent3">
                      <a:satMod val="200000"/>
                      <a:alpha val="50000"/>
                    </a:schemeClr>
                  </a:solidFill>
                  <a:effectLst>
                    <a:innerShdw blurRad="50800" dist="50800" dir="8100000">
                      <a:srgbClr val="7D7D7D">
                        <a:alpha val="73000"/>
                      </a:srgbClr>
                    </a:innerShdw>
                  </a:effectLst>
                </a:rPr>
                <a:t>b</a:t>
              </a:r>
              <a:endParaRPr lang="en-US" sz="5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9826" y="2971800"/>
              <a:ext cx="5517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</a:t>
              </a:r>
              <a:endPara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7196" y="2971800"/>
              <a:ext cx="6046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5400" b="1" cap="all" dirty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A</a:t>
              </a:r>
              <a:endPara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2971800"/>
              <a:ext cx="47801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/>
                  <a:solidFill>
                    <a:schemeClr val="accent3"/>
                  </a:solidFill>
                </a:rPr>
                <a:t>L</a:t>
              </a:r>
              <a:endParaRPr lang="en-US" sz="5400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6881" y="2971800"/>
              <a:ext cx="3754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I</a:t>
              </a:r>
              <a:endPara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39183" y="2971800"/>
              <a:ext cx="59824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200" dirty="0">
                  <a:ln w="29210">
                    <a:solidFill>
                      <a:schemeClr val="accent3">
                        <a:tint val="10000"/>
                      </a:schemeClr>
                    </a:solidFill>
                  </a:ln>
                  <a:solidFill>
                    <a:schemeClr val="accent3">
                      <a:satMod val="200000"/>
                      <a:alpha val="50000"/>
                    </a:schemeClr>
                  </a:solidFill>
                  <a:effectLst>
                    <a:innerShdw blurRad="50800" dist="50800" dir="8100000">
                      <a:srgbClr val="7D7D7D">
                        <a:alpha val="73000"/>
                      </a:srgbClr>
                    </a:innerShdw>
                  </a:effectLst>
                </a:rPr>
                <a:t>B</a:t>
              </a:r>
              <a:endParaRPr lang="en-US" sz="5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9663" y="2971800"/>
              <a:ext cx="5116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S</a:t>
              </a:r>
              <a:endPara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35090" y="2971800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Y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92290" y="2971800"/>
              <a:ext cx="5116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S</a:t>
              </a:r>
              <a:endPara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ISR</dc:creator>
  <cp:lastModifiedBy>ISR</cp:lastModifiedBy>
  <cp:revision>1</cp:revision>
  <dcterms:created xsi:type="dcterms:W3CDTF">2010-08-06T05:04:53Z</dcterms:created>
  <dcterms:modified xsi:type="dcterms:W3CDTF">2010-08-06T05:11:22Z</dcterms:modified>
</cp:coreProperties>
</file>