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2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6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6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7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5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9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1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53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6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9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最強のTodoListアプリを作ろう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  <a:p>
            <a:r>
              <a:rPr lang="ja-JP" altLang="en-US"/>
              <a:t>西條智捷</a:t>
            </a:r>
            <a:endParaRPr lang="en-US" altLang="ja-JP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アプリの概要</a:t>
            </a:r>
            <a:endParaRPr dirty="0"/>
          </a:p>
          <a:p>
            <a:r>
              <a:rPr dirty="0"/>
              <a:t>2. </a:t>
            </a:r>
            <a:r>
              <a:rPr dirty="0" err="1"/>
              <a:t>アプリの機能</a:t>
            </a:r>
            <a:endParaRPr dirty="0"/>
          </a:p>
          <a:p>
            <a:r>
              <a:rPr dirty="0"/>
              <a:t>3. </a:t>
            </a:r>
            <a:r>
              <a:rPr lang="ja-JP" altLang="en-US"/>
              <a:t>使ったもの</a:t>
            </a:r>
            <a:endParaRPr dirty="0"/>
          </a:p>
          <a:p>
            <a:r>
              <a:rPr dirty="0"/>
              <a:t>4. </a:t>
            </a:r>
            <a:r>
              <a:rPr dirty="0" err="1"/>
              <a:t>デモ</a:t>
            </a:r>
            <a:endParaRPr dirty="0"/>
          </a:p>
          <a:p>
            <a:r>
              <a:rPr dirty="0"/>
              <a:t>5. </a:t>
            </a:r>
            <a:r>
              <a:rPr dirty="0" err="1"/>
              <a:t>結論と今後の課題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アプリの概要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自分のために、欲しい機能を持った</a:t>
            </a:r>
            <a:r>
              <a:rPr lang="en-US" altLang="ja-JP" dirty="0" err="1"/>
              <a:t>TodoList</a:t>
            </a:r>
            <a:r>
              <a:rPr lang="ja-JP" altLang="en-US"/>
              <a:t>アプリを生成しました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アプリの機能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Todoのリスト表示</a:t>
            </a:r>
            <a:endParaRPr lang="en-US" dirty="0"/>
          </a:p>
          <a:p>
            <a:r>
              <a:rPr lang="en-US" dirty="0" err="1"/>
              <a:t>タスクに小タスクをつけられる</a:t>
            </a:r>
            <a:endParaRPr lang="en-US" dirty="0"/>
          </a:p>
          <a:p>
            <a:r>
              <a:rPr lang="en-US" dirty="0" err="1"/>
              <a:t>チェックボックスで完了を記録</a:t>
            </a:r>
            <a:endParaRPr lang="en-US" dirty="0"/>
          </a:p>
          <a:p>
            <a:r>
              <a:rPr lang="en-US" dirty="0" err="1"/>
              <a:t>完了したタスクをアーカイブに保存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使ったもの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使用言語：</a:t>
            </a:r>
            <a:r>
              <a:rPr lang="en-US" altLang="ja-JP" dirty="0"/>
              <a:t>Dart</a:t>
            </a:r>
          </a:p>
          <a:p>
            <a:r>
              <a:rPr lang="en-US" dirty="0" err="1"/>
              <a:t>フレームワーク:Flutter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動かしてみよう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020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結果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googleTodoListのパチモンになってしまった</a:t>
            </a:r>
            <a:endParaRPr lang="en-US" dirty="0"/>
          </a:p>
          <a:p>
            <a:r>
              <a:rPr dirty="0" err="1"/>
              <a:t>今後の</a:t>
            </a:r>
            <a:r>
              <a:rPr lang="ja-JP" altLang="en-US"/>
              <a:t>展望</a:t>
            </a:r>
            <a:r>
              <a:t>:</a:t>
            </a:r>
            <a:endParaRPr lang="en-US" dirty="0"/>
          </a:p>
          <a:p>
            <a:pPr lvl="1"/>
            <a:r>
              <a:rPr lang="ja-JP" altLang="en-US"/>
              <a:t>ローカル保存データのインポート</a:t>
            </a:r>
            <a:r>
              <a:rPr lang="en-US" altLang="ja-JP" dirty="0"/>
              <a:t>/</a:t>
            </a:r>
            <a:r>
              <a:rPr lang="ja-JP" altLang="en-US"/>
              <a:t>エクスポート</a:t>
            </a:r>
            <a:endParaRPr lang="en-US" altLang="ja-JP" dirty="0"/>
          </a:p>
          <a:p>
            <a:pPr lvl="2"/>
            <a:r>
              <a:rPr lang="ja-JP" altLang="en-US"/>
              <a:t>もしくは</a:t>
            </a:r>
            <a:r>
              <a:rPr lang="en-US" altLang="ja-JP" dirty="0" err="1"/>
              <a:t>db</a:t>
            </a:r>
            <a:r>
              <a:rPr lang="ja-JP" altLang="en-US"/>
              <a:t>のクラウド同期</a:t>
            </a:r>
            <a:endParaRPr lang="en-US" altLang="ja-JP" dirty="0"/>
          </a:p>
          <a:p>
            <a:pPr lvl="1"/>
            <a:r>
              <a:rPr lang="ja-JP" altLang="en-US"/>
              <a:t>さらなる欲望への対応</a:t>
            </a:r>
            <a:endParaRPr lang="en-US" altLang="ja-JP" dirty="0"/>
          </a:p>
          <a:p>
            <a:pPr lvl="2"/>
            <a:r>
              <a:rPr lang="ja-JP" altLang="en-US"/>
              <a:t>子タスクの子タスク</a:t>
            </a:r>
            <a:r>
              <a:rPr lang="en-US" altLang="ja-JP" dirty="0"/>
              <a:t>(</a:t>
            </a:r>
            <a:r>
              <a:rPr lang="ja-JP" altLang="en-US"/>
              <a:t>孫タスク</a:t>
            </a:r>
            <a:r>
              <a:rPr lang="en-US" altLang="ja-JP" dirty="0"/>
              <a:t>?)</a:t>
            </a:r>
            <a:r>
              <a:rPr lang="ja-JP" altLang="en-US"/>
              <a:t>機能の追加</a:t>
            </a:r>
            <a:endParaRPr lang="en-US" altLang="ja-JP" dirty="0"/>
          </a:p>
          <a:p>
            <a:pPr lvl="2"/>
            <a:r>
              <a:rPr lang="ja-JP" altLang="en-US"/>
              <a:t>概要やメモを書き込めるようにする</a:t>
            </a:r>
            <a:endParaRPr lang="en-US" altLang="ja-JP" dirty="0"/>
          </a:p>
          <a:p>
            <a:pPr lvl="2"/>
            <a:r>
              <a:rPr lang="ja-JP" altLang="en-US"/>
              <a:t>デイリータスク機能を実装する</a:t>
            </a:r>
            <a:endParaRPr lang="en-US" altLang="ja-JP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532</TotalTime>
  <Words>111</Words>
  <Application>Microsoft Macintosh PowerPoint</Application>
  <PresentationFormat>画面に合わせる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ギャラリー</vt:lpstr>
      <vt:lpstr>最強のTodoListアプリを作ろう</vt:lpstr>
      <vt:lpstr>目次</vt:lpstr>
      <vt:lpstr>アプリの概要</vt:lpstr>
      <vt:lpstr>アプリの機能</vt:lpstr>
      <vt:lpstr>使ったもの</vt:lpstr>
      <vt:lpstr>動かしてみよう</vt:lpstr>
      <vt:lpstr>まとめ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西條 智捷(zeal21418044)</cp:lastModifiedBy>
  <cp:revision>4</cp:revision>
  <dcterms:created xsi:type="dcterms:W3CDTF">2013-01-27T09:14:16Z</dcterms:created>
  <dcterms:modified xsi:type="dcterms:W3CDTF">2024-07-17T02:32:57Z</dcterms:modified>
  <cp:category/>
</cp:coreProperties>
</file>