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hpham2761 LNU" userId="d3c0f410-f6f7-483f-819a-e47ef45822c8" providerId="ADAL" clId="{E104C49C-7969-48D4-B21A-5B9B3412EC63}"/>
    <pc:docChg chg="custSel modSld">
      <pc:chgData name="vinhpham2761 LNU" userId="d3c0f410-f6f7-483f-819a-e47ef45822c8" providerId="ADAL" clId="{E104C49C-7969-48D4-B21A-5B9B3412EC63}" dt="2022-08-23T14:47:16.606" v="2" actId="478"/>
      <pc:docMkLst>
        <pc:docMk/>
      </pc:docMkLst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2918857071" sldId="259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2918857071" sldId="259"/>
            <ac:inkMk id="3" creationId="{7700713C-ABCF-1896-AD90-7B031D56298F}"/>
          </ac:inkMkLst>
        </pc:inkChg>
      </pc:sldChg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1294992488" sldId="261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1294992488" sldId="261"/>
            <ac:inkMk id="3" creationId="{C0D2DDA4-7426-BBBC-C461-DA9116F9C65C}"/>
          </ac:inkMkLst>
        </pc:inkChg>
      </pc:sldChg>
      <pc:sldChg chg="addSp delSp mod">
        <pc:chgData name="vinhpham2761 LNU" userId="d3c0f410-f6f7-483f-819a-e47ef45822c8" providerId="ADAL" clId="{E104C49C-7969-48D4-B21A-5B9B3412EC63}" dt="2022-08-23T14:46:24.999" v="1" actId="478"/>
        <pc:sldMkLst>
          <pc:docMk/>
          <pc:sldMk cId="2450158062" sldId="262"/>
        </pc:sldMkLst>
        <pc:inkChg chg="add del">
          <ac:chgData name="vinhpham2761 LNU" userId="d3c0f410-f6f7-483f-819a-e47ef45822c8" providerId="ADAL" clId="{E104C49C-7969-48D4-B21A-5B9B3412EC63}" dt="2022-08-23T14:46:24.999" v="1" actId="478"/>
          <ac:inkMkLst>
            <pc:docMk/>
            <pc:sldMk cId="2450158062" sldId="262"/>
            <ac:inkMk id="3" creationId="{502DBF3F-0390-D363-2243-4C0B07A7C144}"/>
          </ac:inkMkLst>
        </pc:inkChg>
      </pc:sldChg>
      <pc:sldChg chg="addSp delSp mod">
        <pc:chgData name="vinhpham2761 LNU" userId="d3c0f410-f6f7-483f-819a-e47ef45822c8" providerId="ADAL" clId="{E104C49C-7969-48D4-B21A-5B9B3412EC63}" dt="2022-08-23T14:47:16.606" v="2" actId="478"/>
        <pc:sldMkLst>
          <pc:docMk/>
          <pc:sldMk cId="3174211217" sldId="263"/>
        </pc:sldMkLst>
        <pc:inkChg chg="add del">
          <ac:chgData name="vinhpham2761 LNU" userId="d3c0f410-f6f7-483f-819a-e47ef45822c8" providerId="ADAL" clId="{E104C49C-7969-48D4-B21A-5B9B3412EC63}" dt="2022-08-23T14:47:16.606" v="2" actId="478"/>
          <ac:inkMkLst>
            <pc:docMk/>
            <pc:sldMk cId="3174211217" sldId="263"/>
            <ac:inkMk id="3" creationId="{1C0A30D7-351C-8B6B-065D-1981645F0475}"/>
          </ac:inkMkLst>
        </pc:inkChg>
      </pc:sldChg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2239962927" sldId="264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2239962927" sldId="264"/>
            <ac:inkMk id="3" creationId="{8C184595-741F-A0DC-9343-2DC76D1D891C}"/>
          </ac:inkMkLst>
        </pc:inkChg>
      </pc:sldChg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516692933" sldId="265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516692933" sldId="265"/>
            <ac:inkMk id="3" creationId="{73E3CD86-CA06-DA82-2795-DE5C21001E5B}"/>
          </ac:inkMkLst>
        </pc:inkChg>
      </pc:sldChg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2797589027" sldId="266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2797589027" sldId="266"/>
            <ac:inkMk id="3" creationId="{51E38FA0-68F4-343A-B1D9-4B1A809A31AD}"/>
          </ac:inkMkLst>
        </pc:inkChg>
      </pc:sldChg>
      <pc:sldChg chg="addSp">
        <pc:chgData name="vinhpham2761 LNU" userId="d3c0f410-f6f7-483f-819a-e47ef45822c8" providerId="ADAL" clId="{E104C49C-7969-48D4-B21A-5B9B3412EC63}" dt="2022-08-23T13:54:59.876" v="0"/>
        <pc:sldMkLst>
          <pc:docMk/>
          <pc:sldMk cId="3402269152" sldId="267"/>
        </pc:sldMkLst>
        <pc:inkChg chg="add">
          <ac:chgData name="vinhpham2761 LNU" userId="d3c0f410-f6f7-483f-819a-e47ef45822c8" providerId="ADAL" clId="{E104C49C-7969-48D4-B21A-5B9B3412EC63}" dt="2022-08-23T13:54:59.876" v="0"/>
          <ac:inkMkLst>
            <pc:docMk/>
            <pc:sldMk cId="3402269152" sldId="267"/>
            <ac:inkMk id="3" creationId="{6ED30B04-F11E-BBB4-6B74-52567D5BC2C7}"/>
          </ac:inkMkLst>
        </pc:inkChg>
      </pc:sldChg>
    </pc:docChg>
  </pc:docChgLst>
  <pc:docChgLst>
    <pc:chgData name="vinhpham2761 LNU" userId="d3c0f410-f6f7-483f-819a-e47ef45822c8" providerId="ADAL" clId="{87158DC4-A0EB-45C6-AFE3-383A93740260}"/>
    <pc:docChg chg="custSel modSld">
      <pc:chgData name="vinhpham2761 LNU" userId="d3c0f410-f6f7-483f-819a-e47ef45822c8" providerId="ADAL" clId="{87158DC4-A0EB-45C6-AFE3-383A93740260}" dt="2022-09-22T09:20:04.052" v="8" actId="478"/>
      <pc:docMkLst>
        <pc:docMk/>
      </pc:docMkLst>
      <pc:sldChg chg="delSp modSp mod">
        <pc:chgData name="vinhpham2761 LNU" userId="d3c0f410-f6f7-483f-819a-e47ef45822c8" providerId="ADAL" clId="{87158DC4-A0EB-45C6-AFE3-383A93740260}" dt="2022-09-22T09:19:48.370" v="1" actId="478"/>
        <pc:sldMkLst>
          <pc:docMk/>
          <pc:sldMk cId="2918857071" sldId="259"/>
        </pc:sldMkLst>
        <pc:inkChg chg="del mod">
          <ac:chgData name="vinhpham2761 LNU" userId="d3c0f410-f6f7-483f-819a-e47ef45822c8" providerId="ADAL" clId="{87158DC4-A0EB-45C6-AFE3-383A93740260}" dt="2022-09-22T09:19:48.370" v="1" actId="478"/>
          <ac:inkMkLst>
            <pc:docMk/>
            <pc:sldMk cId="2918857071" sldId="259"/>
            <ac:inkMk id="3" creationId="{7700713C-ABCF-1896-AD90-7B031D56298F}"/>
          </ac:inkMkLst>
        </pc:inkChg>
      </pc:sldChg>
      <pc:sldChg chg="delSp modSp mod">
        <pc:chgData name="vinhpham2761 LNU" userId="d3c0f410-f6f7-483f-819a-e47ef45822c8" providerId="ADAL" clId="{87158DC4-A0EB-45C6-AFE3-383A93740260}" dt="2022-09-22T09:19:51.585" v="3" actId="478"/>
        <pc:sldMkLst>
          <pc:docMk/>
          <pc:sldMk cId="1294992488" sldId="261"/>
        </pc:sldMkLst>
        <pc:inkChg chg="del mod">
          <ac:chgData name="vinhpham2761 LNU" userId="d3c0f410-f6f7-483f-819a-e47ef45822c8" providerId="ADAL" clId="{87158DC4-A0EB-45C6-AFE3-383A93740260}" dt="2022-09-22T09:19:51.585" v="3" actId="478"/>
          <ac:inkMkLst>
            <pc:docMk/>
            <pc:sldMk cId="1294992488" sldId="261"/>
            <ac:inkMk id="3" creationId="{C0D2DDA4-7426-BBBC-C461-DA9116F9C65C}"/>
          </ac:inkMkLst>
        </pc:inkChg>
      </pc:sldChg>
      <pc:sldChg chg="delSp mod">
        <pc:chgData name="vinhpham2761 LNU" userId="d3c0f410-f6f7-483f-819a-e47ef45822c8" providerId="ADAL" clId="{87158DC4-A0EB-45C6-AFE3-383A93740260}" dt="2022-09-22T09:19:55.372" v="4" actId="478"/>
        <pc:sldMkLst>
          <pc:docMk/>
          <pc:sldMk cId="2239962927" sldId="264"/>
        </pc:sldMkLst>
        <pc:inkChg chg="del">
          <ac:chgData name="vinhpham2761 LNU" userId="d3c0f410-f6f7-483f-819a-e47ef45822c8" providerId="ADAL" clId="{87158DC4-A0EB-45C6-AFE3-383A93740260}" dt="2022-09-22T09:19:55.372" v="4" actId="478"/>
          <ac:inkMkLst>
            <pc:docMk/>
            <pc:sldMk cId="2239962927" sldId="264"/>
            <ac:inkMk id="3" creationId="{8C184595-741F-A0DC-9343-2DC76D1D891C}"/>
          </ac:inkMkLst>
        </pc:inkChg>
      </pc:sldChg>
      <pc:sldChg chg="delSp modSp mod">
        <pc:chgData name="vinhpham2761 LNU" userId="d3c0f410-f6f7-483f-819a-e47ef45822c8" providerId="ADAL" clId="{87158DC4-A0EB-45C6-AFE3-383A93740260}" dt="2022-09-22T09:19:58.410" v="6" actId="478"/>
        <pc:sldMkLst>
          <pc:docMk/>
          <pc:sldMk cId="516692933" sldId="265"/>
        </pc:sldMkLst>
        <pc:inkChg chg="del mod">
          <ac:chgData name="vinhpham2761 LNU" userId="d3c0f410-f6f7-483f-819a-e47ef45822c8" providerId="ADAL" clId="{87158DC4-A0EB-45C6-AFE3-383A93740260}" dt="2022-09-22T09:19:58.410" v="6" actId="478"/>
          <ac:inkMkLst>
            <pc:docMk/>
            <pc:sldMk cId="516692933" sldId="265"/>
            <ac:inkMk id="3" creationId="{73E3CD86-CA06-DA82-2795-DE5C21001E5B}"/>
          </ac:inkMkLst>
        </pc:inkChg>
      </pc:sldChg>
      <pc:sldChg chg="delSp mod">
        <pc:chgData name="vinhpham2761 LNU" userId="d3c0f410-f6f7-483f-819a-e47ef45822c8" providerId="ADAL" clId="{87158DC4-A0EB-45C6-AFE3-383A93740260}" dt="2022-09-22T09:20:01.158" v="7" actId="478"/>
        <pc:sldMkLst>
          <pc:docMk/>
          <pc:sldMk cId="2797589027" sldId="266"/>
        </pc:sldMkLst>
        <pc:inkChg chg="del">
          <ac:chgData name="vinhpham2761 LNU" userId="d3c0f410-f6f7-483f-819a-e47ef45822c8" providerId="ADAL" clId="{87158DC4-A0EB-45C6-AFE3-383A93740260}" dt="2022-09-22T09:20:01.158" v="7" actId="478"/>
          <ac:inkMkLst>
            <pc:docMk/>
            <pc:sldMk cId="2797589027" sldId="266"/>
            <ac:inkMk id="3" creationId="{51E38FA0-68F4-343A-B1D9-4B1A809A31AD}"/>
          </ac:inkMkLst>
        </pc:inkChg>
      </pc:sldChg>
      <pc:sldChg chg="delSp mod">
        <pc:chgData name="vinhpham2761 LNU" userId="d3c0f410-f6f7-483f-819a-e47ef45822c8" providerId="ADAL" clId="{87158DC4-A0EB-45C6-AFE3-383A93740260}" dt="2022-09-22T09:20:04.052" v="8" actId="478"/>
        <pc:sldMkLst>
          <pc:docMk/>
          <pc:sldMk cId="3402269152" sldId="267"/>
        </pc:sldMkLst>
        <pc:inkChg chg="del">
          <ac:chgData name="vinhpham2761 LNU" userId="d3c0f410-f6f7-483f-819a-e47ef45822c8" providerId="ADAL" clId="{87158DC4-A0EB-45C6-AFE3-383A93740260}" dt="2022-09-22T09:20:04.052" v="8" actId="478"/>
          <ac:inkMkLst>
            <pc:docMk/>
            <pc:sldMk cId="3402269152" sldId="267"/>
            <ac:inkMk id="3" creationId="{6ED30B04-F11E-BBB4-6B74-52567D5BC2C7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60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9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24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9CF05-24AC-4FFC-ACFA-1D85541C4ED3}"/>
              </a:ext>
            </a:extLst>
          </p:cNvPr>
          <p:cNvSpPr txBox="1"/>
          <p:nvPr/>
        </p:nvSpPr>
        <p:spPr>
          <a:xfrm>
            <a:off x="4703631" y="2427588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CSD</a:t>
            </a:r>
          </a:p>
        </p:txBody>
      </p:sp>
    </p:spTree>
    <p:extLst>
      <p:ext uri="{BB962C8B-B14F-4D97-AF65-F5344CB8AC3E}">
        <p14:creationId xmlns:p14="http://schemas.microsoft.com/office/powerpoint/2010/main" val="2347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Before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cxnSpLocks/>
          </p:cNvCxnSpPr>
          <p:nvPr/>
        </p:nvCxnSpPr>
        <p:spPr>
          <a:xfrm flipH="1">
            <a:off x="4517257" y="3605813"/>
            <a:ext cx="463115" cy="224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4F1A4B-AD9F-4878-97BB-8C6B52DBCE27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7645" y="3131190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D2604E86-F1EB-457E-B340-F41B2DAC4559}"/>
              </a:ext>
            </a:extLst>
          </p:cNvPr>
          <p:cNvSpPr/>
          <p:nvPr/>
        </p:nvSpPr>
        <p:spPr>
          <a:xfrm>
            <a:off x="6643457" y="2432134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2F1495-2F26-49C8-AD89-566A55FD6C31}"/>
              </a:ext>
            </a:extLst>
          </p:cNvPr>
          <p:cNvSpPr/>
          <p:nvPr/>
        </p:nvSpPr>
        <p:spPr>
          <a:xfrm>
            <a:off x="4517257" y="547452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X,11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27B267-7CEC-44D0-AA7B-99E999A9A23E}"/>
              </a:ext>
            </a:extLst>
          </p:cNvPr>
          <p:cNvSpPr/>
          <p:nvPr/>
        </p:nvSpPr>
        <p:spPr>
          <a:xfrm>
            <a:off x="5245226" y="547452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52745-3433-417F-B32F-F8BF1ACFC92F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V="1">
            <a:off x="4881242" y="5185983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131EA6E-9AA8-4DCE-8848-7BFF77C23D28}"/>
              </a:ext>
            </a:extLst>
          </p:cNvPr>
          <p:cNvSpPr/>
          <p:nvPr/>
        </p:nvSpPr>
        <p:spPr>
          <a:xfrm>
            <a:off x="4677054" y="4486927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918857-4882-4C16-8F8D-9E6E21512E28}"/>
              </a:ext>
            </a:extLst>
          </p:cNvPr>
          <p:cNvCxnSpPr>
            <a:stCxn id="33" idx="3"/>
            <a:endCxn id="38" idx="2"/>
          </p:cNvCxnSpPr>
          <p:nvPr/>
        </p:nvCxnSpPr>
        <p:spPr>
          <a:xfrm flipV="1">
            <a:off x="5733498" y="3863265"/>
            <a:ext cx="930674" cy="186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198CE0-C691-4897-A72A-E089182F66C9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4129596" y="305982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DFCED099-EBE2-4207-AB7D-F231C7BD23E6}"/>
              </a:ext>
            </a:extLst>
          </p:cNvPr>
          <p:cNvSpPr/>
          <p:nvPr/>
        </p:nvSpPr>
        <p:spPr>
          <a:xfrm>
            <a:off x="3925408" y="236076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1CA4A68-1335-4F09-922B-B64D58BA678A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6200000" flipH="1">
            <a:off x="7030375" y="1598717"/>
            <a:ext cx="12700" cy="452909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3D6708-69B2-4654-B960-BD4FC6621DA0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4045630" y="308645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8CA6EA9-55D1-4827-9A9E-EB70DB5ED055}"/>
              </a:ext>
            </a:extLst>
          </p:cNvPr>
          <p:cNvSpPr/>
          <p:nvPr/>
        </p:nvSpPr>
        <p:spPr>
          <a:xfrm>
            <a:off x="3841442" y="238739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6D61C9-52D6-494E-9F47-297C7073FAE6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6901650" y="308645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BE116BE5-FAD5-4448-ACF1-35C53D0712FA}"/>
              </a:ext>
            </a:extLst>
          </p:cNvPr>
          <p:cNvSpPr/>
          <p:nvPr/>
        </p:nvSpPr>
        <p:spPr>
          <a:xfrm>
            <a:off x="6697462" y="238739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454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Danh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sách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liên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kết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Linked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List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dãy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trúc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dữ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liệu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được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kết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nối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với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nhau thông qua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+mj-lt"/>
              </a:rPr>
              <a:t>liên </a:t>
            </a:r>
            <a:r>
              <a:rPr lang="vi-VN" sz="2400" b="1" i="0" dirty="0" err="1">
                <a:solidFill>
                  <a:srgbClr val="333333"/>
                </a:solidFill>
                <a:effectLst/>
                <a:latin typeface="+mj-lt"/>
              </a:rPr>
              <a:t>kết</a:t>
            </a:r>
            <a:r>
              <a:rPr lang="vi-VN" sz="2400" b="1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link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). </a:t>
            </a: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Hiểu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cách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đơn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giản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thì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Danh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sách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liên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kết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cấu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trúc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dữ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liệu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bao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gồm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nhóm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các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node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tạo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thành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một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chuỗi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Mỗi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gồm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dữ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liệu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ở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đó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và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tham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chiếu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đến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nút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kế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tiếp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 trong </a:t>
            </a:r>
            <a:r>
              <a:rPr lang="vi-VN" sz="2400" b="0" i="0" dirty="0" err="1">
                <a:solidFill>
                  <a:srgbClr val="333333"/>
                </a:solidFill>
                <a:effectLst/>
                <a:latin typeface="+mj-lt"/>
              </a:rPr>
              <a:t>chuỗi</a:t>
            </a:r>
            <a:r>
              <a:rPr lang="vi-VN" sz="2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35588"/>
            <a:ext cx="9399233" cy="169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>
                <a:solidFill>
                  <a:srgbClr val="333333"/>
                </a:solidFill>
                <a:effectLst/>
                <a:latin typeface="-apple-system"/>
              </a:rPr>
              <a:t>Danh sách liên kết là cấu trúc dữ liệu được sử dụng phổ biến </a:t>
            </a:r>
            <a:r>
              <a:rPr lang="vi-VN" sz="2400" b="1" i="0">
                <a:solidFill>
                  <a:srgbClr val="333333"/>
                </a:solidFill>
                <a:effectLst/>
                <a:latin typeface="-apple-system"/>
              </a:rPr>
              <a:t>thứ hai </a:t>
            </a:r>
            <a:r>
              <a:rPr lang="vi-VN" sz="2400" b="0" i="0">
                <a:solidFill>
                  <a:srgbClr val="333333"/>
                </a:solidFill>
                <a:effectLst/>
                <a:latin typeface="-apple-system"/>
              </a:rPr>
              <a:t>sau mảng</a:t>
            </a:r>
            <a:r>
              <a:rPr lang="en-US" sz="2400" b="0" i="0">
                <a:solidFill>
                  <a:srgbClr val="333333"/>
                </a:solidFill>
                <a:effectLst/>
                <a:latin typeface="-apple-system"/>
              </a:rPr>
              <a:t>. Vậy tại sao nó ra đời, mảng phải chăng có nhược điểm gì chăng???</a:t>
            </a:r>
            <a:endParaRPr lang="en-US" sz="24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C04D5-08E0-4CB9-9E39-BD7E95F29769}"/>
              </a:ext>
            </a:extLst>
          </p:cNvPr>
          <p:cNvSpPr txBox="1"/>
          <p:nvPr/>
        </p:nvSpPr>
        <p:spPr>
          <a:xfrm>
            <a:off x="1813263" y="4289090"/>
            <a:ext cx="8712129" cy="192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 của mảng: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Phải truyền vào kích thước khi tạo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Việc chèn 1 phần tử vào mảng dẫn tới việc di chuyển các phần tử khác xung quanh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Việc xóa 1 phần tử khỏi mảng dẫn tới việc di chuyển các phần tử khác xung quanh</a:t>
            </a:r>
          </a:p>
        </p:txBody>
      </p:sp>
    </p:spTree>
    <p:extLst>
      <p:ext uri="{BB962C8B-B14F-4D97-AF65-F5344CB8AC3E}">
        <p14:creationId xmlns:p14="http://schemas.microsoft.com/office/powerpoint/2010/main" val="19509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Danh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liên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như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0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vi-V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ấu trúc dữ liệu Danh sách liên kết (Linked List)">
            <a:extLst>
              <a:ext uri="{FF2B5EF4-FFF2-40B4-BE49-F238E27FC236}">
                <a16:creationId xmlns:a16="http://schemas.microsoft.com/office/drawing/2014/main" id="{0C937024-78D9-4B51-AE2C-D029729E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47" y="2936521"/>
            <a:ext cx="7922713" cy="1439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44BBA-758F-4B27-847A-767E68258FFB}"/>
              </a:ext>
            </a:extLst>
          </p:cNvPr>
          <p:cNvSpPr txBox="1"/>
          <p:nvPr/>
        </p:nvSpPr>
        <p:spPr>
          <a:xfrm>
            <a:off x="1813262" y="4594171"/>
            <a:ext cx="9399233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info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tail,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next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null</a:t>
            </a:r>
          </a:p>
        </p:txBody>
      </p:sp>
    </p:spTree>
    <p:extLst>
      <p:ext uri="{BB962C8B-B14F-4D97-AF65-F5344CB8AC3E}">
        <p14:creationId xmlns:p14="http://schemas.microsoft.com/office/powerpoint/2010/main" val="29188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959995" y="-8878"/>
            <a:ext cx="9339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loại Danh sách liên kết (Linked List)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đơn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(Simple Linked List): chỉ duyệt các phần tử theo chiều về trước.</a:t>
            </a:r>
            <a:endParaRPr lang="en-US" sz="200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đôi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(Doubly Linked List): các phần tử có thể được duyệt theo chiều về trước hoặc về sau.</a:t>
            </a:r>
            <a:endParaRPr lang="en-US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vòng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(Circular Linked List): phần tử cuối cùng chứa link của phần tử đầu tiên như là next và phần tử đầu tiên có link tới phần tử cuối cùng như là prev.</a:t>
            </a:r>
          </a:p>
        </p:txBody>
      </p:sp>
    </p:spTree>
    <p:extLst>
      <p:ext uri="{BB962C8B-B14F-4D97-AF65-F5344CB8AC3E}">
        <p14:creationId xmlns:p14="http://schemas.microsoft.com/office/powerpoint/2010/main" val="12949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null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9" grpId="0" animBg="1"/>
      <p:bldP spid="38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Last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next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67028" y="2664779"/>
            <a:ext cx="324037" cy="213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19285A-F8A4-4C75-96B9-25EFE70B3E4C}"/>
              </a:ext>
            </a:extLst>
          </p:cNvPr>
          <p:cNvSpPr/>
          <p:nvPr/>
        </p:nvSpPr>
        <p:spPr>
          <a:xfrm>
            <a:off x="9769880" y="2149875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X,15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C490B-4F21-46AF-96B3-6368D4045503}"/>
              </a:ext>
            </a:extLst>
          </p:cNvPr>
          <p:cNvSpPr/>
          <p:nvPr/>
        </p:nvSpPr>
        <p:spPr>
          <a:xfrm>
            <a:off x="10497849" y="2149875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05196-17AA-4454-8315-36C870F4E1F1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V="1">
            <a:off x="10133865" y="1861337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BC710604-8CDB-41FA-B233-F42F57ED296D}"/>
              </a:ext>
            </a:extLst>
          </p:cNvPr>
          <p:cNvSpPr/>
          <p:nvPr/>
        </p:nvSpPr>
        <p:spPr>
          <a:xfrm>
            <a:off x="9929677" y="1162281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93A2C-3A39-4E11-8C5F-F8B44BA07442}"/>
              </a:ext>
            </a:extLst>
          </p:cNvPr>
          <p:cNvCxnSpPr>
            <a:stCxn id="13" idx="0"/>
            <a:endCxn id="27" idx="2"/>
          </p:cNvCxnSpPr>
          <p:nvPr/>
        </p:nvCxnSpPr>
        <p:spPr>
          <a:xfrm flipV="1">
            <a:off x="9903043" y="2664779"/>
            <a:ext cx="230822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H="1" flipV="1">
            <a:off x="1383436" y="2581174"/>
            <a:ext cx="51786" cy="222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4F3B246-E23D-45B7-A805-57EFB5FCDFCD}"/>
              </a:ext>
            </a:extLst>
          </p:cNvPr>
          <p:cNvSpPr/>
          <p:nvPr/>
        </p:nvSpPr>
        <p:spPr>
          <a:xfrm>
            <a:off x="1019451" y="2066270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8C515F-17F3-43A2-9F32-554F1E6183F2}"/>
              </a:ext>
            </a:extLst>
          </p:cNvPr>
          <p:cNvSpPr/>
          <p:nvPr/>
        </p:nvSpPr>
        <p:spPr>
          <a:xfrm>
            <a:off x="1747420" y="2066270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F27981-FE75-407C-988C-43FAD08F88E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V="1">
            <a:off x="1383436" y="1777732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966D694-63F0-4A5C-80AC-79A14A0401A2}"/>
              </a:ext>
            </a:extLst>
          </p:cNvPr>
          <p:cNvSpPr/>
          <p:nvPr/>
        </p:nvSpPr>
        <p:spPr>
          <a:xfrm>
            <a:off x="1179248" y="1078676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53A54-F165-424D-9970-585232C07998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flipH="1">
            <a:off x="1892423" y="2581174"/>
            <a:ext cx="99133" cy="7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3531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5009964" y="3605813"/>
            <a:ext cx="722051" cy="20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1A7EBE-40EC-4DBB-9DB5-0F6DC2F8E46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104442" y="3059823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748BC2B-BE05-4A85-A948-CA947DF5FF0E}"/>
              </a:ext>
            </a:extLst>
          </p:cNvPr>
          <p:cNvSpPr/>
          <p:nvPr/>
        </p:nvSpPr>
        <p:spPr>
          <a:xfrm>
            <a:off x="3900254" y="2360767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53B6F-491D-4ED4-9092-B9BDAC3DEE77}"/>
              </a:ext>
            </a:extLst>
          </p:cNvPr>
          <p:cNvSpPr/>
          <p:nvPr/>
        </p:nvSpPr>
        <p:spPr>
          <a:xfrm>
            <a:off x="5732015" y="5403890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X,15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7819C-9C2D-4BAB-A021-E992FE95D087}"/>
              </a:ext>
            </a:extLst>
          </p:cNvPr>
          <p:cNvSpPr/>
          <p:nvPr/>
        </p:nvSpPr>
        <p:spPr>
          <a:xfrm>
            <a:off x="6459984" y="5403890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E226C7-1319-437B-B698-A3D2D61D3527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6096000" y="5115352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45E39902-FA6B-4FED-A999-7A4F723305B0}"/>
              </a:ext>
            </a:extLst>
          </p:cNvPr>
          <p:cNvSpPr/>
          <p:nvPr/>
        </p:nvSpPr>
        <p:spPr>
          <a:xfrm>
            <a:off x="5891812" y="4416296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10664-6CC9-4F63-AB32-BDCBB9B1713D}"/>
              </a:ext>
            </a:extLst>
          </p:cNvPr>
          <p:cNvCxnSpPr>
            <a:stCxn id="25" idx="0"/>
            <a:endCxn id="38" idx="2"/>
          </p:cNvCxnSpPr>
          <p:nvPr/>
        </p:nvCxnSpPr>
        <p:spPr>
          <a:xfrm flipH="1" flipV="1">
            <a:off x="6664172" y="3863265"/>
            <a:ext cx="39948" cy="154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091A68-8E55-4AF6-9EE8-E5A2046D4E5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812504" y="3277105"/>
            <a:ext cx="25293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69AAD14A-FA99-4170-AF8D-A5CD812A36BD}"/>
              </a:ext>
            </a:extLst>
          </p:cNvPr>
          <p:cNvSpPr/>
          <p:nvPr/>
        </p:nvSpPr>
        <p:spPr>
          <a:xfrm>
            <a:off x="6608316" y="2578049"/>
            <a:ext cx="786783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qNext</a:t>
            </a:r>
          </a:p>
        </p:txBody>
      </p:sp>
    </p:spTree>
    <p:extLst>
      <p:ext uri="{BB962C8B-B14F-4D97-AF65-F5344CB8AC3E}">
        <p14:creationId xmlns:p14="http://schemas.microsoft.com/office/powerpoint/2010/main" val="5166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233</TotalTime>
  <Words>484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Gill Sans MT</vt:lpstr>
      <vt:lpstr>Impact</vt:lpstr>
      <vt:lpstr>Tahoma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</dc:creator>
  <cp:lastModifiedBy>vinhpham2761 LNU</cp:lastModifiedBy>
  <cp:revision>23</cp:revision>
  <dcterms:created xsi:type="dcterms:W3CDTF">2021-06-17T05:58:20Z</dcterms:created>
  <dcterms:modified xsi:type="dcterms:W3CDTF">2022-09-22T09:25:45Z</dcterms:modified>
</cp:coreProperties>
</file>