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60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9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24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9CF05-24AC-4FFC-ACFA-1D85541C4ED3}"/>
              </a:ext>
            </a:extLst>
          </p:cNvPr>
          <p:cNvSpPr txBox="1"/>
          <p:nvPr/>
        </p:nvSpPr>
        <p:spPr>
          <a:xfrm>
            <a:off x="4703631" y="2427588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CSD</a:t>
            </a:r>
          </a:p>
        </p:txBody>
      </p:sp>
    </p:spTree>
    <p:extLst>
      <p:ext uri="{BB962C8B-B14F-4D97-AF65-F5344CB8AC3E}">
        <p14:creationId xmlns:p14="http://schemas.microsoft.com/office/powerpoint/2010/main" val="2347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556025" y="0"/>
            <a:ext cx="791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Muli"/>
              </a:rPr>
              <a:t>Node cần xóa có cả 2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E263B7-E27A-414D-AB56-A834E713A103}"/>
              </a:ext>
            </a:extLst>
          </p:cNvPr>
          <p:cNvSpPr/>
          <p:nvPr/>
        </p:nvSpPr>
        <p:spPr>
          <a:xfrm>
            <a:off x="5541314" y="1187286"/>
            <a:ext cx="518474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50EB10-DED0-4DDC-9D9B-5F89A728C5BA}"/>
              </a:ext>
            </a:extLst>
          </p:cNvPr>
          <p:cNvSpPr/>
          <p:nvPr/>
        </p:nvSpPr>
        <p:spPr>
          <a:xfrm>
            <a:off x="3742284" y="2458737"/>
            <a:ext cx="518474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07FAB-8005-4F66-BD67-78A3C61533AA}"/>
              </a:ext>
            </a:extLst>
          </p:cNvPr>
          <p:cNvSpPr/>
          <p:nvPr/>
        </p:nvSpPr>
        <p:spPr>
          <a:xfrm>
            <a:off x="6449553" y="2384189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354EFF-2D2C-4036-B3F9-BA7C8D9C52A2}"/>
              </a:ext>
            </a:extLst>
          </p:cNvPr>
          <p:cNvSpPr/>
          <p:nvPr/>
        </p:nvSpPr>
        <p:spPr>
          <a:xfrm>
            <a:off x="5800551" y="4175286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3C193B-EC07-4022-B421-7FBC342710BA}"/>
              </a:ext>
            </a:extLst>
          </p:cNvPr>
          <p:cNvSpPr/>
          <p:nvPr/>
        </p:nvSpPr>
        <p:spPr>
          <a:xfrm>
            <a:off x="7700128" y="4175286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7FD89-0796-4359-989A-029F1631712E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83859" y="1621785"/>
            <a:ext cx="561410" cy="83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6EC7D4-4DB4-4958-8AF4-0D801625E65A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7007429" y="2818688"/>
            <a:ext cx="1019495" cy="135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7B2866-009E-4FCC-8C36-10A50E98D3CA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127347" y="2818688"/>
            <a:ext cx="417922" cy="1356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80AF8E-2E4A-44EC-9583-DA46AF66D54C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84829" y="1621785"/>
            <a:ext cx="1432414" cy="91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991ADE-3530-4643-9F1C-62C0B4BA7035}"/>
              </a:ext>
            </a:extLst>
          </p:cNvPr>
          <p:cNvSpPr txBox="1"/>
          <p:nvPr/>
        </p:nvSpPr>
        <p:spPr>
          <a:xfrm>
            <a:off x="4961641" y="1520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B584F-85FF-4245-A9FB-ADC84BFAB43C}"/>
              </a:ext>
            </a:extLst>
          </p:cNvPr>
          <p:cNvSpPr txBox="1"/>
          <p:nvPr/>
        </p:nvSpPr>
        <p:spPr>
          <a:xfrm>
            <a:off x="6908276" y="1120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228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650702" y="-8878"/>
            <a:ext cx="3724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276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>
                <a:latin typeface="+mj-lt"/>
              </a:rPr>
              <a:t>Cây nhị phân là một cấu trúc bao gồm các Node, trong đó mỗi Node bao gồm 3 thành phần sau: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Data element: Lưu giữ giá trị 1 phần tử với kiểu dữ liệu bất kỳ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Left pointer: Con trỏ trỏ tới cây nhị phân bên trái của Node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Right pointer: Con trỏ trỏ tới cây nhị phân bên phải của Node</a:t>
            </a:r>
          </a:p>
        </p:txBody>
      </p:sp>
    </p:spTree>
    <p:extLst>
      <p:ext uri="{BB962C8B-B14F-4D97-AF65-F5344CB8AC3E}">
        <p14:creationId xmlns:p14="http://schemas.microsoft.com/office/powerpoint/2010/main" val="1734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938823" y="17755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họa cây nhị phân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41A9D-556D-41E7-942B-92CA0B82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29" y="1405307"/>
            <a:ext cx="6322542" cy="4684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8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3809957" y="-94459"/>
            <a:ext cx="457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thuật ngữ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Root</a:t>
            </a:r>
            <a:r>
              <a:rPr lang="vi-VN" sz="2000">
                <a:latin typeface="+mj-lt"/>
              </a:rPr>
              <a:t>: Node tổ tiên của cây. Là Node mà không có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Child</a:t>
            </a:r>
            <a:r>
              <a:rPr lang="vi-VN" sz="2000">
                <a:latin typeface="+mj-lt"/>
              </a:rPr>
              <a:t>: Là Node con của một Node cụ thể nào đó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Parent</a:t>
            </a:r>
            <a:r>
              <a:rPr lang="vi-VN" sz="2000">
                <a:latin typeface="+mj-lt"/>
              </a:rPr>
              <a:t>: Ngược lại của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Siblings</a:t>
            </a:r>
            <a:r>
              <a:rPr lang="vi-VN" sz="2000">
                <a:latin typeface="+mj-lt"/>
              </a:rPr>
              <a:t>: Các Node có cùng một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Descendant</a:t>
            </a:r>
            <a:r>
              <a:rPr lang="vi-VN" sz="2000">
                <a:latin typeface="+mj-lt"/>
              </a:rPr>
              <a:t>: Node có thể truy cập bằng cách duyệt từ cha tới con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Ancestor</a:t>
            </a:r>
            <a:r>
              <a:rPr lang="vi-VN" sz="2000">
                <a:latin typeface="+mj-lt"/>
              </a:rPr>
              <a:t>: Node có thể truy cập bằng cách duyệt từ con đến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Leaf</a:t>
            </a:r>
            <a:r>
              <a:rPr lang="vi-VN" sz="2000">
                <a:latin typeface="+mj-lt"/>
              </a:rPr>
              <a:t>: Node không có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Internal node</a:t>
            </a:r>
            <a:r>
              <a:rPr lang="vi-VN" sz="2000">
                <a:latin typeface="+mj-lt"/>
              </a:rPr>
              <a:t>: Node có ít nhất 1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External node</a:t>
            </a:r>
            <a:r>
              <a:rPr lang="vi-VN" sz="2000">
                <a:latin typeface="+mj-lt"/>
              </a:rPr>
              <a:t>: Node không có Child</a:t>
            </a:r>
          </a:p>
        </p:txBody>
      </p:sp>
    </p:spTree>
    <p:extLst>
      <p:ext uri="{BB962C8B-B14F-4D97-AF65-F5344CB8AC3E}">
        <p14:creationId xmlns:p14="http://schemas.microsoft.com/office/powerpoint/2010/main" val="17056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3418615" y="0"/>
            <a:ext cx="6224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cách duyệt cây</a:t>
            </a:r>
          </a:p>
        </p:txBody>
      </p:sp>
      <p:pic>
        <p:nvPicPr>
          <p:cNvPr id="2050" name="Picture 2" descr="Tree Traversals (Inorder, Preorder and Postorder) - GeeksforGeeks">
            <a:extLst>
              <a:ext uri="{FF2B5EF4-FFF2-40B4-BE49-F238E27FC236}">
                <a16:creationId xmlns:a16="http://schemas.microsoft.com/office/drawing/2014/main" id="{371C891B-FF50-4997-8F4E-0FEB252F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005" y="1157889"/>
            <a:ext cx="7620000" cy="549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46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233952" y="0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Xóa 1 node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2000">
                <a:latin typeface="+mj-lt"/>
              </a:rPr>
              <a:t>Trong hoạt động xóa 1 node của cây nhị phân chúng ta sẽ gặp phải 3 trường hợp sau:</a:t>
            </a:r>
            <a:endParaRPr lang="en-US" sz="2000"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/>
              <a:t>Node cần xóa không có node con</a:t>
            </a:r>
            <a:endParaRPr lang="vi-VN" sz="2000">
              <a:latin typeface="+mj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Node cần xóa chỉ có 1 node con (trái hoặc phải)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Node cần xóa có cả 2 node</a:t>
            </a:r>
          </a:p>
        </p:txBody>
      </p:sp>
    </p:spTree>
    <p:extLst>
      <p:ext uri="{BB962C8B-B14F-4D97-AF65-F5344CB8AC3E}">
        <p14:creationId xmlns:p14="http://schemas.microsoft.com/office/powerpoint/2010/main" val="13647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265287" y="142023"/>
            <a:ext cx="10495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cần xóa không có node 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2" y="1432933"/>
            <a:ext cx="9399233" cy="11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node cần xóa không có node con thì chúng ta đơn giản chỉ cần xóa vị trí node đó khỏi cây.</a:t>
            </a:r>
            <a:endParaRPr lang="vi-VN" sz="200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35663-879C-433E-A6D0-8C2E61B2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77" y="3626303"/>
            <a:ext cx="9144000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476885" y="0"/>
            <a:ext cx="1007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cần xóa chỉ có 1 node con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2" y="1432933"/>
            <a:ext cx="9399233" cy="11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node cần xóa có 1 node con, ta chỉ cần thay vị trí của node con đó với node cần xóa.</a:t>
            </a:r>
            <a:endParaRPr lang="vi-VN" sz="200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B85A8-2C52-4882-B267-9C5EFBC1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28" y="3289041"/>
            <a:ext cx="93345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556025" y="0"/>
            <a:ext cx="791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Muli"/>
              </a:rPr>
              <a:t>Node cần xóa có cả 2 node</a:t>
            </a:r>
          </a:p>
        </p:txBody>
      </p:sp>
      <p:pic>
        <p:nvPicPr>
          <p:cNvPr id="3074" name="Picture 2" descr="Cây Nhị Phân Trong C++ | Khiêm Lê">
            <a:extLst>
              <a:ext uri="{FF2B5EF4-FFF2-40B4-BE49-F238E27FC236}">
                <a16:creationId xmlns:a16="http://schemas.microsoft.com/office/drawing/2014/main" id="{4C2D9F0A-7993-49FB-A1B0-67629727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820887"/>
            <a:ext cx="4867275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349FD-AA90-4885-8562-5DF2FB75A6CC}"/>
              </a:ext>
            </a:extLst>
          </p:cNvPr>
          <p:cNvSpPr txBox="1"/>
          <p:nvPr/>
        </p:nvSpPr>
        <p:spPr>
          <a:xfrm>
            <a:off x="2556025" y="1361869"/>
            <a:ext cx="8734016" cy="56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</a:t>
            </a:r>
            <a:r>
              <a:rPr lang="en-US"/>
              <a:t>này ta cần phải tìm được node thay thế thỏa mãn</a:t>
            </a:r>
            <a:endParaRPr lang="vi-VN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2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356</TotalTime>
  <Words>323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Impact</vt:lpstr>
      <vt:lpstr>Muli</vt:lpstr>
      <vt:lpstr>Tahoma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</dc:creator>
  <cp:lastModifiedBy>Le Quan</cp:lastModifiedBy>
  <cp:revision>50</cp:revision>
  <dcterms:created xsi:type="dcterms:W3CDTF">2021-06-17T05:58:20Z</dcterms:created>
  <dcterms:modified xsi:type="dcterms:W3CDTF">2021-07-01T13:16:55Z</dcterms:modified>
</cp:coreProperties>
</file>