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hpham2761 LNU" userId="d3c0f410-f6f7-483f-819a-e47ef45822c8" providerId="ADAL" clId="{B1AB7399-7F83-49B2-BF2E-4C4F681EE85D}"/>
    <pc:docChg chg="modSld">
      <pc:chgData name="vinhpham2761 LNU" userId="d3c0f410-f6f7-483f-819a-e47ef45822c8" providerId="ADAL" clId="{B1AB7399-7F83-49B2-BF2E-4C4F681EE85D}" dt="2021-10-31T02:32:56.740" v="19" actId="1076"/>
      <pc:docMkLst>
        <pc:docMk/>
      </pc:docMkLst>
      <pc:sldChg chg="modSp mod">
        <pc:chgData name="vinhpham2761 LNU" userId="d3c0f410-f6f7-483f-819a-e47ef45822c8" providerId="ADAL" clId="{B1AB7399-7F83-49B2-BF2E-4C4F681EE85D}" dt="2021-10-31T02:32:56.740" v="19" actId="1076"/>
        <pc:sldMkLst>
          <pc:docMk/>
          <pc:sldMk cId="2022816797" sldId="265"/>
        </pc:sldMkLst>
        <pc:spChg chg="mod">
          <ac:chgData name="vinhpham2761 LNU" userId="d3c0f410-f6f7-483f-819a-e47ef45822c8" providerId="ADAL" clId="{B1AB7399-7F83-49B2-BF2E-4C4F681EE85D}" dt="2021-10-31T02:32:56.740" v="19" actId="1076"/>
          <ac:spMkLst>
            <pc:docMk/>
            <pc:sldMk cId="2022816797" sldId="265"/>
            <ac:spMk id="8" creationId="{BFF07FAB-8005-4F66-BD67-78A3C61533AA}"/>
          </ac:spMkLst>
        </pc:spChg>
        <pc:spChg chg="mod">
          <ac:chgData name="vinhpham2761 LNU" userId="d3c0f410-f6f7-483f-819a-e47ef45822c8" providerId="ADAL" clId="{B1AB7399-7F83-49B2-BF2E-4C4F681EE85D}" dt="2021-10-31T02:26:28.556" v="2" actId="1076"/>
          <ac:spMkLst>
            <pc:docMk/>
            <pc:sldMk cId="2022816797" sldId="265"/>
            <ac:spMk id="9" creationId="{03354EFF-2D2C-4036-B3F9-BA7C8D9C52A2}"/>
          </ac:spMkLst>
        </pc:spChg>
        <pc:spChg chg="mod">
          <ac:chgData name="vinhpham2761 LNU" userId="d3c0f410-f6f7-483f-819a-e47ef45822c8" providerId="ADAL" clId="{B1AB7399-7F83-49B2-BF2E-4C4F681EE85D}" dt="2021-10-31T02:32:44.053" v="17" actId="1076"/>
          <ac:spMkLst>
            <pc:docMk/>
            <pc:sldMk cId="2022816797" sldId="265"/>
            <ac:spMk id="11" creationId="{F53C193B-EC07-4022-B421-7FBC342710BA}"/>
          </ac:spMkLst>
        </pc:spChg>
        <pc:cxnChg chg="mod">
          <ac:chgData name="vinhpham2761 LNU" userId="d3c0f410-f6f7-483f-819a-e47ef45822c8" providerId="ADAL" clId="{B1AB7399-7F83-49B2-BF2E-4C4F681EE85D}" dt="2021-10-31T02:32:56.740" v="19" actId="1076"/>
          <ac:cxnSpMkLst>
            <pc:docMk/>
            <pc:sldMk cId="2022816797" sldId="265"/>
            <ac:cxnSpMk id="12" creationId="{CBF7FD89-0796-4359-989A-029F1631712E}"/>
          </ac:cxnSpMkLst>
        </pc:cxnChg>
        <pc:cxnChg chg="mod">
          <ac:chgData name="vinhpham2761 LNU" userId="d3c0f410-f6f7-483f-819a-e47ef45822c8" providerId="ADAL" clId="{B1AB7399-7F83-49B2-BF2E-4C4F681EE85D}" dt="2021-10-31T02:32:56.740" v="19" actId="1076"/>
          <ac:cxnSpMkLst>
            <pc:docMk/>
            <pc:sldMk cId="2022816797" sldId="265"/>
            <ac:cxnSpMk id="14" creationId="{0A6EC7D4-4DB4-4958-8AF4-0D801625E65A}"/>
          </ac:cxnSpMkLst>
        </pc:cxnChg>
        <pc:cxnChg chg="mod">
          <ac:chgData name="vinhpham2761 LNU" userId="d3c0f410-f6f7-483f-819a-e47ef45822c8" providerId="ADAL" clId="{B1AB7399-7F83-49B2-BF2E-4C4F681EE85D}" dt="2021-10-31T02:32:56.740" v="19" actId="1076"/>
          <ac:cxnSpMkLst>
            <pc:docMk/>
            <pc:sldMk cId="2022816797" sldId="265"/>
            <ac:cxnSpMk id="17" creationId="{2E7B2866-009E-4FCC-8C36-10A50E98D3C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E20C50F-59B4-4D32-B5B4-70F5D2A0AEFD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490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C50F-59B4-4D32-B5B4-70F5D2A0AEFD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0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C50F-59B4-4D32-B5B4-70F5D2A0AEFD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7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C50F-59B4-4D32-B5B4-70F5D2A0AEFD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84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E20C50F-59B4-4D32-B5B4-70F5D2A0AEFD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56087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C50F-59B4-4D32-B5B4-70F5D2A0AEFD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06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C50F-59B4-4D32-B5B4-70F5D2A0AEFD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196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C50F-59B4-4D32-B5B4-70F5D2A0AEFD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4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C50F-59B4-4D32-B5B4-70F5D2A0AEFD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3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E20C50F-59B4-4D32-B5B4-70F5D2A0AEFD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02472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E20C50F-59B4-4D32-B5B4-70F5D2A0AEFD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3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E20C50F-59B4-4D32-B5B4-70F5D2A0AEFD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39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09CF05-24AC-4FFC-ACFA-1D85541C4ED3}"/>
              </a:ext>
            </a:extLst>
          </p:cNvPr>
          <p:cNvSpPr txBox="1"/>
          <p:nvPr/>
        </p:nvSpPr>
        <p:spPr>
          <a:xfrm>
            <a:off x="4703631" y="2427588"/>
            <a:ext cx="27847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CSD</a:t>
            </a:r>
          </a:p>
        </p:txBody>
      </p:sp>
    </p:spTree>
    <p:extLst>
      <p:ext uri="{BB962C8B-B14F-4D97-AF65-F5344CB8AC3E}">
        <p14:creationId xmlns:p14="http://schemas.microsoft.com/office/powerpoint/2010/main" val="234772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EF67C-07C4-48C0-A5C1-7D62027475DE}"/>
              </a:ext>
            </a:extLst>
          </p:cNvPr>
          <p:cNvSpPr txBox="1"/>
          <p:nvPr/>
        </p:nvSpPr>
        <p:spPr>
          <a:xfrm>
            <a:off x="2556025" y="0"/>
            <a:ext cx="7913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5400" b="0" i="0">
                <a:solidFill>
                  <a:srgbClr val="00B050"/>
                </a:solidFill>
                <a:effectLst/>
                <a:latin typeface="Muli"/>
              </a:rPr>
              <a:t>Node cần xóa có cả 2 node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1E263B7-E27A-414D-AB56-A834E713A103}"/>
              </a:ext>
            </a:extLst>
          </p:cNvPr>
          <p:cNvSpPr/>
          <p:nvPr/>
        </p:nvSpPr>
        <p:spPr>
          <a:xfrm>
            <a:off x="5541314" y="1187286"/>
            <a:ext cx="518474" cy="5090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50EB10-DED0-4DDC-9D9B-5F89A728C5BA}"/>
              </a:ext>
            </a:extLst>
          </p:cNvPr>
          <p:cNvSpPr/>
          <p:nvPr/>
        </p:nvSpPr>
        <p:spPr>
          <a:xfrm>
            <a:off x="3742284" y="2458737"/>
            <a:ext cx="518474" cy="5090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F07FAB-8005-4F66-BD67-78A3C61533AA}"/>
              </a:ext>
            </a:extLst>
          </p:cNvPr>
          <p:cNvSpPr/>
          <p:nvPr/>
        </p:nvSpPr>
        <p:spPr>
          <a:xfrm>
            <a:off x="6581480" y="2533285"/>
            <a:ext cx="653592" cy="5090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354EFF-2D2C-4036-B3F9-BA7C8D9C52A2}"/>
              </a:ext>
            </a:extLst>
          </p:cNvPr>
          <p:cNvSpPr/>
          <p:nvPr/>
        </p:nvSpPr>
        <p:spPr>
          <a:xfrm>
            <a:off x="5717332" y="4175286"/>
            <a:ext cx="653592" cy="5090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3C193B-EC07-4022-B421-7FBC342710BA}"/>
              </a:ext>
            </a:extLst>
          </p:cNvPr>
          <p:cNvSpPr/>
          <p:nvPr/>
        </p:nvSpPr>
        <p:spPr>
          <a:xfrm>
            <a:off x="7722956" y="4107561"/>
            <a:ext cx="653592" cy="5090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F7FD89-0796-4359-989A-029F1631712E}"/>
              </a:ext>
            </a:extLst>
          </p:cNvPr>
          <p:cNvCxnSpPr>
            <a:cxnSpLocks/>
            <a:stCxn id="3" idx="6"/>
            <a:endCxn id="8" idx="1"/>
          </p:cNvCxnSpPr>
          <p:nvPr/>
        </p:nvCxnSpPr>
        <p:spPr>
          <a:xfrm>
            <a:off x="6059788" y="1441810"/>
            <a:ext cx="617408" cy="116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6EC7D4-4DB4-4958-8AF4-0D801625E65A}"/>
              </a:ext>
            </a:extLst>
          </p:cNvPr>
          <p:cNvCxnSpPr>
            <a:cxnSpLocks/>
            <a:stCxn id="8" idx="5"/>
            <a:endCxn id="11" idx="3"/>
          </p:cNvCxnSpPr>
          <p:nvPr/>
        </p:nvCxnSpPr>
        <p:spPr>
          <a:xfrm>
            <a:off x="7139356" y="2967784"/>
            <a:ext cx="679316" cy="157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7B2866-009E-4FCC-8C36-10A50E98D3CA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6044128" y="2967784"/>
            <a:ext cx="633068" cy="1207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80AF8E-2E4A-44EC-9583-DA46AF66D54C}"/>
              </a:ext>
            </a:extLst>
          </p:cNvPr>
          <p:cNvCxnSpPr>
            <a:stCxn id="3" idx="3"/>
            <a:endCxn id="6" idx="7"/>
          </p:cNvCxnSpPr>
          <p:nvPr/>
        </p:nvCxnSpPr>
        <p:spPr>
          <a:xfrm flipH="1">
            <a:off x="4184829" y="1621785"/>
            <a:ext cx="1432414" cy="91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2991ADE-3530-4643-9F1C-62C0B4BA7035}"/>
              </a:ext>
            </a:extLst>
          </p:cNvPr>
          <p:cNvSpPr txBox="1"/>
          <p:nvPr/>
        </p:nvSpPr>
        <p:spPr>
          <a:xfrm>
            <a:off x="4961641" y="15208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3B584F-85FF-4245-A9FB-ADC84BFAB43C}"/>
              </a:ext>
            </a:extLst>
          </p:cNvPr>
          <p:cNvSpPr txBox="1"/>
          <p:nvPr/>
        </p:nvSpPr>
        <p:spPr>
          <a:xfrm>
            <a:off x="6908276" y="11201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02281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EF67C-07C4-48C0-A5C1-7D62027475DE}"/>
              </a:ext>
            </a:extLst>
          </p:cNvPr>
          <p:cNvSpPr txBox="1"/>
          <p:nvPr/>
        </p:nvSpPr>
        <p:spPr>
          <a:xfrm>
            <a:off x="4650702" y="-8878"/>
            <a:ext cx="3724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B11F40-3CE0-4AEB-AA10-A8B38B57D00A}"/>
              </a:ext>
            </a:extLst>
          </p:cNvPr>
          <p:cNvSpPr txBox="1"/>
          <p:nvPr/>
        </p:nvSpPr>
        <p:spPr>
          <a:xfrm>
            <a:off x="1813263" y="1759504"/>
            <a:ext cx="9399233" cy="2766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>
                <a:latin typeface="+mj-lt"/>
              </a:rPr>
              <a:t>Cây nhị phân là một cấu trúc bao gồm các Node, trong đó mỗi Node bao gồm 3 thành phần sau: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vi-VN" sz="2000">
                <a:latin typeface="+mj-lt"/>
              </a:rPr>
              <a:t>Data element: Lưu giữ giá trị 1 phần tử với kiểu dữ liệu bất kỳ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vi-VN" sz="2000">
                <a:latin typeface="+mj-lt"/>
              </a:rPr>
              <a:t>Left pointer: Con trỏ trỏ tới cây nhị phân bên trái của Node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vi-VN" sz="2000">
                <a:latin typeface="+mj-lt"/>
              </a:rPr>
              <a:t>Right pointer: Con trỏ trỏ tới cây nhị phân bên phải của Node</a:t>
            </a:r>
          </a:p>
        </p:txBody>
      </p:sp>
    </p:spTree>
    <p:extLst>
      <p:ext uri="{BB962C8B-B14F-4D97-AF65-F5344CB8AC3E}">
        <p14:creationId xmlns:p14="http://schemas.microsoft.com/office/powerpoint/2010/main" val="173421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EF67C-07C4-48C0-A5C1-7D62027475DE}"/>
              </a:ext>
            </a:extLst>
          </p:cNvPr>
          <p:cNvSpPr txBox="1"/>
          <p:nvPr/>
        </p:nvSpPr>
        <p:spPr>
          <a:xfrm>
            <a:off x="2938823" y="17755"/>
            <a:ext cx="7148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 họa cây nhị phân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41A9D-556D-41E7-942B-92CA0B821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729" y="1405307"/>
            <a:ext cx="6322542" cy="46847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7885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EF67C-07C4-48C0-A5C1-7D62027475DE}"/>
              </a:ext>
            </a:extLst>
          </p:cNvPr>
          <p:cNvSpPr txBox="1"/>
          <p:nvPr/>
        </p:nvSpPr>
        <p:spPr>
          <a:xfrm>
            <a:off x="3809957" y="-94459"/>
            <a:ext cx="4572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 thuật ngữ</a:t>
            </a:r>
            <a:endParaRPr lang="en-US" sz="54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B11F40-3CE0-4AEB-AA10-A8B38B57D00A}"/>
              </a:ext>
            </a:extLst>
          </p:cNvPr>
          <p:cNvSpPr txBox="1"/>
          <p:nvPr/>
        </p:nvSpPr>
        <p:spPr>
          <a:xfrm>
            <a:off x="1813263" y="1759504"/>
            <a:ext cx="9399233" cy="4190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b="1">
                <a:latin typeface="+mj-lt"/>
              </a:rPr>
              <a:t>Root</a:t>
            </a:r>
            <a:r>
              <a:rPr lang="vi-VN" sz="2000">
                <a:latin typeface="+mj-lt"/>
              </a:rPr>
              <a:t>: Node tổ tiên của cây. Là Node mà không có cha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b="1">
                <a:latin typeface="+mj-lt"/>
              </a:rPr>
              <a:t>Child</a:t>
            </a:r>
            <a:r>
              <a:rPr lang="vi-VN" sz="2000">
                <a:latin typeface="+mj-lt"/>
              </a:rPr>
              <a:t>: Là Node con của một Node cụ thể nào đó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b="1">
                <a:latin typeface="+mj-lt"/>
              </a:rPr>
              <a:t>Parent</a:t>
            </a:r>
            <a:r>
              <a:rPr lang="vi-VN" sz="2000">
                <a:latin typeface="+mj-lt"/>
              </a:rPr>
              <a:t>: Ngược lại của Child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b="1">
                <a:latin typeface="+mj-lt"/>
              </a:rPr>
              <a:t>Siblings</a:t>
            </a:r>
            <a:r>
              <a:rPr lang="vi-VN" sz="2000">
                <a:latin typeface="+mj-lt"/>
              </a:rPr>
              <a:t>: Các Node có cùng một cha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b="1">
                <a:latin typeface="+mj-lt"/>
              </a:rPr>
              <a:t>Descendant</a:t>
            </a:r>
            <a:r>
              <a:rPr lang="vi-VN" sz="2000">
                <a:latin typeface="+mj-lt"/>
              </a:rPr>
              <a:t>: Node có thể truy cập bằng cách duyệt từ cha tới con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b="1">
                <a:latin typeface="+mj-lt"/>
              </a:rPr>
              <a:t>Ancestor</a:t>
            </a:r>
            <a:r>
              <a:rPr lang="vi-VN" sz="2000">
                <a:latin typeface="+mj-lt"/>
              </a:rPr>
              <a:t>: Node có thể truy cập bằng cách duyệt từ con đến cha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b="1">
                <a:latin typeface="+mj-lt"/>
              </a:rPr>
              <a:t>Leaf</a:t>
            </a:r>
            <a:r>
              <a:rPr lang="vi-VN" sz="2000">
                <a:latin typeface="+mj-lt"/>
              </a:rPr>
              <a:t>: Node không có Child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b="1">
                <a:latin typeface="+mj-lt"/>
              </a:rPr>
              <a:t>Internal node</a:t>
            </a:r>
            <a:r>
              <a:rPr lang="vi-VN" sz="2000">
                <a:latin typeface="+mj-lt"/>
              </a:rPr>
              <a:t>: Node có ít nhất 1 Child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b="1">
                <a:latin typeface="+mj-lt"/>
              </a:rPr>
              <a:t>External node</a:t>
            </a:r>
            <a:r>
              <a:rPr lang="vi-VN" sz="2000">
                <a:latin typeface="+mj-lt"/>
              </a:rPr>
              <a:t>: Node không có Child</a:t>
            </a:r>
          </a:p>
        </p:txBody>
      </p:sp>
    </p:spTree>
    <p:extLst>
      <p:ext uri="{BB962C8B-B14F-4D97-AF65-F5344CB8AC3E}">
        <p14:creationId xmlns:p14="http://schemas.microsoft.com/office/powerpoint/2010/main" val="170566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EF67C-07C4-48C0-A5C1-7D62027475DE}"/>
              </a:ext>
            </a:extLst>
          </p:cNvPr>
          <p:cNvSpPr txBox="1"/>
          <p:nvPr/>
        </p:nvSpPr>
        <p:spPr>
          <a:xfrm>
            <a:off x="3418615" y="0"/>
            <a:ext cx="6224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cách duyệt cây</a:t>
            </a:r>
          </a:p>
        </p:txBody>
      </p:sp>
      <p:pic>
        <p:nvPicPr>
          <p:cNvPr id="2050" name="Picture 2" descr="Tree Traversals (Inorder, Preorder and Postorder) - GeeksforGeeks">
            <a:extLst>
              <a:ext uri="{FF2B5EF4-FFF2-40B4-BE49-F238E27FC236}">
                <a16:creationId xmlns:a16="http://schemas.microsoft.com/office/drawing/2014/main" id="{371C891B-FF50-4997-8F4E-0FEB252F4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005" y="1157889"/>
            <a:ext cx="7620000" cy="54959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2468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EF67C-07C4-48C0-A5C1-7D62027475DE}"/>
              </a:ext>
            </a:extLst>
          </p:cNvPr>
          <p:cNvSpPr txBox="1"/>
          <p:nvPr/>
        </p:nvSpPr>
        <p:spPr>
          <a:xfrm>
            <a:off x="4233952" y="0"/>
            <a:ext cx="3724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Xóa 1 node</a:t>
            </a:r>
            <a:endParaRPr lang="en-US" sz="54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B11F40-3CE0-4AEB-AA10-A8B38B57D00A}"/>
              </a:ext>
            </a:extLst>
          </p:cNvPr>
          <p:cNvSpPr txBox="1"/>
          <p:nvPr/>
        </p:nvSpPr>
        <p:spPr>
          <a:xfrm>
            <a:off x="1813263" y="1759504"/>
            <a:ext cx="9399233" cy="3074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vi-VN" sz="2000">
                <a:latin typeface="+mj-lt"/>
              </a:rPr>
              <a:t>Trong hoạt động xóa 1 node của cây nhị phân chúng ta sẽ gặp phải 3 trường hợp sau:</a:t>
            </a:r>
            <a:endParaRPr lang="en-US" sz="2000">
              <a:latin typeface="+mj-lt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vi-VN" sz="2000"/>
              <a:t>Node cần xóa không có node con</a:t>
            </a:r>
            <a:endParaRPr lang="vi-VN" sz="2000">
              <a:latin typeface="+mj-lt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vi-VN" sz="2000">
                <a:latin typeface="+mj-lt"/>
              </a:rPr>
              <a:t>Node cần xóa chỉ có 1 node con (trái hoặc phải)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vi-VN" sz="2000">
                <a:latin typeface="+mj-lt"/>
              </a:rPr>
              <a:t>Node cần xóa có cả 2 node</a:t>
            </a:r>
          </a:p>
        </p:txBody>
      </p:sp>
    </p:spTree>
    <p:extLst>
      <p:ext uri="{BB962C8B-B14F-4D97-AF65-F5344CB8AC3E}">
        <p14:creationId xmlns:p14="http://schemas.microsoft.com/office/powerpoint/2010/main" val="136470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EF67C-07C4-48C0-A5C1-7D62027475DE}"/>
              </a:ext>
            </a:extLst>
          </p:cNvPr>
          <p:cNvSpPr txBox="1"/>
          <p:nvPr/>
        </p:nvSpPr>
        <p:spPr>
          <a:xfrm>
            <a:off x="1265287" y="142023"/>
            <a:ext cx="10495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5400" b="0" i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 cần xóa không có node con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B11F40-3CE0-4AEB-AA10-A8B38B57D00A}"/>
              </a:ext>
            </a:extLst>
          </p:cNvPr>
          <p:cNvSpPr txBox="1"/>
          <p:nvPr/>
        </p:nvSpPr>
        <p:spPr>
          <a:xfrm>
            <a:off x="1813262" y="1432933"/>
            <a:ext cx="9399233" cy="1120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vi-VN"/>
              <a:t>Với trường hợp node cần xóa không có node con thì chúng ta đơn giản chỉ cần xóa vị trí node đó khỏi cây.</a:t>
            </a:r>
            <a:endParaRPr lang="vi-VN" sz="2000">
              <a:latin typeface="+mj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735663-879C-433E-A6D0-8C2E61B27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877" y="3626303"/>
            <a:ext cx="9144000" cy="2609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54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EF67C-07C4-48C0-A5C1-7D62027475DE}"/>
              </a:ext>
            </a:extLst>
          </p:cNvPr>
          <p:cNvSpPr txBox="1"/>
          <p:nvPr/>
        </p:nvSpPr>
        <p:spPr>
          <a:xfrm>
            <a:off x="1476885" y="0"/>
            <a:ext cx="10071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b="0" i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 cần xóa chỉ có 1 node con</a:t>
            </a:r>
            <a:endParaRPr lang="en-US" sz="54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B11F40-3CE0-4AEB-AA10-A8B38B57D00A}"/>
              </a:ext>
            </a:extLst>
          </p:cNvPr>
          <p:cNvSpPr txBox="1"/>
          <p:nvPr/>
        </p:nvSpPr>
        <p:spPr>
          <a:xfrm>
            <a:off x="1813262" y="1432933"/>
            <a:ext cx="9399233" cy="1120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vi-VN"/>
              <a:t>Với trường hợp node cần xóa có 1 node con, ta chỉ cần thay vị trí của node con đó với node cần xóa.</a:t>
            </a:r>
            <a:endParaRPr lang="vi-VN" sz="200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8B85A8-2C52-4882-B267-9C5EFBC1D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628" y="3289041"/>
            <a:ext cx="9334500" cy="2724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9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EF67C-07C4-48C0-A5C1-7D62027475DE}"/>
              </a:ext>
            </a:extLst>
          </p:cNvPr>
          <p:cNvSpPr txBox="1"/>
          <p:nvPr/>
        </p:nvSpPr>
        <p:spPr>
          <a:xfrm>
            <a:off x="2556025" y="0"/>
            <a:ext cx="7913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5400" b="0" i="0">
                <a:solidFill>
                  <a:srgbClr val="00B050"/>
                </a:solidFill>
                <a:effectLst/>
                <a:latin typeface="Muli"/>
              </a:rPr>
              <a:t>Node cần xóa có cả 2 node</a:t>
            </a:r>
          </a:p>
        </p:txBody>
      </p:sp>
      <p:pic>
        <p:nvPicPr>
          <p:cNvPr id="3074" name="Picture 2" descr="Cây Nhị Phân Trong C++ | Khiêm Lê">
            <a:extLst>
              <a:ext uri="{FF2B5EF4-FFF2-40B4-BE49-F238E27FC236}">
                <a16:creationId xmlns:a16="http://schemas.microsoft.com/office/drawing/2014/main" id="{4C2D9F0A-7993-49FB-A1B0-676297278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62" y="2820887"/>
            <a:ext cx="4867275" cy="344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B349FD-AA90-4885-8562-5DF2FB75A6CC}"/>
              </a:ext>
            </a:extLst>
          </p:cNvPr>
          <p:cNvSpPr txBox="1"/>
          <p:nvPr/>
        </p:nvSpPr>
        <p:spPr>
          <a:xfrm>
            <a:off x="2556025" y="1361869"/>
            <a:ext cx="8734016" cy="565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vi-VN"/>
              <a:t>Với trường hợp </a:t>
            </a:r>
            <a:r>
              <a:rPr lang="en-US"/>
              <a:t>này ta cần phải tìm được node thay thế thỏa mãn</a:t>
            </a:r>
            <a:endParaRPr lang="vi-VN" sz="2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028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362</TotalTime>
  <Words>323</Words>
  <Application>Microsoft Office PowerPoint</Application>
  <PresentationFormat>Màn hình rộng</PresentationFormat>
  <Paragraphs>37</Paragraphs>
  <Slides>10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7" baseType="lpstr">
      <vt:lpstr>Arial</vt:lpstr>
      <vt:lpstr>Gill Sans MT</vt:lpstr>
      <vt:lpstr>Impact</vt:lpstr>
      <vt:lpstr>Muli</vt:lpstr>
      <vt:lpstr>Tahoma</vt:lpstr>
      <vt:lpstr>Wingdings</vt:lpstr>
      <vt:lpstr>Badge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Quan</dc:creator>
  <cp:lastModifiedBy>vinhpham2761 LNU</cp:lastModifiedBy>
  <cp:revision>50</cp:revision>
  <dcterms:created xsi:type="dcterms:W3CDTF">2021-06-17T05:58:20Z</dcterms:created>
  <dcterms:modified xsi:type="dcterms:W3CDTF">2021-10-31T02:33:02Z</dcterms:modified>
</cp:coreProperties>
</file>