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E20C50F-59B4-4D32-B5B4-70F5D2A0AEF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9FEE989-BBB5-49D1-845D-9BF405F77EDC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490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C50F-59B4-4D32-B5B4-70F5D2A0AEF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E989-BBB5-49D1-845D-9BF405F77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0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C50F-59B4-4D32-B5B4-70F5D2A0AEF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E989-BBB5-49D1-845D-9BF405F77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7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C50F-59B4-4D32-B5B4-70F5D2A0AEF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E989-BBB5-49D1-845D-9BF405F77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84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E20C50F-59B4-4D32-B5B4-70F5D2A0AEF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9FEE989-BBB5-49D1-845D-9BF405F77EDC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560879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C50F-59B4-4D32-B5B4-70F5D2A0AEF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E989-BBB5-49D1-845D-9BF405F77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906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C50F-59B4-4D32-B5B4-70F5D2A0AEF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E989-BBB5-49D1-845D-9BF405F77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1962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C50F-59B4-4D32-B5B4-70F5D2A0AEF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E989-BBB5-49D1-845D-9BF405F77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44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0C50F-59B4-4D32-B5B4-70F5D2A0AEF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EE989-BBB5-49D1-845D-9BF405F77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3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E20C50F-59B4-4D32-B5B4-70F5D2A0AEF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89FEE989-BBB5-49D1-845D-9BF405F77ED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702472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E20C50F-59B4-4D32-B5B4-70F5D2A0AEF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89FEE989-BBB5-49D1-845D-9BF405F77E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3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E20C50F-59B4-4D32-B5B4-70F5D2A0AEFD}" type="datetimeFigureOut">
              <a:rPr lang="en-US" smtClean="0"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9FEE989-BBB5-49D1-845D-9BF405F77ED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4439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09CF05-24AC-4FFC-ACFA-1D85541C4ED3}"/>
              </a:ext>
            </a:extLst>
          </p:cNvPr>
          <p:cNvSpPr txBox="1"/>
          <p:nvPr/>
        </p:nvSpPr>
        <p:spPr>
          <a:xfrm>
            <a:off x="4703631" y="2427588"/>
            <a:ext cx="27847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CSD</a:t>
            </a:r>
          </a:p>
        </p:txBody>
      </p:sp>
    </p:spTree>
    <p:extLst>
      <p:ext uri="{BB962C8B-B14F-4D97-AF65-F5344CB8AC3E}">
        <p14:creationId xmlns:p14="http://schemas.microsoft.com/office/powerpoint/2010/main" val="2347721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EF67C-07C4-48C0-A5C1-7D62027475DE}"/>
              </a:ext>
            </a:extLst>
          </p:cNvPr>
          <p:cNvSpPr txBox="1"/>
          <p:nvPr/>
        </p:nvSpPr>
        <p:spPr>
          <a:xfrm>
            <a:off x="4486250" y="-179778"/>
            <a:ext cx="41472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Before</a:t>
            </a:r>
            <a:endParaRPr lang="en-US" sz="540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A0E60B-1661-484B-80CF-034A33C80C4E}"/>
              </a:ext>
            </a:extLst>
          </p:cNvPr>
          <p:cNvSpPr/>
          <p:nvPr/>
        </p:nvSpPr>
        <p:spPr>
          <a:xfrm>
            <a:off x="5572218" y="1988597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1872B9-3087-4387-8CE0-AC9C1C8A7913}"/>
              </a:ext>
            </a:extLst>
          </p:cNvPr>
          <p:cNvSpPr/>
          <p:nvPr/>
        </p:nvSpPr>
        <p:spPr>
          <a:xfrm>
            <a:off x="6300187" y="1988597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12494B-323D-4E78-95D7-C93984FB3C0F}"/>
              </a:ext>
            </a:extLst>
          </p:cNvPr>
          <p:cNvSpPr/>
          <p:nvPr/>
        </p:nvSpPr>
        <p:spPr>
          <a:xfrm>
            <a:off x="1528438" y="3348361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A,10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8C8BD8-72A8-441C-9894-391EDD5D4D96}"/>
              </a:ext>
            </a:extLst>
          </p:cNvPr>
          <p:cNvSpPr/>
          <p:nvPr/>
        </p:nvSpPr>
        <p:spPr>
          <a:xfrm>
            <a:off x="2256407" y="3348361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AB0893-32A5-46BF-B763-FF47C6CF9058}"/>
              </a:ext>
            </a:extLst>
          </p:cNvPr>
          <p:cNvSpPr/>
          <p:nvPr/>
        </p:nvSpPr>
        <p:spPr>
          <a:xfrm>
            <a:off x="3793723" y="3348361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B,12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215B43-AFE1-4561-91A5-D9FAC5F09CFC}"/>
              </a:ext>
            </a:extLst>
          </p:cNvPr>
          <p:cNvSpPr/>
          <p:nvPr/>
        </p:nvSpPr>
        <p:spPr>
          <a:xfrm>
            <a:off x="4521692" y="3348361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CCAF35-D45B-4004-9FD9-EE49545BA3CC}"/>
              </a:ext>
            </a:extLst>
          </p:cNvPr>
          <p:cNvSpPr/>
          <p:nvPr/>
        </p:nvSpPr>
        <p:spPr>
          <a:xfrm>
            <a:off x="8930938" y="3348361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D,14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A8C0C3-27A2-48AF-A506-CCE20DADBCB5}"/>
              </a:ext>
            </a:extLst>
          </p:cNvPr>
          <p:cNvSpPr/>
          <p:nvPr/>
        </p:nvSpPr>
        <p:spPr>
          <a:xfrm>
            <a:off x="9658907" y="3348361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800"/>
              <a:t>null</a:t>
            </a:r>
            <a:endParaRPr lang="en-US" sz="8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3CAC7D0-8E47-437B-B7B2-9C5D131DF53D}"/>
              </a:ext>
            </a:extLst>
          </p:cNvPr>
          <p:cNvCxnSpPr>
            <a:cxnSpLocks/>
            <a:stCxn id="20" idx="0"/>
            <a:endCxn id="12" idx="2"/>
          </p:cNvCxnSpPr>
          <p:nvPr/>
        </p:nvCxnSpPr>
        <p:spPr>
          <a:xfrm flipH="1" flipV="1">
            <a:off x="9294923" y="3863265"/>
            <a:ext cx="1296142" cy="941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8E8518F-A63A-4590-A155-226896DCCA36}"/>
              </a:ext>
            </a:extLst>
          </p:cNvPr>
          <p:cNvSpPr/>
          <p:nvPr/>
        </p:nvSpPr>
        <p:spPr>
          <a:xfrm>
            <a:off x="10133865" y="4804299"/>
            <a:ext cx="914400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Tail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B852AA-AEB9-44F0-8BF3-D71FE5A8BAF7}"/>
              </a:ext>
            </a:extLst>
          </p:cNvPr>
          <p:cNvSpPr/>
          <p:nvPr/>
        </p:nvSpPr>
        <p:spPr>
          <a:xfrm>
            <a:off x="978022" y="4804299"/>
            <a:ext cx="914400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Head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3BBD1E-B284-4824-AD83-39732A4157A8}"/>
              </a:ext>
            </a:extLst>
          </p:cNvPr>
          <p:cNvCxnSpPr>
            <a:stCxn id="29" idx="0"/>
            <a:endCxn id="8" idx="2"/>
          </p:cNvCxnSpPr>
          <p:nvPr/>
        </p:nvCxnSpPr>
        <p:spPr>
          <a:xfrm flipV="1">
            <a:off x="1435222" y="3863265"/>
            <a:ext cx="457201" cy="941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66E7388-F4AE-4A13-8C29-1E091D83A2EA}"/>
              </a:ext>
            </a:extLst>
          </p:cNvPr>
          <p:cNvSpPr/>
          <p:nvPr/>
        </p:nvSpPr>
        <p:spPr>
          <a:xfrm>
            <a:off x="6300187" y="3348361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C,11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516B7B-7A99-44B1-BF01-25945CBB1114}"/>
              </a:ext>
            </a:extLst>
          </p:cNvPr>
          <p:cNvSpPr/>
          <p:nvPr/>
        </p:nvSpPr>
        <p:spPr>
          <a:xfrm>
            <a:off x="7028156" y="3348361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49D8124-B7D0-47FD-B25F-520C3F2ABDA5}"/>
              </a:ext>
            </a:extLst>
          </p:cNvPr>
          <p:cNvCxnSpPr>
            <a:cxnSpLocks/>
            <a:stCxn id="6" idx="0"/>
            <a:endCxn id="45" idx="4"/>
          </p:cNvCxnSpPr>
          <p:nvPr/>
        </p:nvCxnSpPr>
        <p:spPr>
          <a:xfrm flipV="1">
            <a:off x="5936203" y="1700059"/>
            <a:ext cx="8139" cy="288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F2827A17-2B1A-487D-9365-48CD06F8753F}"/>
              </a:ext>
            </a:extLst>
          </p:cNvPr>
          <p:cNvSpPr/>
          <p:nvPr/>
        </p:nvSpPr>
        <p:spPr>
          <a:xfrm>
            <a:off x="5732015" y="1001003"/>
            <a:ext cx="727969" cy="621383"/>
          </a:xfrm>
          <a:prstGeom prst="wedgeRound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01D25A8-FCF1-4FBC-91E8-811E2814250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744679" y="3605813"/>
            <a:ext cx="1049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1A946F1-E227-4480-A681-75464F601360}"/>
              </a:ext>
            </a:extLst>
          </p:cNvPr>
          <p:cNvCxnSpPr>
            <a:cxnSpLocks/>
          </p:cNvCxnSpPr>
          <p:nvPr/>
        </p:nvCxnSpPr>
        <p:spPr>
          <a:xfrm flipH="1">
            <a:off x="4517257" y="3605813"/>
            <a:ext cx="463115" cy="2244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CD1610D-962C-4DAC-8988-033F0989EFB3}"/>
              </a:ext>
            </a:extLst>
          </p:cNvPr>
          <p:cNvCxnSpPr>
            <a:stCxn id="39" idx="3"/>
          </p:cNvCxnSpPr>
          <p:nvPr/>
        </p:nvCxnSpPr>
        <p:spPr>
          <a:xfrm>
            <a:off x="7516428" y="3605813"/>
            <a:ext cx="1627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4F1A4B-AD9F-4878-97BB-8C6B52DBCE27}"/>
              </a:ext>
            </a:extLst>
          </p:cNvPr>
          <p:cNvCxnSpPr>
            <a:cxnSpLocks/>
            <a:endCxn id="25" idx="4"/>
          </p:cNvCxnSpPr>
          <p:nvPr/>
        </p:nvCxnSpPr>
        <p:spPr>
          <a:xfrm flipV="1">
            <a:off x="6847645" y="3131190"/>
            <a:ext cx="8139" cy="288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D2604E86-F1EB-457E-B340-F41B2DAC4559}"/>
              </a:ext>
            </a:extLst>
          </p:cNvPr>
          <p:cNvSpPr/>
          <p:nvPr/>
        </p:nvSpPr>
        <p:spPr>
          <a:xfrm>
            <a:off x="6643457" y="2432134"/>
            <a:ext cx="727969" cy="621383"/>
          </a:xfrm>
          <a:prstGeom prst="wedgeRound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60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2F1495-2F26-49C8-AD89-566A55FD6C31}"/>
              </a:ext>
            </a:extLst>
          </p:cNvPr>
          <p:cNvSpPr/>
          <p:nvPr/>
        </p:nvSpPr>
        <p:spPr>
          <a:xfrm>
            <a:off x="4517257" y="5474521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/>
              <a:t>X,11</a:t>
            </a:r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C27B267-7CEC-44D0-AA7B-99E999A9A23E}"/>
              </a:ext>
            </a:extLst>
          </p:cNvPr>
          <p:cNvSpPr/>
          <p:nvPr/>
        </p:nvSpPr>
        <p:spPr>
          <a:xfrm>
            <a:off x="5245226" y="5474521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D52745-3433-417F-B32F-F8BF1ACFC92F}"/>
              </a:ext>
            </a:extLst>
          </p:cNvPr>
          <p:cNvCxnSpPr>
            <a:cxnSpLocks/>
            <a:stCxn id="32" idx="0"/>
            <a:endCxn id="35" idx="4"/>
          </p:cNvCxnSpPr>
          <p:nvPr/>
        </p:nvCxnSpPr>
        <p:spPr>
          <a:xfrm flipV="1">
            <a:off x="4881242" y="5185983"/>
            <a:ext cx="8139" cy="288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F131EA6E-9AA8-4DCE-8848-7BFF77C23D28}"/>
              </a:ext>
            </a:extLst>
          </p:cNvPr>
          <p:cNvSpPr/>
          <p:nvPr/>
        </p:nvSpPr>
        <p:spPr>
          <a:xfrm>
            <a:off x="4677054" y="4486927"/>
            <a:ext cx="727969" cy="621383"/>
          </a:xfrm>
          <a:prstGeom prst="wedgeRound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600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918857-4882-4C16-8F8D-9E6E21512E28}"/>
              </a:ext>
            </a:extLst>
          </p:cNvPr>
          <p:cNvCxnSpPr>
            <a:stCxn id="33" idx="3"/>
            <a:endCxn id="38" idx="2"/>
          </p:cNvCxnSpPr>
          <p:nvPr/>
        </p:nvCxnSpPr>
        <p:spPr>
          <a:xfrm flipV="1">
            <a:off x="5733498" y="3863265"/>
            <a:ext cx="930674" cy="1868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8198CE0-C691-4897-A72A-E089182F66C9}"/>
              </a:ext>
            </a:extLst>
          </p:cNvPr>
          <p:cNvCxnSpPr>
            <a:cxnSpLocks/>
            <a:endCxn id="41" idx="4"/>
          </p:cNvCxnSpPr>
          <p:nvPr/>
        </p:nvCxnSpPr>
        <p:spPr>
          <a:xfrm flipV="1">
            <a:off x="4129596" y="3059824"/>
            <a:ext cx="8139" cy="288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Speech Bubble: Rectangle with Corners Rounded 40">
            <a:extLst>
              <a:ext uri="{FF2B5EF4-FFF2-40B4-BE49-F238E27FC236}">
                <a16:creationId xmlns:a16="http://schemas.microsoft.com/office/drawing/2014/main" id="{DFCED099-EBE2-4207-AB7D-F231C7BD23E6}"/>
              </a:ext>
            </a:extLst>
          </p:cNvPr>
          <p:cNvSpPr/>
          <p:nvPr/>
        </p:nvSpPr>
        <p:spPr>
          <a:xfrm>
            <a:off x="3925408" y="2360768"/>
            <a:ext cx="727969" cy="621383"/>
          </a:xfrm>
          <a:prstGeom prst="wedgeRound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60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8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EF67C-07C4-48C0-A5C1-7D62027475DE}"/>
              </a:ext>
            </a:extLst>
          </p:cNvPr>
          <p:cNvSpPr txBox="1"/>
          <p:nvPr/>
        </p:nvSpPr>
        <p:spPr>
          <a:xfrm>
            <a:off x="4486250" y="-179778"/>
            <a:ext cx="27622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sz="54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endParaRPr lang="en-US" sz="540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A0E60B-1661-484B-80CF-034A33C80C4E}"/>
              </a:ext>
            </a:extLst>
          </p:cNvPr>
          <p:cNvSpPr/>
          <p:nvPr/>
        </p:nvSpPr>
        <p:spPr>
          <a:xfrm>
            <a:off x="5572218" y="1988597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1872B9-3087-4387-8CE0-AC9C1C8A7913}"/>
              </a:ext>
            </a:extLst>
          </p:cNvPr>
          <p:cNvSpPr/>
          <p:nvPr/>
        </p:nvSpPr>
        <p:spPr>
          <a:xfrm>
            <a:off x="6300187" y="1988597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12494B-323D-4E78-95D7-C93984FB3C0F}"/>
              </a:ext>
            </a:extLst>
          </p:cNvPr>
          <p:cNvSpPr/>
          <p:nvPr/>
        </p:nvSpPr>
        <p:spPr>
          <a:xfrm>
            <a:off x="1528438" y="3348361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A,10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8C8BD8-72A8-441C-9894-391EDD5D4D96}"/>
              </a:ext>
            </a:extLst>
          </p:cNvPr>
          <p:cNvSpPr/>
          <p:nvPr/>
        </p:nvSpPr>
        <p:spPr>
          <a:xfrm>
            <a:off x="2256407" y="3348361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AB0893-32A5-46BF-B763-FF47C6CF9058}"/>
              </a:ext>
            </a:extLst>
          </p:cNvPr>
          <p:cNvSpPr/>
          <p:nvPr/>
        </p:nvSpPr>
        <p:spPr>
          <a:xfrm>
            <a:off x="3793723" y="3348361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B,12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215B43-AFE1-4561-91A5-D9FAC5F09CFC}"/>
              </a:ext>
            </a:extLst>
          </p:cNvPr>
          <p:cNvSpPr/>
          <p:nvPr/>
        </p:nvSpPr>
        <p:spPr>
          <a:xfrm>
            <a:off x="4521692" y="3348361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CCAF35-D45B-4004-9FD9-EE49545BA3CC}"/>
              </a:ext>
            </a:extLst>
          </p:cNvPr>
          <p:cNvSpPr/>
          <p:nvPr/>
        </p:nvSpPr>
        <p:spPr>
          <a:xfrm>
            <a:off x="8930938" y="3348361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D,14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A8C0C3-27A2-48AF-A506-CCE20DADBCB5}"/>
              </a:ext>
            </a:extLst>
          </p:cNvPr>
          <p:cNvSpPr/>
          <p:nvPr/>
        </p:nvSpPr>
        <p:spPr>
          <a:xfrm>
            <a:off x="9658907" y="3348361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800"/>
              <a:t>null</a:t>
            </a:r>
            <a:endParaRPr lang="en-US" sz="8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3CAC7D0-8E47-437B-B7B2-9C5D131DF53D}"/>
              </a:ext>
            </a:extLst>
          </p:cNvPr>
          <p:cNvCxnSpPr>
            <a:cxnSpLocks/>
            <a:stCxn id="20" idx="0"/>
            <a:endCxn id="12" idx="2"/>
          </p:cNvCxnSpPr>
          <p:nvPr/>
        </p:nvCxnSpPr>
        <p:spPr>
          <a:xfrm flipH="1" flipV="1">
            <a:off x="9294923" y="3863265"/>
            <a:ext cx="1296142" cy="941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8E8518F-A63A-4590-A155-226896DCCA36}"/>
              </a:ext>
            </a:extLst>
          </p:cNvPr>
          <p:cNvSpPr/>
          <p:nvPr/>
        </p:nvSpPr>
        <p:spPr>
          <a:xfrm>
            <a:off x="10133865" y="4804299"/>
            <a:ext cx="914400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Tail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B852AA-AEB9-44F0-8BF3-D71FE5A8BAF7}"/>
              </a:ext>
            </a:extLst>
          </p:cNvPr>
          <p:cNvSpPr/>
          <p:nvPr/>
        </p:nvSpPr>
        <p:spPr>
          <a:xfrm>
            <a:off x="978022" y="4804299"/>
            <a:ext cx="914400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Head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3BBD1E-B284-4824-AD83-39732A4157A8}"/>
              </a:ext>
            </a:extLst>
          </p:cNvPr>
          <p:cNvCxnSpPr>
            <a:cxnSpLocks/>
            <a:stCxn id="29" idx="0"/>
            <a:endCxn id="8" idx="2"/>
          </p:cNvCxnSpPr>
          <p:nvPr/>
        </p:nvCxnSpPr>
        <p:spPr>
          <a:xfrm flipV="1">
            <a:off x="1435222" y="3863265"/>
            <a:ext cx="457201" cy="941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66E7388-F4AE-4A13-8C29-1E091D83A2EA}"/>
              </a:ext>
            </a:extLst>
          </p:cNvPr>
          <p:cNvSpPr/>
          <p:nvPr/>
        </p:nvSpPr>
        <p:spPr>
          <a:xfrm>
            <a:off x="6300187" y="3348361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C,11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516B7B-7A99-44B1-BF01-25945CBB1114}"/>
              </a:ext>
            </a:extLst>
          </p:cNvPr>
          <p:cNvSpPr/>
          <p:nvPr/>
        </p:nvSpPr>
        <p:spPr>
          <a:xfrm>
            <a:off x="7028156" y="3348361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49D8124-B7D0-47FD-B25F-520C3F2ABDA5}"/>
              </a:ext>
            </a:extLst>
          </p:cNvPr>
          <p:cNvCxnSpPr>
            <a:cxnSpLocks/>
            <a:stCxn id="6" idx="0"/>
            <a:endCxn id="45" idx="4"/>
          </p:cNvCxnSpPr>
          <p:nvPr/>
        </p:nvCxnSpPr>
        <p:spPr>
          <a:xfrm flipV="1">
            <a:off x="5936203" y="1700059"/>
            <a:ext cx="8139" cy="288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F2827A17-2B1A-487D-9365-48CD06F8753F}"/>
              </a:ext>
            </a:extLst>
          </p:cNvPr>
          <p:cNvSpPr/>
          <p:nvPr/>
        </p:nvSpPr>
        <p:spPr>
          <a:xfrm>
            <a:off x="5732015" y="1001003"/>
            <a:ext cx="727969" cy="621383"/>
          </a:xfrm>
          <a:prstGeom prst="wedgeRound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01D25A8-FCF1-4FBC-91E8-811E2814250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744679" y="3605813"/>
            <a:ext cx="1049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1A946F1-E227-4480-A681-75464F601360}"/>
              </a:ext>
            </a:extLst>
          </p:cNvPr>
          <p:cNvCxnSpPr>
            <a:stCxn id="11" idx="3"/>
            <a:endCxn id="38" idx="1"/>
          </p:cNvCxnSpPr>
          <p:nvPr/>
        </p:nvCxnSpPr>
        <p:spPr>
          <a:xfrm>
            <a:off x="5009964" y="3605813"/>
            <a:ext cx="1290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CD1610D-962C-4DAC-8988-033F0989EFB3}"/>
              </a:ext>
            </a:extLst>
          </p:cNvPr>
          <p:cNvCxnSpPr>
            <a:stCxn id="39" idx="3"/>
          </p:cNvCxnSpPr>
          <p:nvPr/>
        </p:nvCxnSpPr>
        <p:spPr>
          <a:xfrm>
            <a:off x="7516428" y="3605813"/>
            <a:ext cx="1627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51CA4A68-1335-4F09-922B-B64D58BA678A}"/>
              </a:ext>
            </a:extLst>
          </p:cNvPr>
          <p:cNvCxnSpPr>
            <a:cxnSpLocks/>
            <a:stCxn id="11" idx="2"/>
            <a:endCxn id="12" idx="2"/>
          </p:cNvCxnSpPr>
          <p:nvPr/>
        </p:nvCxnSpPr>
        <p:spPr>
          <a:xfrm rot="16200000" flipH="1">
            <a:off x="7030375" y="1598717"/>
            <a:ext cx="12700" cy="4529095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63D6708-69B2-4654-B960-BD4FC6621DA0}"/>
              </a:ext>
            </a:extLst>
          </p:cNvPr>
          <p:cNvCxnSpPr>
            <a:cxnSpLocks/>
            <a:endCxn id="27" idx="4"/>
          </p:cNvCxnSpPr>
          <p:nvPr/>
        </p:nvCxnSpPr>
        <p:spPr>
          <a:xfrm flipV="1">
            <a:off x="4045630" y="3086454"/>
            <a:ext cx="8139" cy="288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08CA6EA9-55D1-4827-9A9E-EB70DB5ED055}"/>
              </a:ext>
            </a:extLst>
          </p:cNvPr>
          <p:cNvSpPr/>
          <p:nvPr/>
        </p:nvSpPr>
        <p:spPr>
          <a:xfrm>
            <a:off x="3841442" y="2387398"/>
            <a:ext cx="727969" cy="621383"/>
          </a:xfrm>
          <a:prstGeom prst="wedgeRound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60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6D61C9-52D6-494E-9F47-297C7073FAE6}"/>
              </a:ext>
            </a:extLst>
          </p:cNvPr>
          <p:cNvCxnSpPr>
            <a:cxnSpLocks/>
            <a:endCxn id="30" idx="4"/>
          </p:cNvCxnSpPr>
          <p:nvPr/>
        </p:nvCxnSpPr>
        <p:spPr>
          <a:xfrm flipV="1">
            <a:off x="6901650" y="3086454"/>
            <a:ext cx="8139" cy="288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BE116BE5-FAD5-4448-ACF1-35C53D0712FA}"/>
              </a:ext>
            </a:extLst>
          </p:cNvPr>
          <p:cNvSpPr/>
          <p:nvPr/>
        </p:nvSpPr>
        <p:spPr>
          <a:xfrm>
            <a:off x="6697462" y="2387398"/>
            <a:ext cx="727969" cy="621383"/>
          </a:xfrm>
          <a:prstGeom prst="wedgeRound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vi-VN" sz="160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26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EF67C-07C4-48C0-A5C1-7D62027475DE}"/>
              </a:ext>
            </a:extLst>
          </p:cNvPr>
          <p:cNvSpPr txBox="1"/>
          <p:nvPr/>
        </p:nvSpPr>
        <p:spPr>
          <a:xfrm>
            <a:off x="4349368" y="0"/>
            <a:ext cx="3839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B11F40-3CE0-4AEB-AA10-A8B38B57D00A}"/>
              </a:ext>
            </a:extLst>
          </p:cNvPr>
          <p:cNvSpPr txBox="1"/>
          <p:nvPr/>
        </p:nvSpPr>
        <p:spPr>
          <a:xfrm>
            <a:off x="1813263" y="1759504"/>
            <a:ext cx="9399233" cy="4454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400" b="0" i="0">
                <a:solidFill>
                  <a:srgbClr val="333333"/>
                </a:solidFill>
                <a:effectLst/>
                <a:latin typeface="+mj-lt"/>
              </a:rPr>
              <a:t>Một Danh sách liên kết (Linked List) là một dãy các cấu trúc dữ liệu được kết nối với nhau thông qua các </a:t>
            </a:r>
            <a:r>
              <a:rPr lang="vi-VN" sz="2400" b="1" i="0">
                <a:solidFill>
                  <a:srgbClr val="333333"/>
                </a:solidFill>
                <a:effectLst/>
                <a:latin typeface="+mj-lt"/>
              </a:rPr>
              <a:t>liên kết </a:t>
            </a:r>
            <a:r>
              <a:rPr lang="vi-VN" sz="2400" b="0" i="0">
                <a:solidFill>
                  <a:srgbClr val="333333"/>
                </a:solidFill>
                <a:effectLst/>
                <a:latin typeface="+mj-lt"/>
              </a:rPr>
              <a:t>(link). </a:t>
            </a:r>
            <a:endParaRPr lang="en-US" sz="2400" b="0" i="0">
              <a:solidFill>
                <a:srgbClr val="333333"/>
              </a:solidFill>
              <a:effectLst/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b="0" i="0">
              <a:solidFill>
                <a:srgbClr val="333333"/>
              </a:solidFill>
              <a:effectLst/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400" b="0" i="0">
                <a:solidFill>
                  <a:srgbClr val="333333"/>
                </a:solidFill>
                <a:effectLst/>
                <a:latin typeface="+mj-lt"/>
              </a:rPr>
              <a:t>Hiểu một cách đơn giản thì Danh sách liên kết là một cấu trúc dữ liệu bao gồm một nhóm các nút (node) tạo thành một chuỗi. </a:t>
            </a:r>
            <a:endParaRPr lang="en-US" sz="2400" b="0" i="0">
              <a:solidFill>
                <a:srgbClr val="333333"/>
              </a:solidFill>
              <a:effectLst/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400" b="0" i="0">
              <a:solidFill>
                <a:srgbClr val="333333"/>
              </a:solidFill>
              <a:effectLst/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400" b="0" i="0">
                <a:solidFill>
                  <a:srgbClr val="333333"/>
                </a:solidFill>
                <a:effectLst/>
                <a:latin typeface="+mj-lt"/>
              </a:rPr>
              <a:t>Mỗi nút gồm dữ liệu ở nút đó và tham chiếu đến nút kế tiếp trong chuỗi.</a:t>
            </a:r>
            <a:endParaRPr lang="en-US" sz="24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3421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EF67C-07C4-48C0-A5C1-7D62027475DE}"/>
              </a:ext>
            </a:extLst>
          </p:cNvPr>
          <p:cNvSpPr txBox="1"/>
          <p:nvPr/>
        </p:nvSpPr>
        <p:spPr>
          <a:xfrm>
            <a:off x="4349368" y="0"/>
            <a:ext cx="3839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B11F40-3CE0-4AEB-AA10-A8B38B57D00A}"/>
              </a:ext>
            </a:extLst>
          </p:cNvPr>
          <p:cNvSpPr txBox="1"/>
          <p:nvPr/>
        </p:nvSpPr>
        <p:spPr>
          <a:xfrm>
            <a:off x="1813263" y="1735588"/>
            <a:ext cx="9399233" cy="169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400" b="0" i="0">
                <a:solidFill>
                  <a:srgbClr val="333333"/>
                </a:solidFill>
                <a:effectLst/>
                <a:latin typeface="-apple-system"/>
              </a:rPr>
              <a:t>Danh sách liên kết là cấu trúc dữ liệu được sử dụng phổ biến </a:t>
            </a:r>
            <a:r>
              <a:rPr lang="vi-VN" sz="2400" b="1" i="0">
                <a:solidFill>
                  <a:srgbClr val="333333"/>
                </a:solidFill>
                <a:effectLst/>
                <a:latin typeface="-apple-system"/>
              </a:rPr>
              <a:t>thứ hai </a:t>
            </a:r>
            <a:r>
              <a:rPr lang="vi-VN" sz="2400" b="0" i="0">
                <a:solidFill>
                  <a:srgbClr val="333333"/>
                </a:solidFill>
                <a:effectLst/>
                <a:latin typeface="-apple-system"/>
              </a:rPr>
              <a:t>sau mảng</a:t>
            </a:r>
            <a:r>
              <a:rPr lang="en-US" sz="2400" b="0" i="0">
                <a:solidFill>
                  <a:srgbClr val="333333"/>
                </a:solidFill>
                <a:effectLst/>
                <a:latin typeface="-apple-system"/>
              </a:rPr>
              <a:t>. Vậy tại sao nó ra đời, mảng phải chăng có nhược điểm gì chăng???</a:t>
            </a:r>
            <a:endParaRPr lang="en-US" sz="240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5C04D5-08E0-4CB9-9E39-BD7E95F29769}"/>
              </a:ext>
            </a:extLst>
          </p:cNvPr>
          <p:cNvSpPr txBox="1"/>
          <p:nvPr/>
        </p:nvSpPr>
        <p:spPr>
          <a:xfrm>
            <a:off x="1813263" y="4289090"/>
            <a:ext cx="8712129" cy="19241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Nhược điểm của mảng:</a:t>
            </a: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Phải truyền vào kích thước khi tạo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	Việc chèn 1 phần tử vào mảng dẫn tới việc di chuyển các phần tử khác xung quanh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	Việc xóa 1 phần tử khỏi mảng dẫn tới việc di chuyển các phần tử khác xung quanh</a:t>
            </a:r>
          </a:p>
        </p:txBody>
      </p:sp>
    </p:spTree>
    <p:extLst>
      <p:ext uri="{BB962C8B-B14F-4D97-AF65-F5344CB8AC3E}">
        <p14:creationId xmlns:p14="http://schemas.microsoft.com/office/powerpoint/2010/main" val="195094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EF67C-07C4-48C0-A5C1-7D62027475DE}"/>
              </a:ext>
            </a:extLst>
          </p:cNvPr>
          <p:cNvSpPr txBox="1"/>
          <p:nvPr/>
        </p:nvSpPr>
        <p:spPr>
          <a:xfrm>
            <a:off x="4349368" y="0"/>
            <a:ext cx="3839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 Lists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B11F40-3CE0-4AEB-AA10-A8B38B57D00A}"/>
              </a:ext>
            </a:extLst>
          </p:cNvPr>
          <p:cNvSpPr txBox="1"/>
          <p:nvPr/>
        </p:nvSpPr>
        <p:spPr>
          <a:xfrm>
            <a:off x="1813263" y="1759504"/>
            <a:ext cx="9399233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>
                <a:latin typeface="Arial" panose="020B0604020202020204" pitchFamily="34" charset="0"/>
                <a:cs typeface="Arial" panose="020B0604020202020204" pitchFamily="34" charset="0"/>
              </a:rPr>
              <a:t>Danh sách liên kết có thể được biểu diễn như là một chuỗi các nút (node). Mỗi nút sẽ trỏ tới nút kế tiếp.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Cấu trúc dữ liệu Danh sách liên kết (Linked List)">
            <a:extLst>
              <a:ext uri="{FF2B5EF4-FFF2-40B4-BE49-F238E27FC236}">
                <a16:creationId xmlns:a16="http://schemas.microsoft.com/office/drawing/2014/main" id="{0C937024-78D9-4B51-AE2C-D029729EE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8347" y="2936521"/>
            <a:ext cx="7922713" cy="14392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644BBA-758F-4B27-847A-767E68258FFB}"/>
              </a:ext>
            </a:extLst>
          </p:cNvPr>
          <p:cNvSpPr txBox="1"/>
          <p:nvPr/>
        </p:nvSpPr>
        <p:spPr>
          <a:xfrm>
            <a:off x="1813262" y="4594171"/>
            <a:ext cx="9399233" cy="1881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 điểm cần lưu ý: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Mỗi Node gồm 2 thành phần: info và next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Node đầu của danh sách gọi là head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Node cuối của danh sách gọi là tail, và có next bằng null</a:t>
            </a:r>
          </a:p>
        </p:txBody>
      </p:sp>
    </p:spTree>
    <p:extLst>
      <p:ext uri="{BB962C8B-B14F-4D97-AF65-F5344CB8AC3E}">
        <p14:creationId xmlns:p14="http://schemas.microsoft.com/office/powerpoint/2010/main" val="2918857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EF67C-07C4-48C0-A5C1-7D62027475DE}"/>
              </a:ext>
            </a:extLst>
          </p:cNvPr>
          <p:cNvSpPr txBox="1"/>
          <p:nvPr/>
        </p:nvSpPr>
        <p:spPr>
          <a:xfrm>
            <a:off x="1959995" y="-8878"/>
            <a:ext cx="933941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4000" b="0" i="0"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Các loại Danh sách liên kết (Linked List)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B11F40-3CE0-4AEB-AA10-A8B38B57D00A}"/>
              </a:ext>
            </a:extLst>
          </p:cNvPr>
          <p:cNvSpPr txBox="1"/>
          <p:nvPr/>
        </p:nvSpPr>
        <p:spPr>
          <a:xfrm>
            <a:off x="1813263" y="1759504"/>
            <a:ext cx="9399233" cy="4190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b="1" i="0">
                <a:solidFill>
                  <a:srgbClr val="333333"/>
                </a:solidFill>
                <a:effectLst/>
                <a:latin typeface="+mj-lt"/>
              </a:rPr>
              <a:t>Danh sách liên kết đơn </a:t>
            </a:r>
            <a:r>
              <a:rPr lang="vi-VN" sz="2000" b="0" i="0">
                <a:solidFill>
                  <a:srgbClr val="333333"/>
                </a:solidFill>
                <a:effectLst/>
                <a:latin typeface="+mj-lt"/>
              </a:rPr>
              <a:t>(Simple Linked List): chỉ duyệt các phần tử theo chiều về trước.</a:t>
            </a:r>
            <a:endParaRPr lang="en-US" sz="2000">
              <a:solidFill>
                <a:srgbClr val="333333"/>
              </a:solidFill>
              <a:latin typeface="+mj-lt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vi-VN" sz="2000" b="0" i="0">
              <a:solidFill>
                <a:srgbClr val="333333"/>
              </a:solidFill>
              <a:effectLst/>
              <a:latin typeface="+mj-lt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b="1" i="0">
                <a:solidFill>
                  <a:srgbClr val="333333"/>
                </a:solidFill>
                <a:effectLst/>
                <a:latin typeface="+mj-lt"/>
              </a:rPr>
              <a:t>Danh sách liên kết đôi </a:t>
            </a:r>
            <a:r>
              <a:rPr lang="vi-VN" sz="2000" b="0" i="0">
                <a:solidFill>
                  <a:srgbClr val="333333"/>
                </a:solidFill>
                <a:effectLst/>
                <a:latin typeface="+mj-lt"/>
              </a:rPr>
              <a:t>(Doubly Linked List): các phần tử có thể được duyệt theo chiều về trước hoặc về sau.</a:t>
            </a:r>
            <a:endParaRPr lang="en-US" sz="2000" b="0" i="0">
              <a:solidFill>
                <a:srgbClr val="333333"/>
              </a:solidFill>
              <a:effectLst/>
              <a:latin typeface="+mj-lt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vi-VN" sz="2000" b="0" i="0">
              <a:solidFill>
                <a:srgbClr val="333333"/>
              </a:solidFill>
              <a:effectLst/>
              <a:latin typeface="+mj-lt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vi-VN" sz="2000" b="1" i="0">
                <a:solidFill>
                  <a:srgbClr val="333333"/>
                </a:solidFill>
                <a:effectLst/>
                <a:latin typeface="+mj-lt"/>
              </a:rPr>
              <a:t>Danh sách liên kết vòng </a:t>
            </a:r>
            <a:r>
              <a:rPr lang="vi-VN" sz="2000" b="0" i="0">
                <a:solidFill>
                  <a:srgbClr val="333333"/>
                </a:solidFill>
                <a:effectLst/>
                <a:latin typeface="+mj-lt"/>
              </a:rPr>
              <a:t>(Circular Linked List): phần tử cuối cùng chứa link của phần tử đầu tiên như là next và phần tử đầu tiên có link tới phần tử cuối cùng như là prev.</a:t>
            </a:r>
          </a:p>
        </p:txBody>
      </p:sp>
    </p:spTree>
    <p:extLst>
      <p:ext uri="{BB962C8B-B14F-4D97-AF65-F5344CB8AC3E}">
        <p14:creationId xmlns:p14="http://schemas.microsoft.com/office/powerpoint/2010/main" val="1294992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EF67C-07C4-48C0-A5C1-7D62027475DE}"/>
              </a:ext>
            </a:extLst>
          </p:cNvPr>
          <p:cNvSpPr txBox="1"/>
          <p:nvPr/>
        </p:nvSpPr>
        <p:spPr>
          <a:xfrm>
            <a:off x="4349368" y="0"/>
            <a:ext cx="383951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Linked Lists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A0E60B-1661-484B-80CF-034A33C80C4E}"/>
              </a:ext>
            </a:extLst>
          </p:cNvPr>
          <p:cNvSpPr/>
          <p:nvPr/>
        </p:nvSpPr>
        <p:spPr>
          <a:xfrm>
            <a:off x="5572218" y="1988597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1872B9-3087-4387-8CE0-AC9C1C8A7913}"/>
              </a:ext>
            </a:extLst>
          </p:cNvPr>
          <p:cNvSpPr/>
          <p:nvPr/>
        </p:nvSpPr>
        <p:spPr>
          <a:xfrm>
            <a:off x="6300187" y="1988597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12494B-323D-4E78-95D7-C93984FB3C0F}"/>
              </a:ext>
            </a:extLst>
          </p:cNvPr>
          <p:cNvSpPr/>
          <p:nvPr/>
        </p:nvSpPr>
        <p:spPr>
          <a:xfrm>
            <a:off x="1528438" y="3348361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Info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8C8BD8-72A8-441C-9894-391EDD5D4D96}"/>
              </a:ext>
            </a:extLst>
          </p:cNvPr>
          <p:cNvSpPr/>
          <p:nvPr/>
        </p:nvSpPr>
        <p:spPr>
          <a:xfrm>
            <a:off x="2256407" y="3348361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AB0893-32A5-46BF-B763-FF47C6CF9058}"/>
              </a:ext>
            </a:extLst>
          </p:cNvPr>
          <p:cNvSpPr/>
          <p:nvPr/>
        </p:nvSpPr>
        <p:spPr>
          <a:xfrm>
            <a:off x="3793723" y="3348361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Info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215B43-AFE1-4561-91A5-D9FAC5F09CFC}"/>
              </a:ext>
            </a:extLst>
          </p:cNvPr>
          <p:cNvSpPr/>
          <p:nvPr/>
        </p:nvSpPr>
        <p:spPr>
          <a:xfrm>
            <a:off x="4521692" y="3348361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CCAF35-D45B-4004-9FD9-EE49545BA3CC}"/>
              </a:ext>
            </a:extLst>
          </p:cNvPr>
          <p:cNvSpPr/>
          <p:nvPr/>
        </p:nvSpPr>
        <p:spPr>
          <a:xfrm>
            <a:off x="8930938" y="3348361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Info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A8C0C3-27A2-48AF-A506-CCE20DADBCB5}"/>
              </a:ext>
            </a:extLst>
          </p:cNvPr>
          <p:cNvSpPr/>
          <p:nvPr/>
        </p:nvSpPr>
        <p:spPr>
          <a:xfrm>
            <a:off x="9658907" y="3348361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null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3CAC7D0-8E47-437B-B7B2-9C5D131DF53D}"/>
              </a:ext>
            </a:extLst>
          </p:cNvPr>
          <p:cNvCxnSpPr>
            <a:cxnSpLocks/>
            <a:stCxn id="20" idx="0"/>
            <a:endCxn id="12" idx="2"/>
          </p:cNvCxnSpPr>
          <p:nvPr/>
        </p:nvCxnSpPr>
        <p:spPr>
          <a:xfrm flipH="1" flipV="1">
            <a:off x="9294923" y="3863265"/>
            <a:ext cx="1296142" cy="941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8E8518F-A63A-4590-A155-226896DCCA36}"/>
              </a:ext>
            </a:extLst>
          </p:cNvPr>
          <p:cNvSpPr/>
          <p:nvPr/>
        </p:nvSpPr>
        <p:spPr>
          <a:xfrm>
            <a:off x="10133865" y="4804299"/>
            <a:ext cx="914400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Tail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B852AA-AEB9-44F0-8BF3-D71FE5A8BAF7}"/>
              </a:ext>
            </a:extLst>
          </p:cNvPr>
          <p:cNvSpPr/>
          <p:nvPr/>
        </p:nvSpPr>
        <p:spPr>
          <a:xfrm>
            <a:off x="978022" y="4804299"/>
            <a:ext cx="914400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Head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3BBD1E-B284-4824-AD83-39732A4157A8}"/>
              </a:ext>
            </a:extLst>
          </p:cNvPr>
          <p:cNvCxnSpPr>
            <a:stCxn id="29" idx="0"/>
            <a:endCxn id="8" idx="2"/>
          </p:cNvCxnSpPr>
          <p:nvPr/>
        </p:nvCxnSpPr>
        <p:spPr>
          <a:xfrm flipV="1">
            <a:off x="1435222" y="3863265"/>
            <a:ext cx="457201" cy="941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66E7388-F4AE-4A13-8C29-1E091D83A2EA}"/>
              </a:ext>
            </a:extLst>
          </p:cNvPr>
          <p:cNvSpPr/>
          <p:nvPr/>
        </p:nvSpPr>
        <p:spPr>
          <a:xfrm>
            <a:off x="6300187" y="3348361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Info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516B7B-7A99-44B1-BF01-25945CBB1114}"/>
              </a:ext>
            </a:extLst>
          </p:cNvPr>
          <p:cNvSpPr/>
          <p:nvPr/>
        </p:nvSpPr>
        <p:spPr>
          <a:xfrm>
            <a:off x="7028156" y="3348361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49D8124-B7D0-47FD-B25F-520C3F2ABDA5}"/>
              </a:ext>
            </a:extLst>
          </p:cNvPr>
          <p:cNvCxnSpPr>
            <a:cxnSpLocks/>
            <a:stCxn id="6" idx="0"/>
            <a:endCxn id="45" idx="4"/>
          </p:cNvCxnSpPr>
          <p:nvPr/>
        </p:nvCxnSpPr>
        <p:spPr>
          <a:xfrm flipV="1">
            <a:off x="5936203" y="1700059"/>
            <a:ext cx="8139" cy="288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F2827A17-2B1A-487D-9365-48CD06F8753F}"/>
              </a:ext>
            </a:extLst>
          </p:cNvPr>
          <p:cNvSpPr/>
          <p:nvPr/>
        </p:nvSpPr>
        <p:spPr>
          <a:xfrm>
            <a:off x="5732015" y="1001003"/>
            <a:ext cx="727969" cy="621383"/>
          </a:xfrm>
          <a:prstGeom prst="wedgeRound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01D25A8-FCF1-4FBC-91E8-811E2814250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744679" y="3605813"/>
            <a:ext cx="1049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1A946F1-E227-4480-A681-75464F601360}"/>
              </a:ext>
            </a:extLst>
          </p:cNvPr>
          <p:cNvCxnSpPr>
            <a:stCxn id="11" idx="3"/>
            <a:endCxn id="38" idx="1"/>
          </p:cNvCxnSpPr>
          <p:nvPr/>
        </p:nvCxnSpPr>
        <p:spPr>
          <a:xfrm>
            <a:off x="5009964" y="3605813"/>
            <a:ext cx="1290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CD1610D-962C-4DAC-8988-033F0989EFB3}"/>
              </a:ext>
            </a:extLst>
          </p:cNvPr>
          <p:cNvCxnSpPr>
            <a:stCxn id="39" idx="3"/>
          </p:cNvCxnSpPr>
          <p:nvPr/>
        </p:nvCxnSpPr>
        <p:spPr>
          <a:xfrm>
            <a:off x="7516428" y="3605813"/>
            <a:ext cx="1627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158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0" grpId="0" animBg="1"/>
      <p:bldP spid="29" grpId="0" animBg="1"/>
      <p:bldP spid="38" grpId="0" animBg="1"/>
      <p:bldP spid="39" grpId="0" animBg="1"/>
      <p:bldP spid="4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EF67C-07C4-48C0-A5C1-7D62027475DE}"/>
              </a:ext>
            </a:extLst>
          </p:cNvPr>
          <p:cNvSpPr txBox="1"/>
          <p:nvPr/>
        </p:nvSpPr>
        <p:spPr>
          <a:xfrm>
            <a:off x="4486250" y="-179778"/>
            <a:ext cx="29161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Last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A0E60B-1661-484B-80CF-034A33C80C4E}"/>
              </a:ext>
            </a:extLst>
          </p:cNvPr>
          <p:cNvSpPr/>
          <p:nvPr/>
        </p:nvSpPr>
        <p:spPr>
          <a:xfrm>
            <a:off x="5572218" y="1988597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1872B9-3087-4387-8CE0-AC9C1C8A7913}"/>
              </a:ext>
            </a:extLst>
          </p:cNvPr>
          <p:cNvSpPr/>
          <p:nvPr/>
        </p:nvSpPr>
        <p:spPr>
          <a:xfrm>
            <a:off x="6300187" y="1988597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12494B-323D-4E78-95D7-C93984FB3C0F}"/>
              </a:ext>
            </a:extLst>
          </p:cNvPr>
          <p:cNvSpPr/>
          <p:nvPr/>
        </p:nvSpPr>
        <p:spPr>
          <a:xfrm>
            <a:off x="1528438" y="3348361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A,10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8C8BD8-72A8-441C-9894-391EDD5D4D96}"/>
              </a:ext>
            </a:extLst>
          </p:cNvPr>
          <p:cNvSpPr/>
          <p:nvPr/>
        </p:nvSpPr>
        <p:spPr>
          <a:xfrm>
            <a:off x="2256407" y="3348361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AB0893-32A5-46BF-B763-FF47C6CF9058}"/>
              </a:ext>
            </a:extLst>
          </p:cNvPr>
          <p:cNvSpPr/>
          <p:nvPr/>
        </p:nvSpPr>
        <p:spPr>
          <a:xfrm>
            <a:off x="3793723" y="3348361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B,12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215B43-AFE1-4561-91A5-D9FAC5F09CFC}"/>
              </a:ext>
            </a:extLst>
          </p:cNvPr>
          <p:cNvSpPr/>
          <p:nvPr/>
        </p:nvSpPr>
        <p:spPr>
          <a:xfrm>
            <a:off x="4521692" y="3348361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CCAF35-D45B-4004-9FD9-EE49545BA3CC}"/>
              </a:ext>
            </a:extLst>
          </p:cNvPr>
          <p:cNvSpPr/>
          <p:nvPr/>
        </p:nvSpPr>
        <p:spPr>
          <a:xfrm>
            <a:off x="8930938" y="3348361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D,14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A8C0C3-27A2-48AF-A506-CCE20DADBCB5}"/>
              </a:ext>
            </a:extLst>
          </p:cNvPr>
          <p:cNvSpPr/>
          <p:nvPr/>
        </p:nvSpPr>
        <p:spPr>
          <a:xfrm>
            <a:off x="9658907" y="3348361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800"/>
              <a:t>next</a:t>
            </a:r>
            <a:endParaRPr lang="en-US" sz="8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3CAC7D0-8E47-437B-B7B2-9C5D131DF53D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10267028" y="2664779"/>
            <a:ext cx="324037" cy="21395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8E8518F-A63A-4590-A155-226896DCCA36}"/>
              </a:ext>
            </a:extLst>
          </p:cNvPr>
          <p:cNvSpPr/>
          <p:nvPr/>
        </p:nvSpPr>
        <p:spPr>
          <a:xfrm>
            <a:off x="10133865" y="4804299"/>
            <a:ext cx="914400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Tail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B852AA-AEB9-44F0-8BF3-D71FE5A8BAF7}"/>
              </a:ext>
            </a:extLst>
          </p:cNvPr>
          <p:cNvSpPr/>
          <p:nvPr/>
        </p:nvSpPr>
        <p:spPr>
          <a:xfrm>
            <a:off x="978022" y="4804299"/>
            <a:ext cx="914400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Head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3BBD1E-B284-4824-AD83-39732A4157A8}"/>
              </a:ext>
            </a:extLst>
          </p:cNvPr>
          <p:cNvCxnSpPr>
            <a:stCxn id="29" idx="0"/>
            <a:endCxn id="8" idx="2"/>
          </p:cNvCxnSpPr>
          <p:nvPr/>
        </p:nvCxnSpPr>
        <p:spPr>
          <a:xfrm flipV="1">
            <a:off x="1435222" y="3863265"/>
            <a:ext cx="457201" cy="941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66E7388-F4AE-4A13-8C29-1E091D83A2EA}"/>
              </a:ext>
            </a:extLst>
          </p:cNvPr>
          <p:cNvSpPr/>
          <p:nvPr/>
        </p:nvSpPr>
        <p:spPr>
          <a:xfrm>
            <a:off x="6300187" y="3348361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C,11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516B7B-7A99-44B1-BF01-25945CBB1114}"/>
              </a:ext>
            </a:extLst>
          </p:cNvPr>
          <p:cNvSpPr/>
          <p:nvPr/>
        </p:nvSpPr>
        <p:spPr>
          <a:xfrm>
            <a:off x="7028156" y="3348361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49D8124-B7D0-47FD-B25F-520C3F2ABDA5}"/>
              </a:ext>
            </a:extLst>
          </p:cNvPr>
          <p:cNvCxnSpPr>
            <a:cxnSpLocks/>
            <a:stCxn id="6" idx="0"/>
            <a:endCxn id="45" idx="4"/>
          </p:cNvCxnSpPr>
          <p:nvPr/>
        </p:nvCxnSpPr>
        <p:spPr>
          <a:xfrm flipV="1">
            <a:off x="5936203" y="1700059"/>
            <a:ext cx="8139" cy="288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F2827A17-2B1A-487D-9365-48CD06F8753F}"/>
              </a:ext>
            </a:extLst>
          </p:cNvPr>
          <p:cNvSpPr/>
          <p:nvPr/>
        </p:nvSpPr>
        <p:spPr>
          <a:xfrm>
            <a:off x="5732015" y="1001003"/>
            <a:ext cx="727969" cy="621383"/>
          </a:xfrm>
          <a:prstGeom prst="wedgeRound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01D25A8-FCF1-4FBC-91E8-811E2814250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744679" y="3605813"/>
            <a:ext cx="1049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1A946F1-E227-4480-A681-75464F601360}"/>
              </a:ext>
            </a:extLst>
          </p:cNvPr>
          <p:cNvCxnSpPr>
            <a:stCxn id="11" idx="3"/>
            <a:endCxn id="38" idx="1"/>
          </p:cNvCxnSpPr>
          <p:nvPr/>
        </p:nvCxnSpPr>
        <p:spPr>
          <a:xfrm>
            <a:off x="5009964" y="3605813"/>
            <a:ext cx="1290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CD1610D-962C-4DAC-8988-033F0989EFB3}"/>
              </a:ext>
            </a:extLst>
          </p:cNvPr>
          <p:cNvCxnSpPr>
            <a:stCxn id="39" idx="3"/>
          </p:cNvCxnSpPr>
          <p:nvPr/>
        </p:nvCxnSpPr>
        <p:spPr>
          <a:xfrm>
            <a:off x="7516428" y="3605813"/>
            <a:ext cx="1627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D19285A-F8A4-4C75-96B9-25EFE70B3E4C}"/>
              </a:ext>
            </a:extLst>
          </p:cNvPr>
          <p:cNvSpPr/>
          <p:nvPr/>
        </p:nvSpPr>
        <p:spPr>
          <a:xfrm>
            <a:off x="9769880" y="2149875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X,15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8C490B-4F21-46AF-96B3-6368D4045503}"/>
              </a:ext>
            </a:extLst>
          </p:cNvPr>
          <p:cNvSpPr/>
          <p:nvPr/>
        </p:nvSpPr>
        <p:spPr>
          <a:xfrm>
            <a:off x="10497849" y="2149875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null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1305196-17AA-4454-8315-36C870F4E1F1}"/>
              </a:ext>
            </a:extLst>
          </p:cNvPr>
          <p:cNvCxnSpPr>
            <a:cxnSpLocks/>
            <a:stCxn id="27" idx="0"/>
            <a:endCxn id="32" idx="4"/>
          </p:cNvCxnSpPr>
          <p:nvPr/>
        </p:nvCxnSpPr>
        <p:spPr>
          <a:xfrm flipV="1">
            <a:off x="10133865" y="1861337"/>
            <a:ext cx="8139" cy="288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Speech Bubble: Rectangle with Corners Rounded 31">
            <a:extLst>
              <a:ext uri="{FF2B5EF4-FFF2-40B4-BE49-F238E27FC236}">
                <a16:creationId xmlns:a16="http://schemas.microsoft.com/office/drawing/2014/main" id="{BC710604-8CDB-41FA-B233-F42F57ED296D}"/>
              </a:ext>
            </a:extLst>
          </p:cNvPr>
          <p:cNvSpPr/>
          <p:nvPr/>
        </p:nvSpPr>
        <p:spPr>
          <a:xfrm>
            <a:off x="9929677" y="1162281"/>
            <a:ext cx="727969" cy="621383"/>
          </a:xfrm>
          <a:prstGeom prst="wedgeRound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6793A2C-3A39-4E11-8C5F-F8B44BA07442}"/>
              </a:ext>
            </a:extLst>
          </p:cNvPr>
          <p:cNvCxnSpPr>
            <a:stCxn id="13" idx="0"/>
            <a:endCxn id="27" idx="2"/>
          </p:cNvCxnSpPr>
          <p:nvPr/>
        </p:nvCxnSpPr>
        <p:spPr>
          <a:xfrm flipV="1">
            <a:off x="9903043" y="2664779"/>
            <a:ext cx="230822" cy="683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4211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EF67C-07C4-48C0-A5C1-7D62027475DE}"/>
              </a:ext>
            </a:extLst>
          </p:cNvPr>
          <p:cNvSpPr txBox="1"/>
          <p:nvPr/>
        </p:nvSpPr>
        <p:spPr>
          <a:xfrm>
            <a:off x="4486250" y="-179778"/>
            <a:ext cx="29546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First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A0E60B-1661-484B-80CF-034A33C80C4E}"/>
              </a:ext>
            </a:extLst>
          </p:cNvPr>
          <p:cNvSpPr/>
          <p:nvPr/>
        </p:nvSpPr>
        <p:spPr>
          <a:xfrm>
            <a:off x="5572218" y="1988597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1872B9-3087-4387-8CE0-AC9C1C8A7913}"/>
              </a:ext>
            </a:extLst>
          </p:cNvPr>
          <p:cNvSpPr/>
          <p:nvPr/>
        </p:nvSpPr>
        <p:spPr>
          <a:xfrm>
            <a:off x="6300187" y="1988597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12494B-323D-4E78-95D7-C93984FB3C0F}"/>
              </a:ext>
            </a:extLst>
          </p:cNvPr>
          <p:cNvSpPr/>
          <p:nvPr/>
        </p:nvSpPr>
        <p:spPr>
          <a:xfrm>
            <a:off x="1528438" y="3348361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A,10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8C8BD8-72A8-441C-9894-391EDD5D4D96}"/>
              </a:ext>
            </a:extLst>
          </p:cNvPr>
          <p:cNvSpPr/>
          <p:nvPr/>
        </p:nvSpPr>
        <p:spPr>
          <a:xfrm>
            <a:off x="2256407" y="3348361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AB0893-32A5-46BF-B763-FF47C6CF9058}"/>
              </a:ext>
            </a:extLst>
          </p:cNvPr>
          <p:cNvSpPr/>
          <p:nvPr/>
        </p:nvSpPr>
        <p:spPr>
          <a:xfrm>
            <a:off x="3793723" y="3348361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B,12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215B43-AFE1-4561-91A5-D9FAC5F09CFC}"/>
              </a:ext>
            </a:extLst>
          </p:cNvPr>
          <p:cNvSpPr/>
          <p:nvPr/>
        </p:nvSpPr>
        <p:spPr>
          <a:xfrm>
            <a:off x="4521692" y="3348361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CCAF35-D45B-4004-9FD9-EE49545BA3CC}"/>
              </a:ext>
            </a:extLst>
          </p:cNvPr>
          <p:cNvSpPr/>
          <p:nvPr/>
        </p:nvSpPr>
        <p:spPr>
          <a:xfrm>
            <a:off x="8930938" y="3348361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D,14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A8C0C3-27A2-48AF-A506-CCE20DADBCB5}"/>
              </a:ext>
            </a:extLst>
          </p:cNvPr>
          <p:cNvSpPr/>
          <p:nvPr/>
        </p:nvSpPr>
        <p:spPr>
          <a:xfrm>
            <a:off x="9658907" y="3348361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800"/>
              <a:t>null</a:t>
            </a:r>
            <a:endParaRPr lang="en-US" sz="8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3CAC7D0-8E47-437B-B7B2-9C5D131DF53D}"/>
              </a:ext>
            </a:extLst>
          </p:cNvPr>
          <p:cNvCxnSpPr>
            <a:cxnSpLocks/>
            <a:stCxn id="20" idx="0"/>
            <a:endCxn id="12" idx="2"/>
          </p:cNvCxnSpPr>
          <p:nvPr/>
        </p:nvCxnSpPr>
        <p:spPr>
          <a:xfrm flipH="1" flipV="1">
            <a:off x="9294923" y="3863265"/>
            <a:ext cx="1296142" cy="941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8E8518F-A63A-4590-A155-226896DCCA36}"/>
              </a:ext>
            </a:extLst>
          </p:cNvPr>
          <p:cNvSpPr/>
          <p:nvPr/>
        </p:nvSpPr>
        <p:spPr>
          <a:xfrm>
            <a:off x="10133865" y="4804299"/>
            <a:ext cx="914400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Tail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B852AA-AEB9-44F0-8BF3-D71FE5A8BAF7}"/>
              </a:ext>
            </a:extLst>
          </p:cNvPr>
          <p:cNvSpPr/>
          <p:nvPr/>
        </p:nvSpPr>
        <p:spPr>
          <a:xfrm>
            <a:off x="978022" y="4804299"/>
            <a:ext cx="914400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Head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3BBD1E-B284-4824-AD83-39732A4157A8}"/>
              </a:ext>
            </a:extLst>
          </p:cNvPr>
          <p:cNvCxnSpPr>
            <a:cxnSpLocks/>
            <a:stCxn id="29" idx="0"/>
            <a:endCxn id="33" idx="2"/>
          </p:cNvCxnSpPr>
          <p:nvPr/>
        </p:nvCxnSpPr>
        <p:spPr>
          <a:xfrm flipH="1" flipV="1">
            <a:off x="1383436" y="2581174"/>
            <a:ext cx="51786" cy="22231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66E7388-F4AE-4A13-8C29-1E091D83A2EA}"/>
              </a:ext>
            </a:extLst>
          </p:cNvPr>
          <p:cNvSpPr/>
          <p:nvPr/>
        </p:nvSpPr>
        <p:spPr>
          <a:xfrm>
            <a:off x="6300187" y="3348361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C,11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516B7B-7A99-44B1-BF01-25945CBB1114}"/>
              </a:ext>
            </a:extLst>
          </p:cNvPr>
          <p:cNvSpPr/>
          <p:nvPr/>
        </p:nvSpPr>
        <p:spPr>
          <a:xfrm>
            <a:off x="7028156" y="3348361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49D8124-B7D0-47FD-B25F-520C3F2ABDA5}"/>
              </a:ext>
            </a:extLst>
          </p:cNvPr>
          <p:cNvCxnSpPr>
            <a:cxnSpLocks/>
            <a:stCxn id="6" idx="0"/>
            <a:endCxn id="45" idx="4"/>
          </p:cNvCxnSpPr>
          <p:nvPr/>
        </p:nvCxnSpPr>
        <p:spPr>
          <a:xfrm flipV="1">
            <a:off x="5936203" y="1700059"/>
            <a:ext cx="8139" cy="288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F2827A17-2B1A-487D-9365-48CD06F8753F}"/>
              </a:ext>
            </a:extLst>
          </p:cNvPr>
          <p:cNvSpPr/>
          <p:nvPr/>
        </p:nvSpPr>
        <p:spPr>
          <a:xfrm>
            <a:off x="5732015" y="1001003"/>
            <a:ext cx="727969" cy="621383"/>
          </a:xfrm>
          <a:prstGeom prst="wedgeRound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01D25A8-FCF1-4FBC-91E8-811E2814250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744679" y="3605813"/>
            <a:ext cx="1049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1A946F1-E227-4480-A681-75464F601360}"/>
              </a:ext>
            </a:extLst>
          </p:cNvPr>
          <p:cNvCxnSpPr>
            <a:stCxn id="11" idx="3"/>
            <a:endCxn id="38" idx="1"/>
          </p:cNvCxnSpPr>
          <p:nvPr/>
        </p:nvCxnSpPr>
        <p:spPr>
          <a:xfrm>
            <a:off x="5009964" y="3605813"/>
            <a:ext cx="12902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CD1610D-962C-4DAC-8988-033F0989EFB3}"/>
              </a:ext>
            </a:extLst>
          </p:cNvPr>
          <p:cNvCxnSpPr>
            <a:stCxn id="39" idx="3"/>
          </p:cNvCxnSpPr>
          <p:nvPr/>
        </p:nvCxnSpPr>
        <p:spPr>
          <a:xfrm>
            <a:off x="7516428" y="3605813"/>
            <a:ext cx="1627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4F3B246-E23D-45B7-A805-57EFB5FCDFCD}"/>
              </a:ext>
            </a:extLst>
          </p:cNvPr>
          <p:cNvSpPr/>
          <p:nvPr/>
        </p:nvSpPr>
        <p:spPr>
          <a:xfrm>
            <a:off x="1019451" y="2066270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Info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8C515F-17F3-43A2-9F32-554F1E6183F2}"/>
              </a:ext>
            </a:extLst>
          </p:cNvPr>
          <p:cNvSpPr/>
          <p:nvPr/>
        </p:nvSpPr>
        <p:spPr>
          <a:xfrm>
            <a:off x="1747420" y="2066270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F27981-FE75-407C-988C-43FAD08F88E5}"/>
              </a:ext>
            </a:extLst>
          </p:cNvPr>
          <p:cNvCxnSpPr>
            <a:cxnSpLocks/>
            <a:stCxn id="33" idx="0"/>
            <a:endCxn id="36" idx="4"/>
          </p:cNvCxnSpPr>
          <p:nvPr/>
        </p:nvCxnSpPr>
        <p:spPr>
          <a:xfrm flipV="1">
            <a:off x="1383436" y="1777732"/>
            <a:ext cx="8139" cy="288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C966D694-63F0-4A5C-80AC-79A14A0401A2}"/>
              </a:ext>
            </a:extLst>
          </p:cNvPr>
          <p:cNvSpPr/>
          <p:nvPr/>
        </p:nvSpPr>
        <p:spPr>
          <a:xfrm>
            <a:off x="1179248" y="1078676"/>
            <a:ext cx="727969" cy="621383"/>
          </a:xfrm>
          <a:prstGeom prst="wedgeRound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EE53A54-F165-424D-9970-585232C07998}"/>
              </a:ext>
            </a:extLst>
          </p:cNvPr>
          <p:cNvCxnSpPr>
            <a:stCxn id="34" idx="2"/>
            <a:endCxn id="8" idx="0"/>
          </p:cNvCxnSpPr>
          <p:nvPr/>
        </p:nvCxnSpPr>
        <p:spPr>
          <a:xfrm flipH="1">
            <a:off x="1892423" y="2581174"/>
            <a:ext cx="99133" cy="76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962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4EF67C-07C4-48C0-A5C1-7D62027475DE}"/>
              </a:ext>
            </a:extLst>
          </p:cNvPr>
          <p:cNvSpPr txBox="1"/>
          <p:nvPr/>
        </p:nvSpPr>
        <p:spPr>
          <a:xfrm>
            <a:off x="4486250" y="-179778"/>
            <a:ext cx="35319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After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A0E60B-1661-484B-80CF-034A33C80C4E}"/>
              </a:ext>
            </a:extLst>
          </p:cNvPr>
          <p:cNvSpPr/>
          <p:nvPr/>
        </p:nvSpPr>
        <p:spPr>
          <a:xfrm>
            <a:off x="5572218" y="1988597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1872B9-3087-4387-8CE0-AC9C1C8A7913}"/>
              </a:ext>
            </a:extLst>
          </p:cNvPr>
          <p:cNvSpPr/>
          <p:nvPr/>
        </p:nvSpPr>
        <p:spPr>
          <a:xfrm>
            <a:off x="6300187" y="1988597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12494B-323D-4E78-95D7-C93984FB3C0F}"/>
              </a:ext>
            </a:extLst>
          </p:cNvPr>
          <p:cNvSpPr/>
          <p:nvPr/>
        </p:nvSpPr>
        <p:spPr>
          <a:xfrm>
            <a:off x="1528438" y="3348361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A,10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8C8BD8-72A8-441C-9894-391EDD5D4D96}"/>
              </a:ext>
            </a:extLst>
          </p:cNvPr>
          <p:cNvSpPr/>
          <p:nvPr/>
        </p:nvSpPr>
        <p:spPr>
          <a:xfrm>
            <a:off x="2256407" y="3348361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AB0893-32A5-46BF-B763-FF47C6CF9058}"/>
              </a:ext>
            </a:extLst>
          </p:cNvPr>
          <p:cNvSpPr/>
          <p:nvPr/>
        </p:nvSpPr>
        <p:spPr>
          <a:xfrm>
            <a:off x="3793723" y="3348361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B,12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215B43-AFE1-4561-91A5-D9FAC5F09CFC}"/>
              </a:ext>
            </a:extLst>
          </p:cNvPr>
          <p:cNvSpPr/>
          <p:nvPr/>
        </p:nvSpPr>
        <p:spPr>
          <a:xfrm>
            <a:off x="4521692" y="3348361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CCAF35-D45B-4004-9FD9-EE49545BA3CC}"/>
              </a:ext>
            </a:extLst>
          </p:cNvPr>
          <p:cNvSpPr/>
          <p:nvPr/>
        </p:nvSpPr>
        <p:spPr>
          <a:xfrm>
            <a:off x="8930938" y="3348361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D,14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A8C0C3-27A2-48AF-A506-CCE20DADBCB5}"/>
              </a:ext>
            </a:extLst>
          </p:cNvPr>
          <p:cNvSpPr/>
          <p:nvPr/>
        </p:nvSpPr>
        <p:spPr>
          <a:xfrm>
            <a:off x="9658907" y="3348361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800"/>
              <a:t>null</a:t>
            </a:r>
            <a:endParaRPr lang="en-US" sz="80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3CAC7D0-8E47-437B-B7B2-9C5D131DF53D}"/>
              </a:ext>
            </a:extLst>
          </p:cNvPr>
          <p:cNvCxnSpPr>
            <a:cxnSpLocks/>
            <a:stCxn id="20" idx="0"/>
            <a:endCxn id="12" idx="2"/>
          </p:cNvCxnSpPr>
          <p:nvPr/>
        </p:nvCxnSpPr>
        <p:spPr>
          <a:xfrm flipH="1" flipV="1">
            <a:off x="9294923" y="3863265"/>
            <a:ext cx="1296142" cy="941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8E8518F-A63A-4590-A155-226896DCCA36}"/>
              </a:ext>
            </a:extLst>
          </p:cNvPr>
          <p:cNvSpPr/>
          <p:nvPr/>
        </p:nvSpPr>
        <p:spPr>
          <a:xfrm>
            <a:off x="10133865" y="4804299"/>
            <a:ext cx="914400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Tail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B852AA-AEB9-44F0-8BF3-D71FE5A8BAF7}"/>
              </a:ext>
            </a:extLst>
          </p:cNvPr>
          <p:cNvSpPr/>
          <p:nvPr/>
        </p:nvSpPr>
        <p:spPr>
          <a:xfrm>
            <a:off x="978022" y="4804299"/>
            <a:ext cx="914400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Head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3BBD1E-B284-4824-AD83-39732A4157A8}"/>
              </a:ext>
            </a:extLst>
          </p:cNvPr>
          <p:cNvCxnSpPr>
            <a:stCxn id="29" idx="0"/>
            <a:endCxn id="8" idx="2"/>
          </p:cNvCxnSpPr>
          <p:nvPr/>
        </p:nvCxnSpPr>
        <p:spPr>
          <a:xfrm flipV="1">
            <a:off x="1435222" y="3863265"/>
            <a:ext cx="457201" cy="941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166E7388-F4AE-4A13-8C29-1E091D83A2EA}"/>
              </a:ext>
            </a:extLst>
          </p:cNvPr>
          <p:cNvSpPr/>
          <p:nvPr/>
        </p:nvSpPr>
        <p:spPr>
          <a:xfrm>
            <a:off x="6300187" y="3348361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C,11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516B7B-7A99-44B1-BF01-25945CBB1114}"/>
              </a:ext>
            </a:extLst>
          </p:cNvPr>
          <p:cNvSpPr/>
          <p:nvPr/>
        </p:nvSpPr>
        <p:spPr>
          <a:xfrm>
            <a:off x="7028156" y="3348361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49D8124-B7D0-47FD-B25F-520C3F2ABDA5}"/>
              </a:ext>
            </a:extLst>
          </p:cNvPr>
          <p:cNvCxnSpPr>
            <a:cxnSpLocks/>
            <a:stCxn id="6" idx="0"/>
            <a:endCxn id="45" idx="4"/>
          </p:cNvCxnSpPr>
          <p:nvPr/>
        </p:nvCxnSpPr>
        <p:spPr>
          <a:xfrm flipV="1">
            <a:off x="5936203" y="1700059"/>
            <a:ext cx="8139" cy="288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peech Bubble: Rectangle with Corners Rounded 44">
            <a:extLst>
              <a:ext uri="{FF2B5EF4-FFF2-40B4-BE49-F238E27FC236}">
                <a16:creationId xmlns:a16="http://schemas.microsoft.com/office/drawing/2014/main" id="{F2827A17-2B1A-487D-9365-48CD06F8753F}"/>
              </a:ext>
            </a:extLst>
          </p:cNvPr>
          <p:cNvSpPr/>
          <p:nvPr/>
        </p:nvSpPr>
        <p:spPr>
          <a:xfrm>
            <a:off x="5732015" y="1001003"/>
            <a:ext cx="727969" cy="621383"/>
          </a:xfrm>
          <a:prstGeom prst="wedgeRound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Node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01D25A8-FCF1-4FBC-91E8-811E2814250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2744679" y="3605813"/>
            <a:ext cx="10490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1A946F1-E227-4480-A681-75464F601360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>
            <a:off x="5009964" y="3605813"/>
            <a:ext cx="722051" cy="2055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CD1610D-962C-4DAC-8988-033F0989EFB3}"/>
              </a:ext>
            </a:extLst>
          </p:cNvPr>
          <p:cNvCxnSpPr>
            <a:stCxn id="39" idx="3"/>
          </p:cNvCxnSpPr>
          <p:nvPr/>
        </p:nvCxnSpPr>
        <p:spPr>
          <a:xfrm>
            <a:off x="7516428" y="3605813"/>
            <a:ext cx="16275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31A7EBE-40EC-4DBB-9DB5-0F6DC2F8E46D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4104442" y="3059823"/>
            <a:ext cx="8139" cy="288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D748BC2B-BE05-4A85-A948-CA947DF5FF0E}"/>
              </a:ext>
            </a:extLst>
          </p:cNvPr>
          <p:cNvSpPr/>
          <p:nvPr/>
        </p:nvSpPr>
        <p:spPr>
          <a:xfrm>
            <a:off x="3900254" y="2360767"/>
            <a:ext cx="727969" cy="621383"/>
          </a:xfrm>
          <a:prstGeom prst="wedgeRound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9953B6F-491D-4ED4-9092-B9BDAC3DEE77}"/>
              </a:ext>
            </a:extLst>
          </p:cNvPr>
          <p:cNvSpPr/>
          <p:nvPr/>
        </p:nvSpPr>
        <p:spPr>
          <a:xfrm>
            <a:off x="5732015" y="5403890"/>
            <a:ext cx="727969" cy="5149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X,15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F87819C-9C2D-4BAB-A021-E992FE95D087}"/>
              </a:ext>
            </a:extLst>
          </p:cNvPr>
          <p:cNvSpPr/>
          <p:nvPr/>
        </p:nvSpPr>
        <p:spPr>
          <a:xfrm>
            <a:off x="6459984" y="5403890"/>
            <a:ext cx="488272" cy="51490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Next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6E226C7-1319-437B-B698-A3D2D61D3527}"/>
              </a:ext>
            </a:extLst>
          </p:cNvPr>
          <p:cNvCxnSpPr>
            <a:cxnSpLocks/>
            <a:stCxn id="24" idx="0"/>
            <a:endCxn id="27" idx="4"/>
          </p:cNvCxnSpPr>
          <p:nvPr/>
        </p:nvCxnSpPr>
        <p:spPr>
          <a:xfrm flipV="1">
            <a:off x="6096000" y="5115352"/>
            <a:ext cx="8139" cy="288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peech Bubble: Rectangle with Corners Rounded 26">
            <a:extLst>
              <a:ext uri="{FF2B5EF4-FFF2-40B4-BE49-F238E27FC236}">
                <a16:creationId xmlns:a16="http://schemas.microsoft.com/office/drawing/2014/main" id="{45E39902-FA6B-4FED-A999-7A4F723305B0}"/>
              </a:ext>
            </a:extLst>
          </p:cNvPr>
          <p:cNvSpPr/>
          <p:nvPr/>
        </p:nvSpPr>
        <p:spPr>
          <a:xfrm>
            <a:off x="5891812" y="4416296"/>
            <a:ext cx="727969" cy="621383"/>
          </a:xfrm>
          <a:prstGeom prst="wedgeRound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710664-6CC9-4F63-AB32-BDCBB9B1713D}"/>
              </a:ext>
            </a:extLst>
          </p:cNvPr>
          <p:cNvCxnSpPr>
            <a:stCxn id="25" idx="0"/>
            <a:endCxn id="38" idx="2"/>
          </p:cNvCxnSpPr>
          <p:nvPr/>
        </p:nvCxnSpPr>
        <p:spPr>
          <a:xfrm flipH="1" flipV="1">
            <a:off x="6664172" y="3863265"/>
            <a:ext cx="39948" cy="1540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E091A68-8E55-4AF6-9EE8-E5A2046D4E50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6812504" y="3277105"/>
            <a:ext cx="25293" cy="2885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peech Bubble: Rectangle with Corners Rounded 33">
            <a:extLst>
              <a:ext uri="{FF2B5EF4-FFF2-40B4-BE49-F238E27FC236}">
                <a16:creationId xmlns:a16="http://schemas.microsoft.com/office/drawing/2014/main" id="{69AAD14A-FA99-4170-AF8D-A5CD812A36BD}"/>
              </a:ext>
            </a:extLst>
          </p:cNvPr>
          <p:cNvSpPr/>
          <p:nvPr/>
        </p:nvSpPr>
        <p:spPr>
          <a:xfrm>
            <a:off x="6608316" y="2578049"/>
            <a:ext cx="786783" cy="621383"/>
          </a:xfrm>
          <a:prstGeom prst="wedgeRoundRectCallou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Arial" panose="020B0604020202020204" pitchFamily="34" charset="0"/>
                <a:cs typeface="Arial" panose="020B0604020202020204" pitchFamily="34" charset="0"/>
              </a:rPr>
              <a:t>qNext</a:t>
            </a:r>
          </a:p>
        </p:txBody>
      </p:sp>
    </p:spTree>
    <p:extLst>
      <p:ext uri="{BB962C8B-B14F-4D97-AF65-F5344CB8AC3E}">
        <p14:creationId xmlns:p14="http://schemas.microsoft.com/office/powerpoint/2010/main" val="51669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193</TotalTime>
  <Words>484</Words>
  <Application>Microsoft Office PowerPoint</Application>
  <PresentationFormat>Widescreen</PresentationFormat>
  <Paragraphs>127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Gill Sans MT</vt:lpstr>
      <vt:lpstr>Impact</vt:lpstr>
      <vt:lpstr>Tahoma</vt:lpstr>
      <vt:lpstr>Wingdings</vt:lpstr>
      <vt:lpstr>Badge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 Quan</dc:creator>
  <cp:lastModifiedBy>vinhpham2761 LNU</cp:lastModifiedBy>
  <cp:revision>23</cp:revision>
  <dcterms:created xsi:type="dcterms:W3CDTF">2021-06-17T05:58:20Z</dcterms:created>
  <dcterms:modified xsi:type="dcterms:W3CDTF">2023-11-20T08:03:16Z</dcterms:modified>
</cp:coreProperties>
</file>