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8" r:id="rId5"/>
    <p:sldId id="267" r:id="rId6"/>
    <p:sldId id="271" r:id="rId7"/>
    <p:sldId id="272" r:id="rId8"/>
    <p:sldId id="258" r:id="rId9"/>
    <p:sldId id="269" r:id="rId10"/>
    <p:sldId id="270" r:id="rId11"/>
    <p:sldId id="274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274" autoAdjust="0"/>
  </p:normalViewPr>
  <p:slideViewPr>
    <p:cSldViewPr>
      <p:cViewPr varScale="1">
        <p:scale>
          <a:sx n="46" d="100"/>
          <a:sy n="46" d="100"/>
        </p:scale>
        <p:origin x="108" y="22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05-Feb-15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05-Feb-15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05-Feb-15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05-Feb-15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5812" y="10668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4213" y="46154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6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6" y="31007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(THOẠI)</a:t>
            </a:r>
          </a:p>
        </p:txBody>
      </p:sp>
      <p:sp>
        <p:nvSpPr>
          <p:cNvPr id="29" name="Rounded Rectangle 2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はな・す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8464">
            <a:off x="5314290" y="2751903"/>
            <a:ext cx="4970754" cy="181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Rounded Rectangle 31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4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(KIM)</a:t>
            </a: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いま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3491">
            <a:off x="419936" y="2395350"/>
            <a:ext cx="4832679" cy="1839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94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らい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60519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885">
            <a:off x="364103" y="2788535"/>
            <a:ext cx="4853441" cy="1919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(QUY)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60519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かえ・る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9858">
            <a:off x="228744" y="2774959"/>
            <a:ext cx="5137454" cy="1954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2548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(HỘI)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4147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5071984" y="6095306"/>
            <a:ext cx="2203563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あ・う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9922">
            <a:off x="5985398" y="2543420"/>
            <a:ext cx="4980278" cy="1717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2548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(XÃ)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4147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しゃ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9473">
            <a:off x="6076181" y="2383288"/>
            <a:ext cx="5032651" cy="1906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0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(VĂN)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ぶん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9740">
            <a:off x="113561" y="2961850"/>
            <a:ext cx="4914992" cy="1898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(ĐỘC)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どく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60519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よ・む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2258">
            <a:off x="218859" y="2878589"/>
            <a:ext cx="5143928" cy="1962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1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(THƯ)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60519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990">
            <a:off x="430287" y="2620055"/>
            <a:ext cx="4916717" cy="1901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6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694&quot;&gt;&lt;/object&gt;&lt;object type=&quot;2&quot; unique_id=&quot;10695&quot;&gt;&lt;object type=&quot;3&quot; unique_id=&quot;10696&quot;&gt;&lt;property id=&quot;20148&quot; value=&quot;5&quot;/&gt;&lt;property id=&quot;20300&quot; value=&quot;Slide 1&quot;/&gt;&lt;property id=&quot;20307&quot; value=&quot;256&quot;/&gt;&lt;/object&gt;&lt;object type=&quot;3&quot; unique_id=&quot;11573&quot;&gt;&lt;property id=&quot;20148&quot; value=&quot;5&quot;/&gt;&lt;property id=&quot;20300&quot; value=&quot;Slide 7&quot;/&gt;&lt;property id=&quot;20307&quot; value=&quot;258&quot;/&gt;&lt;/object&gt;&lt;object type=&quot;3&quot; unique_id=&quot;20917&quot;&gt;&lt;property id=&quot;20148&quot; value=&quot;5&quot;/&gt;&lt;property id=&quot;20300&quot; value=&quot;Slide 2&quot;/&gt;&lt;property id=&quot;20307&quot; value=&quot;265&quot;/&gt;&lt;/object&gt;&lt;object type=&quot;3&quot; unique_id=&quot;20918&quot;&gt;&lt;property id=&quot;20148&quot; value=&quot;5&quot;/&gt;&lt;property id=&quot;20300&quot; value=&quot;Slide 3&quot;/&gt;&lt;property id=&quot;20307&quot; value=&quot;268&quot;/&gt;&lt;/object&gt;&lt;object type=&quot;3&quot; unique_id=&quot;20919&quot;&gt;&lt;property id=&quot;20148&quot; value=&quot;5&quot;/&gt;&lt;property id=&quot;20300&quot; value=&quot;Slide 4&quot;/&gt;&lt;property id=&quot;20307&quot; value=&quot;267&quot;/&gt;&lt;/object&gt;&lt;object type=&quot;3&quot; unique_id=&quot;20920&quot;&gt;&lt;property id=&quot;20148&quot; value=&quot;5&quot;/&gt;&lt;property id=&quot;20300&quot; value=&quot;Slide 5&quot;/&gt;&lt;property id=&quot;20307&quot; value=&quot;271&quot;/&gt;&lt;/object&gt;&lt;object type=&quot;3&quot; unique_id=&quot;20921&quot;&gt;&lt;property id=&quot;20148&quot; value=&quot;5&quot;/&gt;&lt;property id=&quot;20300&quot; value=&quot;Slide 6&quot;/&gt;&lt;property id=&quot;20307&quot; value=&quot;272&quot;/&gt;&lt;/object&gt;&lt;object type=&quot;3&quot; unique_id=&quot;20922&quot;&gt;&lt;property id=&quot;20148&quot; value=&quot;5&quot;/&gt;&lt;property id=&quot;20300&quot; value=&quot;Slide 8&quot;/&gt;&lt;property id=&quot;20307&quot; value=&quot;269&quot;/&gt;&lt;/object&gt;&lt;object type=&quot;3&quot; unique_id=&quot;20923&quot;&gt;&lt;property id=&quot;20148&quot; value=&quot;5&quot;/&gt;&lt;property id=&quot;20300&quot; value=&quot;Slide 9&quot;/&gt;&lt;property id=&quot;20307&quot; value=&quot;270&quot;/&gt;&lt;/object&gt;&lt;object type=&quot;3&quot; unique_id=&quot;33795&quot;&gt;&lt;property id=&quot;20148&quot; value=&quot;5&quot;/&gt;&lt;property id=&quot;20300&quot; value=&quot;Slide 10&quot;/&gt;&lt;property id=&quot;20307&quot; value=&quot;27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163</Words>
  <Application>Microsoft Office PowerPoint</Application>
  <PresentationFormat>Custom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HGｺﾞｼｯｸM</vt:lpstr>
      <vt:lpstr>HGMaruGothicMPRO</vt:lpstr>
      <vt:lpstr>NtMotoyaKyotai</vt:lpstr>
      <vt:lpstr>Arial</vt:lpstr>
      <vt:lpstr>Arial Rounded MT Bold</vt:lpstr>
      <vt:lpstr>Consolas</vt:lpstr>
      <vt:lpstr>Corbel</vt:lpstr>
      <vt:lpstr>Tahoma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2014-08-29T18:08:02Z</dcterms:created>
  <dcterms:modified xsi:type="dcterms:W3CDTF">2015-02-05T01:35:52Z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