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7" r:id="rId3"/>
    <p:sldId id="283" r:id="rId4"/>
    <p:sldId id="284" r:id="rId5"/>
    <p:sldId id="285" r:id="rId6"/>
    <p:sldId id="286" r:id="rId7"/>
    <p:sldId id="287" r:id="rId8"/>
    <p:sldId id="288" r:id="rId9"/>
    <p:sldId id="279" r:id="rId10"/>
    <p:sldId id="290" r:id="rId11"/>
    <p:sldId id="291" r:id="rId12"/>
    <p:sldId id="293" r:id="rId13"/>
    <p:sldId id="292" r:id="rId14"/>
    <p:sldId id="289" r:id="rId15"/>
    <p:sldId id="280" r:id="rId16"/>
    <p:sldId id="25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7" d="100"/>
          <a:sy n="67" d="100"/>
        </p:scale>
        <p:origin x="869" y="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23-Feb-17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23-Feb-17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23-Feb-17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ounded Rectangle 10"/>
          <p:cNvSpPr/>
          <p:nvPr/>
        </p:nvSpPr>
        <p:spPr>
          <a:xfrm>
            <a:off x="-153988" y="3352800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9566" y="3964673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7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25" y="60032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(LÝ)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379412" y="2971800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1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303212" y="3429000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44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なか・ば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455612" y="2971800"/>
            <a:ext cx="43815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おお・きい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304958" y="3451618"/>
            <a:ext cx="4750255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ちい・さい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198647" y="2879869"/>
            <a:ext cx="4847879" cy="191102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7212" y="1219200"/>
            <a:ext cx="8670924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(TỰ)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7270">
            <a:off x="6559423" y="2498105"/>
            <a:ext cx="4295775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10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523">
            <a:off x="6029658" y="2464848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1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(BỐI)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(ĐIỀN)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でん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3992">
            <a:off x="6897698" y="3060658"/>
            <a:ext cx="4338522" cy="1659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(LỰC)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ちから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122">
            <a:off x="6893047" y="2819400"/>
            <a:ext cx="424815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849">
            <a:off x="6529262" y="2803153"/>
            <a:ext cx="436245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85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0856" y="3032262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11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379412" y="3134987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6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209</Words>
  <Application>Microsoft Office PowerPoint</Application>
  <PresentationFormat>Custom</PresentationFormat>
  <Paragraphs>142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Euphemia</vt:lpstr>
      <vt:lpstr>HGMaruGothicMPRO</vt:lpstr>
      <vt:lpstr>HGPSoeiKakupoptai</vt:lpstr>
      <vt:lpstr>NtMotoyaKyotai</vt:lpstr>
      <vt:lpstr>Arial</vt:lpstr>
      <vt:lpstr>Arial Rounded MT Bold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2017-02-23T07:32:09Z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