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Corbel" panose="020B0503020204020204" pitchFamily="3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pos="6816">
          <p15:clr>
            <a:srgbClr val="A4A3A4"/>
          </p15:clr>
        </p15:guide>
        <p15:guide id="3" pos="816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VMunEJ/UpjVaCGVBX5dfyfh4M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6838"/>
  </p:normalViewPr>
  <p:slideViewPr>
    <p:cSldViewPr snapToGrid="0">
      <p:cViewPr>
        <p:scale>
          <a:sx n="218" d="100"/>
          <a:sy n="218" d="100"/>
        </p:scale>
        <p:origin x="-416" y="-1736"/>
      </p:cViewPr>
      <p:guideLst>
        <p:guide pos="3840"/>
        <p:guide pos="6816"/>
        <p:guide pos="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3:08:21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20738 11943 24575,'47'-9'0,"0"1"0,0-1 0,1 1 0,-1-1 0,0 1 0,0-1 0,1 1 0,2-1 0,-3 1 0,-1 0 0,1 0 0,4 0-365,-10 2 1,3 0 0,3 0 0,0-1 0,1 1 0,-1 0 0,-2 1 0,-4 0 0,-4 1-456,9-1 1,-5 1 0,-4 0 0,-1 2-820,13-1 1,-1 0 1279,-9 1 1,1 0-1,-2 0-104,0 0 1,-1 0 462,-2 0 0,3 1 0,-5 0 0,13-2 0,-15 1 0,-1 0-599,7 2 599,-13-4 0,3 1 0,14 3 0,-2-1 0,-4-2 640,4 3 0,-7 0-640,-24 0 1707,3 0-1707,-4 0 3276,0 0-2813,0 0 637,0 0-1100,4 0 0,-3 0 1638,37-5 0,6 1-309,-22 4-1329,22-5 0,-9 2 0,-38 6 0,-1-3 0</inkml:trace>
  <inkml:trace contextRef="#ctx0" brushRef="#br0" timeOffset="14089">14178 12998 24575,'18'0'0,"16"0"0,-19 0 0,15 0 0,-10 3 0,13-2 0,14 2 0,-12-3 0,-5 0 0,-1 0 0,-2 0-2618,21 0 2618,-22 0 0,14 0 0,-8 0 0,14 0 0,-18 0 0,-1 0 0,7 0 0,13 0 0,-29 0 0,10 0-1017,-5 0 1017,9 0-3277,6 0 974,-17 0 2303,22 0-397,-29 0 397,23 0 0,-14 0 0,9 0 0,-7 0 0,19 0 0,-18 0 1593,12 0-1593,-1 0 0,-12 0-445,10 0 445,-11-3 3276,-12 2-600,21-9-2676,-15 9 0,10-6 0,-11 7 656,-6 0-656,19-6 0,-8 1-800,12-5 800,-12 6 0,6 1 0,-8 3 0,3 0 1776,-2-4-1776,-5 4 0,2-4 0,-2 4 0,-7 0 0,8 0 0,-6 0 0,3-3 0,4-1 0,10-6 0,-7 5-1070,6-1 1070,-16 2-172,15-3 172,-5-1-1639,6-2 1,0 0-1166,0 4 2804,16-7 0,-27 13 0,20-13 0,-17 10 663,15-9-663,-23 8 121,12 4-121,14-5 0,4 0 0,-12 4 0,1 0 0,10-4 0,-4 1 0,-7 3 0,-25-2 0,6 3 635,5 0-635,0 0 0,2 0 0,16 4 0,6 1 0,-4 1 0,0 0 0,6 2 0,0 0 1638,2-1 0,-7-1 1638,-20-2-3044,23-1-232,-30-3 0,11-6 0,-11 4 0,1 2 0,-3 5 0,-7 5 0,7-2 0,-6-4 0,2-1 0</inkml:trace>
  <inkml:trace contextRef="#ctx0" brushRef="#br0" timeOffset="23014">22265 9571 24575,'-45'0'0,"1"0"0,-1 0 0,8 0 0,2 0 0,6 0 0,-1 0 0,6 0 0,7 0 0,-26 6 0,14-4 0,-13 11 0,13-8 0,8 5 0,-3-3 0,4 0-2675,-4 0 2675,5 1 0,-1-4-1085,-8 5 1085,1-4 0,-2 5 0,8-3 0,-16 4 0,5 0 0,8-4 0,-2 0 0,-3 1 0,0-1 0,-15 4-1801,-2-1 1801,12-3-1249,-13 7 1249,2-5 0,18-3 0,1 1 1745,-12 7-1745,13-5 0,2 1 0,-1 3 0,6-8 0,3 12 0,-5-6 0,8 4 0,-9 5 0,-7 12 0,1 9 0,-2-4 0,15-14 0,-2-2-369,-17 13 369,2-1-690,-3-5 690,16-10 133,-9 9-133,7-13 0,1 9 128,0-9-128,10 1 1330,-2 3-1330,-8 10 0,16-12 2784,-10 8-2784,3 16 0,5-14 0,-1 1-922,-3 1 0,-1 1 922,2 4 0,0 0-409,-2-4 0,0 2 409,-1 15 0,0 1 0,-2-11 0,0-2 0,3 5 0,0-2 0,-1-11 0,2-4 0,4 8 0,-1-7 0,2 4 0,3 11 0,2 2 0,3-7 0,2 1 0,1 6 0,1 4 0,1-5 0,1-9 0,2-2 0,3 2 0,0-3 0,3-7 0,-6-9 0,4 3 0,-8 1 3204,16 5-3204,-14-4 0,13 5 1207,-9-6-1207,2 2 0,-2-5 0,20 17 0,9 3 0,-13-16 0,1-2 0,-1 1 0,2 7 0,-1 1 0,0-3-1080,12-2 1,-8-6 1079,-20-6 0,-4-6-388,19 0 388,-15 0 0,28 0 0,-29 4 0,12 0 0,-11 0 0,0-1 0,6-3 0,-3 0 0,-3 0 0,8 0 0,-13 0 0,26 0 0,-21 0-2261,18 0 2261,-17 0 0,11 0-1033,-1 0 1033,7 0 0,-8 0 0,2 0 0,5 0 0,6 0 0,2 0 0,-11 0 0,2 0 0,-2 0 0,0 0 0,3 0 0,2 0 0,1-3 0,-2-1 145,16 0-145,-25 0 0,2 0 0,13-2 0,0 0 0,2 0 0,4-1 0,-1 1 0,-9 2 0,13-3 0,-17 3 0,-5-3 0,7 2 0,1 0 0,0-7-717,-6 8 0,-2 0 717,-9-2 481,13-3-481,-11 3 824,21-4-824,-24 6 0,1 4 1566,-3 0-1566,-3-3 2132,0 2-2132,19-24 0,-18 16 1917,11-17-1917,-17 19 210,-2 3-210,3 0 0,23-24 0,-10-6 0,3-11 0,0-3 0,-1 7-1639,2 2 1,0-1 818,-3-2 1,3-9 0,-2 3 0,-7 16 560,-8 17 259,0-5 0,0 8 0,-3-5 0,3-1 0,-6-3 0,2 5 0,0-1 0,-2-9 0,-1-3 0,3-12 0,-3 1 0,0-7 0,0 3 0,0 1 0,0 0 472,-1 7 1,0-2 0,0 3-473,-2-1 0,0 1 0,-2-11 0,-1 3-510,2 16 1,-1 0 509,-3-19 0,-1 2 0,0 8-2612,-4 1 2612,9 15-1512,-15-20 1512,12 22 1023,-9-17 1,-1-1-1024,7 8-72,-4 2 1,1 0 71,1-9 0,-5 8 0,-1-7 0,6 17 2701,-1-12-2701,2 16 0,0-8 2212,0 4-2212,-9-2 2071,1-2-2071,3 6 0,0 1 0,12 7 1650,-22-10-1650,7 5 0,-21-9 0,13 10 0,-5-3 0,13 9 0,3-1 0,8 6 0,1 0 0,3-3 0,1 5 0,3-4 0,0 5 0</inkml:trace>
  <inkml:trace contextRef="#ctx0" brushRef="#br0" timeOffset="39010">14143 11534 24575,'37'-12'0,"0"0"0,-1 3 0,0 1-1639,2-1 1,-1 1-1639,11 1 0,-28 4 2410,21-7 867,-16 4 0,14-3 0,-19 5 0,-10 4 1985,13-4-1985,-5-5 0,-2 6 0,1-6 0,0 6 3276,8-1-2000,15 0 1,5 1-2916,-13-1 1,1 0 1326,7 2 1,-3 0 311,-1-1 0,-25 3 0,10 0 0,-9 0 0,8 0 0,1 0 0,-4 0 0,7 0 0,3 0 0,-13 3 3276,9-2 0,-3 2-3044,10-3-232,1 0-1477,6 0 1477,-11 0-2417,-4 0 2417,-1 0 0,-10 0 0,12-3 0,4-1 0,-3 0-1525,-1 1 1525,-13 3 1170,8 0-1170,4 0 0,0 0 2365,-1 0-2365,6 0 0,-6 0 0,18 0 0,10 0 0,-9-1 0,1 0 0,0 0 0,-3 0 0,-2 1 0,0 0-1093,3-1 1,-1 0 0,-8 0-531,-3 1 1623,1 0 0,5 0 0,5 0 0,-13 0 0,1 0 0,12 0 0,-1 0 0,-4 0 0,-11 0 0,-2 0 0,3 0 0,-5 0 0,-2 0 3276,4 0 0,-3 0-3044,-1 0-232,12 0 0,-6 0 0,3 0 0,0 0 0,9 0 0,-6 0-661,7 0 661,-7 0 0,-12 0 0,4 3 0,-9-2 0,7 2 0,3-3 0,2 0 0,5 0 0,-12 0 0,0 0 0,-2 0 0,33 0 0,-24 0 0,4 0 0,-2 0 0,-10 0 0,0 0 661,2 0-661,-6 0 0,15 0 0,7 0 0,8-5 0,1 0 0,-1 4 0,-2 0-1063,-1-4 0,-6 0 1063,-9 5-473,-11 0 473,6 0 0,-7 0 0,6 0 0,-9 0 0,9 0 2071,-6 0-2071,10 0 0,-8 0 0,7 0 528,-12 0-528,28 0 0,6 0 0,-4 2 0,5 0 0,-3-1 0,2 0 0,-4 1 0,-2 0 0,-2 0-692,14 0 1,-8-1 691,-25-1 0,3 0 0,-4 0 0,-3 0 0,-1 0 0,4 0 0,-5 0 0,4 0 0,1 0 0,-5 0 1383,4 0-1383,-6 0 0,4 0 0,17-3 0,3-1 0,-8 3-700,10-2 0,-1-1 700,-20 1 0,17 1 0,4 0 0,-1-2 0,-5 2 0,3 1 0,3 1 0,-1 0 0,12 0 0,-3 0 0,-1 0 0,1 0-2573,-14 0 2573,-17 0 1211,0 0-1211,-2 0 0,3 0 0,-4 0 0,10 0 0,-5 0 0,6 0 0,-8 0 0,-2 0 0,5 0 0,-4 0 2762,4 0-2762,17 0 0,2 0 0,-8 0-751,11 0 1,-2 0 750,-17 0 0,1 0-198,7 0 198,-4 0 0,8 0 0,-10 0 0,6 0 0,-8 0 0,8 0 0,-6 0 0,-2 0 0,3 0 0,-10 0 1485,11-3-1485,-5 2 214,4-2-214,1 3 0,-8 0 0,24-3 0,-23 2 0,17 1 0,-23 1 0,0 2 0,35-3 0,-26 0 0,30 0 0,-35 0 0,22-3 0,-7 2 0,6-2 0,-12 3 0,-9 0 0,3 0 0,-3 0 0,0 0 0,-7 0 0,-1 0 0</inkml:trace>
  <inkml:trace contextRef="#ctx0" brushRef="#br0" timeOffset="51071">2232 11578 24575,'30'3'0,"17"-4"0,4 0-1336,-23 4 1,1 0 1335,13-1 0,6-2 0,-9 2-3277,-7 2 3137,-5-1 1,4 1 139,4 3 0,-1-1 0,8 0 0,-4 1 0,6 1 0,-5-1-1610,-11-3 0,-1-1 1610,16 5 0,2 0 0,-8-5 0,2-2-1639,8 5 1,3-1 1512,-13-2 0,0-1 0,-1 0-918,13 3 1,-1-1 1043,-4-1 0,0-1-320,-11-2 0,2 0 0,-1 0 320,10 0 0,0 0-79,-10 0 1,0 0 0,1 0 78,5 0 0,1 0 0,-3 0 224,-1 0 0,5 0-224,-9-2 0,8 0 0,5-2 0,4 0 0,0 0 0,-2 0 0,-3 1 0,-6 0 0,3 0 0,-7 1 0,1 0 0,8-1 0,-7 0 0,6 0 0,3-2 0,4 1 0,1-1 0,1 0 0,1 1 0,-2-1 0,-2 1 0,-2 1 0,1 0 0,-1 0 0,-1 1 0,-1 0 0,0 0 0,-1 0 0,0 0 0,-1 0 0,7-1 0,-2 0 0,0 0 0,0-1 0,0 2 0,1-1 56,-4 1 0,3 0 1,1 0-1,-1 0 0,-2 1 1,-3 0-1,-5 0-56,8 1 0,-6 0 0,1 0-162,7 0 0,0 0 0,1 0 162,-3-1 0,0-1 0,0 0 0,5 2 0,1 0 0,-8-1 171,-13-1 0,-2-1-171,14 3 0,3 0 0,1 1 0,-4-2 0,3-2 0,-7 3 0,7 0 0,-10-1 1801,-8-2-1801,17 2 0,-3-1 0,-26-2 3267,26 0-3267,-25-2 0,-7 5 3276,7-2-2718,-10 3 2718,9 0 0,29-3-3044,-10 2-232,10-2 0,-32 3 0,-9 0 0</inkml:trace>
  <inkml:trace contextRef="#ctx0" brushRef="#br0" timeOffset="75322">13631 14953 24575,'15'38'0,"1"-1"0,-1 1 0,0 0 0,1 0 0,-1 1 0,1-1 0,-1-2 0,-4-6-1639,-3-3 1,-2-5-1639,0-6 1638,-1 14 1,0 3-1639,4-9 3296,-2 5 0,0-1-19,0-11 0,-2 12 0,0 0 0,3-8 0,-2 12 0,-2 0-826,0-10 826,0 7 0,-4 14 0,-7-22 0,2 15 0,-2-25 0,1 5 0,-2 10 0,-2 2 0,-7 7 0,4-7 0,-3 4 0,0-3 0,0-6 0,-3 0 0,-5 8 0,-4 5 0,2-4 197,6-7 0,0-1-197,-11 13 0,-1 0 0,5-12 0,3-4-224,-5 5 224,7-8 0,1-1 0,-2 2 128,-10 2-128,-2 4 863,3-7-863,5-3 0,-1 0 0,-2-8 1592,1 7 0,0-7-1592,-3-30 0,12-12 0,2-5 0,5 13 0,1 0 1108,-4-17 0,2 4-1108,3 16 0,-6-14 918,8 9-918,-7-7-833,8 10 833,-9-9 0,11 12-1175,-6-8 1175,4 9 1023,0 5-1023,1-8-2833,1-3 2833,2 6 0,-7-19-700,7 16 700,-3-11 0,7 9 0,0 0 0,0-6 0,0-13 0,0 24 222,0 0-222,0-2 0,0 2 0,0 0 0,3 3-2281,5-13 2281,0 13 0,2-11 2885,0 17-2885,2-9 0,11-10 0,-3 6 0,12-9 0,-4 6 0,8-5 0,-2 6 0,-6 0 0,6 6 0,-10 8 0,1 0 0,-2 3 829,-11 5-829,9-5 270,7 4 1,9 1 0,3 3-271,-3 2 0,3 4 0,1 0 0,-1-2 0,4-4 0,-1-1 0,0 2 0,6 5 0,1 1 0,-18 2 0,-24 0 953,9-3-953,-5 7 0,2-4-213,3 3 213,-8-5 0,17 14 0,-12-12 0,9 9-1698,-5-5 1698,-6 0 0,24 16 0,-17-6 0,15 7 0,-13-8 0,-3-8 0,1 6 0,0 0 0,3 1 0,4 6 0,1 1 0,2 5 0,3-2 0,-9-2 3276,-11-6-2025,2-1-1251,-3 4 0,-4-13 0,0 9 0,-5 8 0,-2 8 0,-2 2 0,-4 8 0,-4 2 0,1 0 0,4-2 0,2-1 0,-3-1 242,-4-3 0,-3-1 0,3-9-242,3-8 0,0-14 2506,7 4-2506,-20 23 1144,7-12-1144,-9 21 0,9-30 0,6-6 523,-1-5-523,-8 9 0,6-3 0,-4 6 0,-1-2 0,11-5 0,-12 4 0,6-6 0,-2 1 0,-2-4 0,-6 12 0,7-13 0,-5 13 0,-5-6 0,3 5 0,-12 0 0,13-4 0,-10-2 0,15-1 0,-3 0 0,10-1 0</inkml:trace>
  <inkml:trace contextRef="#ctx0" brushRef="#br0" timeOffset="79941">11490 15326 24575,'-11'35'0,"0"1"0,0 4 0,-2 3 0,0-1 0,4-9 0,-2 1 0,-1 1-3277,-5 9 1638,5-10 1,-1 1-1,1-8 1,1-3 791,1 3 847,-13 17 0,11-11 0,-10 8 0,11-6 0,0 1 0,-1-12 0,0-1-81,3 8 0,0-2 81,-8 3 0,5 2 0,-1 5 0,0 2 0,2-15 0,0 0 0,0 14 0,-1 1 0,-1-8 0,0-2 0,4-2 0,-1 0 0,-3 0 0,-2 1 0,1 2 0,2-2-3193,-4 0 3193,2 5 0,11-15 3150,-6 7-3150,3-6 0,-4 7 1557,6-14-1557,4-1 2481,-3-1-2481,2 6 3276,-2-7 0,0 6-3226,2-40 1,-2 25 0,3-31-1</inkml:trace>
  <inkml:trace contextRef="#ctx0" brushRef="#br0" timeOffset="80519">11417 15402 24575,'7'16'0,"7"17"0,-5 3-3277,4 9 459,-2-17 2818,3 17 0,-2-12 0,-2-5 0,0 1 0,-1 3 0,0-3 0,2 0 0,1 6-1040,-4-10 0,1-1 1040,6 9 0,2 11 0,-2-15 0,0 9 0,1-7 0,3 12 0,-3-11 0,7 12 1134,-11-19-1134,1-1 0,1 1 0,-1 2 0,7 15 0,-6-14 0,-2 10 0,9 2 0,-9 2 0,7-3 0,-3 1 0,-4-9 0,0-8 0,-11-16 2596,2 0-2596,-3 0 3276,0 1-2895,0-1 407,0 0-788,0 0 0,0 0 0,0 0 0,0 1 0,0-1 0,0 3 0,0-2 0,0 9 0,0-8 0,0 1 0,0-7 0</inkml:trace>
  <inkml:trace contextRef="#ctx0" brushRef="#br0" timeOffset="81319">10943 16343 24575,'-4'3'0,"-2"-2"0,8 2 0,30 1 0,7-2-3277,-14 0 2658,17 1 0,-3 0 619,-28-3 1025,3 0-1025,13 0 0,-6 0 0,13 1 0,2-2 0,-9-2-1111,2 3 0,-2-1 1111,-6-2 0,11 0 0,-4-1 0,0 0 0,-8 1 0,8 3 0,6 0 3032,6 0-3032,-8 0 0,2 0 0,-13 0 0,9 0 0,-15 3 2680,-7 1-2680,10-3 0,2-2 0,-3-3 0,2 1 0</inkml:trace>
  <inkml:trace contextRef="#ctx0" brushRef="#br0" timeOffset="83576">16061 15036 24575,'-3'13'0,"5"3"0,-9 28 0,4-11-1093,2 0 1,0 8 0,-1-5-547,0-9 1,0 0 48,1 21 1,-1 0 1589,-1 1 0,2-15 0,1 0 0,-2-3 0,1 1 0,3 15 0,1-1 0,-5-18 0,0-2 0,4 13 0,0-1 0,-7 1 0,6-12 0,1 0-1627,-1 6 1627,2 4 0,0 12 0,-2-18 0,5 9-277,-2-12 277,0-8-2929,3 27 2929,-6-31 0,2 19 1254,0-23-1254,-2 6 2235,5 3-2235,-2-5 0,0 4 0,-1-8 2468,1 7-2468,-7-12 3276,-4-7-2625,-3-21 0,-2-19 0,1-6 0,0 9-2290,0 7 1,0 0 1399,1-6 1,-2-7-1,2 2 1,3 8 238,0-8-1278,6 9 1278,-5-10 0,6 1 0,-1 1 0,-5-4 0,4 8 0,1-6 0,0 6 0,-3-1 0,2 7 0,1 0 0,-2-4 0,2 12 0,-2-15 0,3 21 0,0-27 0,0 20 0,0-21 0,0 28-3277,0-23 2499,6 27 778,-1-24-841,12 1 841,-6 9 0,4-8 0,2 8 0,-5 12 0,11-20 0,-10 24 0,7-9 3276,-12 18-2934,-1-8-342,3 4 0,-5-2 0,5 3 1302,7 1-1302,8 26 0,1 4 0,1-14 1638,-2 13 0,-1 0 1162,-8-10-2800,-6-10 1238,3 11-1238,-6-10 37,-3 1-37,3-1 0,2 16 0,-1 6 0,-2 2-1307,2-2 0,-3 0 1307,-8-5 0,-8 9 0,-4-7 0,5-2 0,-1 0-1312,-8 3 1312,2 1-722,-4-1 722,5-7 0,-1 1 0,-8 5 0,11-15 2302,-11 15-2302,4-17 0,12 4 0,-10-9 2266,11 6-2266,-4-5 943,2 2-943,12-10 0,37-7 0,10-1 0,-11-4-1093,0 6 1,8 0 0,-9 1-183,-4 0 1275,6 1 0,-6 4-2250,-16 3 2250,7 0-924,-10 0 924,-3 0 0,3 0 0,-3 0 0,0 0 0,0 0 0,-4 0 3276,13 9-3092,7 14 0,1 1 313,3-3-497,-4 5 0,-2-1 0,-9-10 0,-6-3 0,7 5 0,0 6 0,-8-12 0,5 12 259,-8-12-259,-2-6 0,0 4 0,2-2 0,-2 1 0,0 3 0,6 28 0,-8-21-1639,1 12 1,0-1 727,-3-14 1276,-6 17 0,-4 1-365,-4-10 0,-6 7 0,-7 0 0,-1-14 0,-2-3 0,-3 1 0,-2-1-292,1 0 0,1-2 292,0-5 0,3-1 3276,-9 5-2049,-5-3-1227,5 4 0,2-3 0,-3-1 0,2-1 0,18-5 0,-7 2 0,19-3 0,-28 10 0,20-5-670,-18 6 670,23-8 754,-6-3-754,-18 1 0,-2 1-3277,4-1 3121,-5 1 1,4-1 155,21-1 0,2 0 0,-1 0 558,-1 0-558,5 0 0,1 0 0,4 0 0</inkml:trace>
  <inkml:trace contextRef="#ctx0" brushRef="#br0" timeOffset="90674">6057 9244 24575,'-8'1'0,"-8"-5"0,11-4 0,-9-3 0,-9-2 0,-1 1-2643,-5-3 2643,2 5 0,11 3 0,-11-4 0,-2 0 0,-2 3 0,-9-1 0,-2-1 0,5 1 0,0 0 0,-3 0 0,10 0 0,3 1-3277,-6-1 2754,4 4 1,2 0 522,1-1-914,-5 3 0,-3 2 914,-13-3 0,11 1 0,1-1 0,7 1 0,1-1 0,-4 2 0,-1-1 0,-9-2 0,-3-1 0,4 5 0,-3 1 0,4 0 0,3-2 0,-2-1 0,-7 3 0,-5 0 0,8 0 0,15 0 0,2 0 0,-12 0 0,0 0 0,9 0 0,4 0 0,1 4 0,-18 0 0,22 0 0,-9 3 0,-10-5-342,12 6 342,-16-4 0,30 0 0,-5 2 2889,-7-2-2889,1 0 0,0-1 0,-3 0 1382,-6 1-1382,0 7 0,-3-3 0,5-1 0,10-1 0,-2-5 0,12 5 0,-6 2 0,9-4 2227,-9 3-2227,9-4 793,-20 8 1,-8 4-794,-6 8 0,-2 2 175,-1-1 0,1 0 0,3-2 0,9-3 0,19-6 0</inkml:trace>
  <inkml:trace contextRef="#ctx0" brushRef="#br0" timeOffset="98049">12915 9866 24575,'0'-7'0,"22"-14"0,17-8 0,-4 4 0,-14 10 0,1 0-820,8-5 1,6-5 0,1 0 0,-8 7-2458,8-2 0,7-1 1787,-7 1 1490,-4 10 185,-6-3 1,0-1-186,15 1 0,-16-1 0,-1 2 0,9 3 0,4-7 713,6-1-713,-8 3 0,0-2 0,-10 5 0,2-1 0,5-1 0,4-1 0,-7 4-1424,1-1 1424,3-3 0,1 0 982,-1 6-982,0-3 0,-2 2 0,-1 1 0,1-2 0,3-1 0,3 0 123,-10 2 0,0 0-123,17-5 0,2 0 0,0 2 0,-1 1-451,-2-3 0,1 0 451,-9 7 0,3 0 0,0 2 0,-3-1 0,10-3 0,2 0 0,-6 1 0,6 0 0,1-1 0,-6 1-681,-3-1 0,-4 0 1,-1 0 680,1 1 0,0-1 0,-2 1-356,8-5 0,-4 1 356,2 2-500,-5-1 0,0 2 500,7 0-465,4-2 1,2-1 464,-23 6 0,-1 0 694,11-3 0,2-1-694,-3 3 0,-1-1 248,-8 1 1,0-1-249,14 0 0,0 0 0,7-8 0,3 8 0,-11 0 0,1 0 0,-9 5 0,2-1 0,6-2 0,5-1 0,5 0-105,-4 1 1,4 1 0,3-1 0,-1 0 0,-1 0 104,-7 0 0,-1 0 0,0 0 0,0 1 0,2-1 0,1 1 0,3 0 0,0 0 0,0 1 0,-3-1 0,-3 0 0,1 0 0,-3 0 0,-2 0 0,0 1-424,10-1 1,-2 1-1,-1-1 424,-5 0 0,-1-1 0,-1 0 0,-1 0 0,1 0 0,-2 0 0,-1 1 0,0 1 0,-2-1 168,6-2 0,-1 0-168,1 5 0,-1 0 471,-5-4 1,-2 2-472,7 3 1289,-12-4 0,1 1-1289,2 3 0,-1 0 0,17-5 0,-17 5 0,-2 2 0,2-1 0,5 0 0,-3 0 0,5 6 0,-16-4 0,24 7 0,-4-5 0,7 7 597,-15-7 1,-2-1-598,7 5 0,0-6 0,-1-1-867,-2-1 867,-2 1 0,-1 1 0,1-1 1504,10 5-1504,10 1 0,-14-2 0,1 2 0,-6-4 0,-14-2 0,11 4 0,3 2 0,4-1 0,-4 2 0,0 1 0,6-1 0,-10 1 0,0 2 0,7-2 0,-7 2 0,0 1 0,16 3 0,-5 1-800,-6-3 800,-9-9 0,-4 9 2593,0-8-2593,14 9 0,4 0 0,-2-6 0,-11 2 0,-1 0 0,11 2 0,-1 6 0,-8-8 0,1 1 3276,13 4-2972,-9 0 0,3 1-304,8 1 0,1 2 0,-5-1 0,1 2-1093,-5-2 1,3 1 0,-5-1 463,-6-3 1,-2-1 628,2 1 0,-1 0 392,4 2-392,-1-5 0,8 5 0,-12-2 0,10-4 0,-12 2 0,4-1 0,-5-1 27,-8-1-27,12 4 0,-5 1 0,9 0 0,-6 2 788,-1-6-788,3 6 0,-14-1 3276,12-5-313,-10 8-2963,7-10 0,8 19 0,-14-16-236,10 5 236,-15-10 0,12 10 0,-3 3 0,1 5 0,4 6 0,-1 1 0,-4-5 0,0-2 0,-3 1 0,-2-6 0,-9-16 0,8 24 0,-6-18 0,1 16 0,-6-22 0</inkml:trace>
  <inkml:trace contextRef="#ctx0" brushRef="#br0" timeOffset="100775">12836 9756 24575,'-3'22'0,"-4"15"0,2-18 0,-5 11 0,9-23 0,-2 10 0,3-1 0,0 18 0,-3-4 0,2-3 0,-2-1 0,3-14 0,0 25 0,0-11 0,0 2 0,3 2 0,0 1 0,3 13 0,0-1-1101,-1-15 1,2-2 1100,3 1 0,0-2 0,-2 10 0,3-19 0,1 10 0,-6-13 0,4 7 0,0-2-410,-2 0 410,3 4 0,12 12 0,-6 1-1249,-2-14 1,1 1 1248,6 13 0,0-6 0,-4-7 0,5 8 0,-12-9 0,14 10-186,-19-13 186,12 3 0,4 1 0,8 15-321,-5-9 1,1 0 320,-8-7 0,0-2 334,11 10-334,-7-11 0,-1 0 0,3 4 0,12 9 0,-9-4-1018,-6-10 1018,4 4 0,-5-8-1632,-8-2 1632,5 4 0,-6-7 0,0 1 2076,-4-5-2076,16 10 0,-12 1 0,19-3 0,1 10 0,-12-15 0,14 9-3277,-25-8 3123,2-4 2849,-6 2-2695,25 4 999,-6-1 0,2 1-999,4 0 0,0-1 0,-4-2 0,0 0 0,5 1 0,1 0 0,8 1 0,-1 0 1638,-9 0 0,-1-1-1287,16 3 1,-7-2-352,-20-2 0,11 1 0,0 2 0,-2-5-3122,-1 4 3122,-1-8 0,12 7 0,1 0 0,-5-5 0,2 3 0,0 1 0,2 3 0,-16-8 0,21 7 0,-10-9 0,-10 0 785,3 0-785,-8 0 3271,16 0-3271,-13 0-820,23 0 1,-35 0 0,9 0 0</inkml:trace>
  <inkml:trace contextRef="#ctx0" brushRef="#br0" timeOffset="102968">20605 9703 24575,'8'44'0,"-1"0"0,1 0 0,-4-11 0,0-1 0,2 2 0,1 3 0,-1-6 0,1 11 0,-3-18-3277,7 11 2560,-7-15 717,-1-9 671,-3 0-671,0-1 0,3 1 0,-2 0 0,2 0 0,-3-1 0,0 4 0,7 7 0,-6-1 0,9 4 0,-6 4 0,-1 7 0,-2 4 0,-1 5 0,1-2-265,2 0 0,-1 0 265,-3 0 0,-2 2 0,1-15 0,1-20 0,-2 5 0,0 2 0,2-6 0,-2 10-1260,3-6 1260,0 1-903,-4 12 903,4-10 0,-4 4 0,4-11-436,0 4 436,0-5 3003,-3 14-3003,-11 9 0,-5 6 831,1-1 1,-3 2-832,0-3 0,-2 2 0,2-4 0,2 1 0,0-4 0,-1-11 0,4-3 0,7 0 1168,-4-12-1168,5 4 309,-17 6 0,-5 0-309,-5 1 0,-10 4 0,-1-3 0,12-9-1112,-12-2 1112,34-6 0,-2 0 0,4 0 0,-24 7 0,14-6 0,-13 9 0,10-6 0,6 0 0,-17-1 0,14 0 0,-1-2 0,4 2 0,2-3 0,-3 0 0,0 4 0,4 0 0,-7 3 0,8-3 0,-10-1 0,14-3 1112,-26 3-1112,0-2 0,-1 2 0,7-3 0,19 0 0,-2 0 0,1 0 0,1 0 0,6 0 0,1 0 0</inkml:trace>
  <inkml:trace contextRef="#ctx0" brushRef="#br0" timeOffset="107021">17468 10282 24575,'0'-7'0,"6"0"0,2 3 0,26-9 0,7 1 0,1-3-3277,-4 1 542,-17 7 2735,3-3-1135,12-2 1135,-1-2 0,9 3 0,-17 1 0,20-1 0,-2-6 0,-21 10 0,1 1-1639,0-3 1,0 1 1004,12-1 634,8-3 0,-10 3 0,1-1 0,-9 3 0,0 0 0,7-3 0,-3 0 0,7-1-1113,11-2 1113,-18 3 0,1 2 946,16 0-946,-16 0 0,-3 0 0,-8 7 0,6-6 0,0-2 517,7 3-517,-10-2 0,0-2 0,5 2 0,-8-2 0,3 6 0,4-2 0,0-1 0,-1 2 0,14-2 0,0 0 0,-13 3 0,17 2 0,4 1 0,-21 1 0,-2 0 0,10-1 0,-1-1 0,13-2 3276,0 0-3016,-12 0 0,6 0 0,0 2-260,-1 5 0,0 2 0,-1-2 0,1-4 0,-1-1 0,-2 2 926,7 6 1,-7 1-927,1-7 2590,-18 0-2590,18 0 2209,-22 0-2209,14 0 0,-15 0 0,10 0 0,-7 0 0,10 0 0,0 0-1639,15 6 1,1 1-1639,-10-4 3162,9 4 0,-2 2-2705,-16-2 2820,-5-2-174,5 4 174,-12-8 0,8 5 0,-6-5 0,4 2 0,-6 1 0,4 0 0,1 3 819,-2-3 0,-9-1 0,-1-3 0</inkml:trace>
  <inkml:trace contextRef="#ctx0" brushRef="#br0" timeOffset="115278">10786 11361 24575,'17'3'0,"-1"-2"0,5 5 0,0-5 0,16 5 0,1-1 0,7 0 0,-3-1 0,-1-1 0,0 0-1093,0 1 1,3 1 0,-8-1-960,-2-1 2052,-20-2 0,0 5-736,26-5 736,-13 2 0,5 2 0,0 0 0,1 0 0,7 9 0,3 2 0,-18-7 0,1 0 0,15 1 0,-2 1-943,-8 2 943,1-9 3276,-24 0-2512,10-1 130,-7-3-894,-1 0 0,4 3 0,-5-2 0,7 2 0,-8-3 1288,9 0-1288,24-4 0,4-1 0,-3 2-1056,2-1 1,-2-1 1055,-14 1 0,-2-1 0,2 0 0,11-1 0,-11 0 0,-2 0 0,-6 5 0,-9-2 0,4 3 0,-4 0 0,-1 0 0,4-3 2897,-6 2-2897,9-6 0,-9 10 0,6-6 0,32 3 0,-26 0 0,29-7 0,-38 6 0,0-2 0,-4 0 0,0 2 0,0-2 0,1 3 0,21-3 0,-17 2 0,14-5 0,-2 2 0,-13 0 0,9-3 0,-17 6 0,-3-2 0</inkml:trace>
  <inkml:trace contextRef="#ctx0" brushRef="#br0" timeOffset="129793">10445 11429 24575,'-7'-8'0,"-29"5"0,16 4-2971,-21 2 2971,23 0 939,4 1-939,-23 7 0,8-7 0,-7 6 0,-2-1-858,9-5 1,1 0 857,-9 5 0,0-1 0,9-3 0,0-1 0,-5 1 0,3 1 0,-1 1 0,-16 1 0,28-2 0,-3-5 0,1 2-6,-12 7 6,7-8 0,-9 8 0,8-7 0,14-2 1364,-4 2-1364,-19-3 0,6 0 0,-16-3-2681,21 2 2681,12-2 2029,5 3-2029,-11 0 0,2 0 0,-5-4 6,-4 0-6,3-6 0,-4 5 0,0-1 0,9 3 0,3 2 0,-2-2 3035,6 3-3035,-14-1 0,-6-2-1639,-7-1 1,0-2-1,7 2 1,0-1 1523,0 0 0,2 0 115,-11 2 0,-1-7 0,9 8 0,-1-1 0,-7-11 0,17 10-518,12 1 518,4 3 3276,-10-6-25,1 4-3251,-8-8 0,8 10 0,0-4 0,5 4 775,-1 0-775,5-3 0,1-1 0,-8-9 0,1 1 0,-7-3 0,12 5 0,-13-4 0,-3-2 0,-1-6 0,1 7 0,2 1 0,5 2 0,14 12 0</inkml:trace>
  <inkml:trace contextRef="#ctx0" brushRef="#br0" timeOffset="137918">6119 12828 24575,'25'0'0,"-9"0"0,0 0 0,-8 0 0,5 7 0,2-2 0,18 8 0,7 3 0,1-5 0,0 0-1639,-1 2 1,-2-1 744,-1-4 0,-9-3 894,-20-2 0,9-2 0,1 8 0,-2-4 0,1 2 0,-7-3 0,4-4 0,8 0 0,-3 3-1128,2-2 1128,-10 2 0,9-3 3276,-1 0-2555,10 0-721,-10 3 0,20 1 0,-14 0 0,21-1 0,-13-3 0,2 0 0,1 0 0,-3 0 0,-7 0 0,0 0 0,-4 0-1954,-2 0 1954,3 0 1111,-2 0-1111,-7 0 0,6 0 665,-10 0-665,-2 0 0,5 0 0,-1 0 2166,5 0-2166,-5 0 208,8 0-208,-8 0 0,2 0 0,0 0 0,3 0 0,3 0 0,4 0 0,-9 0 0,15-1 0,5-1 0,-8-2 0,1 1 0,10 1 0,1-1 0,-5-3 0,-1-1 0,8-1 0,-7 0 0,6 2 0,-30 6 0,13 3 0,-15 1 0,2 0 0,-6 2 0,0-5 0,-4 2 0</inkml:trace>
  <inkml:trace contextRef="#ctx0" brushRef="#br0" timeOffset="146856">5799 13542 24575,'-4'45'0,"-1"-1"0,1 0 0,-1 1 0,0-1 0,1 0 0,-1 1 0,0 4 0,0 5 0,0 0 0,0-7 0,2-14 0,1-21 0,2-27 0,0-12 0,0-8 0,0-3 0,6-2 0,-1 13-1979,5-13 1979,-6 21 0,12-21 0,-13 24 0,13-20 0,-12 25 0,10-16 0,-8 12 0,6-8 0,-8 13 0,3-1 0,7-13 0,-5 13 0,24 8 1979,-22 13-1979,22 17 0,-27-15 0,13 12 0,-7-3 0,6 2 0,0 12 0,-7-9 0,-1-1 0,1-1-1130,-7-5 1130,6-1 0,-9 0 0,2-4 0,0 0 0,-2-3 0,5 0 0,-5-4 0,6 3 0,-3 5 0,0 0 0,5 6 0,-4-13 0,2 5 1130,-1-6-1130,-5 1 0,28 15 0,-19-15 0,19 8 0,-2-45 0,-2-19 0,-9 5 0,-1-5 0,1 2 0,4 6 0,1 1 0,-3-1 0,-4-6 0,-3-1 0,-3 16 0,-5 20 0,-3 22 0,0 1 0,0 15 0,0-4 0,0-1-3277,0-1 1741,0-10 1536,0 6 0,0 4 0,0 9 0,0-4 0,0-2 0,0 0 0,3-1 0,1-1 0,3 5 0,-3-18 0,3 8 0,-3-10 0,3 0 3276,0 4-1739,0-3-1537,0-1 0,0-1 0,-3-2 0,25 13 0,-19-11 0,19 10 0,-18-12 0,-3-3 0,14-15 0,10-11 0,-6 3-3277,-1-4 2184,0 4 1,5-3 0,-8 4 862,-11 1-196,-3 10 426,2-10 0,0-4 0,-5 7 0,1-10 0,-6 6 0,-3 8 0,-1-4 0,0 10 0,1 0 0,0-3 0,2-2 0,-5 1 0,5 1 0,-5 0 0,2 2 0,-4-3 0,1 4 3276,0 0 0,-7 0-3254,3 0 614,-1-1-636,-7-2-3277,-6 2 0,3-2 3047,-14-1-1631,27 6 1861,-14-1-1247,-5 3 1247,3 2 0,-9-2 0,6 0 0,5 2 0,-21-12 0,21 11 0,-13-8 0,17 10 0,-2 0 0,-7 0 0,11 0 0,-6 0 3276,12 0-1307,0 0 520,4 7-2489,42 13 0,-19-8 2158,27 7-2158,-20-16 0,-6 1 0,10 3 0,8-3 0,-14-1-2572,10-3 2572,-17 3-672,13-2 672,-6 2 0,13-3 0,-5 0 0,-9 0-1227,3 0 1227,-15 0 2299,15 0-2299,13-9 714,0 13-714,2-9 0,-17 22 0,-10-8 1458,2 10-1458,-1 0 0,-1-3-1674,-1 4 1674,-3-12 0,1 5 0,2 5 0,-2-2 0,-1 1 0,3 0 0,-6-2 0,10 10 0,-6-6 0,-1-1 0,0-2 0,0-4 0,1 9 0,-1-9 0,-1 5 0,-2-9 0,3 2 0,1-6 0,-4 2 0,2-5 1674,8 12-1674,-5-11 0,9-18 0,0-6 0,-6 4-1041,2-9 0,-2 1 1041,-5 13-779,4-5 779,-6 2 0,4-1 0,-2 0 0,1 8 0,6-8 0,-9 9 0,4-2 0,11-16 0,-9 17 0,9-17 0,-4 41 0,-13-11 1994,10 16-1994,-10-9 0,8 6 0,-6-1 375,8 5-375,-9-10 0,6 9 0,-5-10 0,5 13 0,-6-18 0,9 21 0,-4-16 0,5 14 0,-4-9 0,-2-4 0,-1-1 0,0-3 0,-3 7 0,3-5 492,3 11-492,-2-12 0,2 3 0,1 1 0,6-6 0,9-2 0,3-15-1639,0-25 1,-3-5-1639,-5 9 3162,3-13 0,-3 6-1770,-16 28 1885,6-8-275,-8 11 275,-3 1 0,3-3 0,1 2 3276,3-3-838,-3 4-2438,3-6 0,-7 4 2752,16-27-2752,-12 23 0,8-13 0,-12 23 0</inkml:trace>
  <inkml:trace contextRef="#ctx0" brushRef="#br0" timeOffset="151737">9681 12892 24575,'7'0'0,"7"0"0,-6 0 0,19 0 0,-17 0 0,10 0 0,-10 0 0,-2 0 0,3 0 0,-4 0 0,3 0 0,30 3 0,-18-2 0,24 2 0,-9 0 0,-14-2-2119,17 2 2119,-18-3 0,6 1 0,3 1-3277,6 2 1963,-6 1 1,4-1 1313,5-2 0,-1 0-3008,9 9 3008,-7-10 0,-3 0 0,-9 8 0,2-8-1703,12 7 1703,-7-7 335,-7 3 1,1 0-336,15 0 0,-7 3 0,-11-3 0,-1-1 0,-4 1 1638,9 0 0,4-1-1282,5-2 1,0-1-357,-1 0 0,1 0 1633,2 0 1,-1-1-1634,-12-1 0,-3 1 0,12 1 0,-12 0 0,0 0 0,12 0 0,1 0 0,-11 0 0,-3 0 3276,6 0-3105,6 3-171,4 1-660,-12 3 660,-3-3 0,-17-1 0,18-3 0,-11 0 0,12 3-3277,-3-2 976,-9 2 2301,4-3-1909,-12 0 1909,2 0 693,-3 0-693,7 0 0,33 0 0,-3-2 0,8-2 0,-4 1 0,-8 2 0,-1-1 0,8-2 0,5-1 0,-15 2 0,-19 2 2030,7-2-2030,0-1 0,-5 4 0,-4-4 0,-12 4 0,-1 0 0</inkml:trace>
  <inkml:trace contextRef="#ctx0" brushRef="#br0" timeOffset="153103">9872 14385 24575,'10'0'0,"-5"-3"0,8-7 0,-9 1-1093,14-20 1,7-13 0,-3 7-2185,-1 5 2627,-1-3 0,3-6 1,-5 8 1326,-4 4-677,-5 5-28,4-19 28,-6 15 0,-3 4 0,3-17 0,-7 23 0,4-27 0,-4 26 0,0-4 0,-4 8 3276,4 5-297,-4-6-1425,4 6-1554,-6-2 45,5 2-45,-9 1 0,6 0 0,-13 3 0,-11 0 0,-4 2 0,-14 7 0,12-5 0,3 2 0,7 8 0,13 39 0,25-23 0,7 1 0,-2 9 0,3-2 0,3-10 0,4-6 0,4-7 0,-1-6 0,7-5-3277,3 0 1794,-9 0-651,4-3 2134,-17 2-1014,16-2 1014,-18 3 0,3 0 0,5 0 3276,-10 3-2745,-10 7 2042,-7-1-2573,-6 5 1528,11-7-1528,0 3 0,0 1 0,-1 1 0,0 14 0,-2 1 0,2 7 0,-3-7 0,-3-3 0,2-11 0,-5 4 0,5-7 0,-2-2 0,3 9 0,0-5 0,0 18 0,0-12 0,0 9 0,0-16 0,0-1 0,0-2 0,0-1 0,6 10 0,-1-11 0,8 7 0,-5-16 0,3-1 0,-4 0 0,0 0 0,0 1 0,0 2 0,7-2 0,-5 0 0,4 2 0,-6-5 0,17-11 0,-17 10 0,13-9 0</inkml:trace>
  <inkml:trace contextRef="#ctx0" brushRef="#br0" timeOffset="154246">10848 14019 24575,'-10'0'0,"2"0"0,-3 0 0,-5 3 0,6-2 0,-10 6 0,12-3 0,-2 0 0,-7 2 0,4-5 0,-4 5 0,3-5 0,6 5 0,-5 1 0,5-2 0,-3 2 0,4-7 0,-7 12 0,6-5 0,-6 19 0,7-16 0,0 6 0,0-2 0,3-2 0,-3 5 0,6-2 0,-2-4 0,3 3 0,0 3 0,0-1 0,0 5 0,0-4 0,3-5 0,1 2 0,4 3 0,-4-8 0,2 8 0,-2-10 0,10 7 0,-3-2 0,7 5 0,-7-9 0,3 5 0,-9-8 0,4 2 0,1-4 0,-4-9 0,13-16 0,0-3 0,-8 1 0,5 0 0,0-1 0,-5 2 0,-6 9 0,4-6 0,-5 6 0,3 6 0,-3-5 0,-1 5 0,-3-3 0,7-9 0,-6 10 0,9-16 0,-6 4 0,0 5 0,-1-3 0,-3 10 0,0 2 0,0-12 0,3 42 0,11-2 0,-1 22 0,1-12 0,2-10 0,-10-4 0,10 9 0,2 6-792,-9-14 792,7 10 0,-12-19 0,7 8 0,-6-7 0,4 5 0,-8-7 0,5 0 0,1 3 0,24 21 0,-9-18 792,0 12-792,-18-25 0,-20-22 0,10 10 0,-3-12 0,9 17 0</inkml:trace>
  <inkml:trace contextRef="#ctx0" brushRef="#br0" timeOffset="154784">11207 13435 24575,'0'7'0,"0"0"0,0 0 0,3 1 0,-2-1 0,5 3 0,-2 11 0,0-8 0,6 20 0,-2 0 0,3-1-838,-4-1 838,-4-11 0,4 8 0,-2-4 0,2 11 0,-1-4 0,-2-4 0,3 14 0,0-1 0,1-5-2416,-4 2 2416,2-15 0,1 13-1052,-2-11 1052,4 7-633,-1-3 633,0-2 0,-1-4 0,6 14 0,-8-18-3277,6 26 1850,-5-29 1427,1 10 1519,7-1-1519,-8-5 201,0 4 0,-10-16 0,0-7 0</inkml:trace>
  <inkml:trace contextRef="#ctx0" brushRef="#br0" timeOffset="155445">11250 14016 24575,'7'-4'0,"0"-2"0,1 5 0,34-8 0,-23 4 0,13 0 0,1-1 0,-7-1 0,6 3 0,10-2 0,-25 5 0,19-2 0,-15 3 0,-2 0-1696,3 0 1696,-8 0 0,-3-3 0,-4 2 0,3-2 0,-2 3 0,3-4 0,-8 0 0,1 0 0,-4 1 0</inkml:trace>
  <inkml:trace contextRef="#ctx0" brushRef="#br0" timeOffset="156410">10530 13794 24575,'25'-33'0,"1"1"0,-1 4 0,2 0 0,5-5 0,-4 9 0,-5 12 0,10-6 0,2 50 0,2-5 0,-15-7 0,1 2 0,12 0 0,-4-3 0,-13-4 0,24 10 0,-37-21 0,5 7 0,-9-7 0,2 3 0</inkml:trace>
  <inkml:trace contextRef="#ctx0" brushRef="#br0" timeOffset="157157">11061 13263 24575,'-16'38'0,"0"-5"0,15-21 0,-11 4 0,6-7 0,-4 8 0,3-6 0,3 0 0,-3 3-2330,3-6 2330,-2-1 0,5-1 0,-9 11 0,6-3 0,-7 6 0,4 0 0,0-13 0,0 9 0,3-12 0,0 3 0,1 0 582,2 3 1,-2-5-1,3 1 1</inkml:trace>
  <inkml:trace contextRef="#ctx0" brushRef="#br0" timeOffset="161262">14313 13331 24575,'12'19'0,"-3"1"0,-8 5 0,-2 1 0,1 2 0,0 8 0,0-9 0,0-7 0,0 22 0,0-18 0,0 22 0,0-27 0,0 18 0,-3-16 0,-1-2 0,0 2 0,-2 3 0,5-4 0,-2 5 0,-4 11 0,-1-7 0,0 6 0,-1 1 0,-6 3-1539,9-9 0,1-2 1539,-5-9 0,6 4 0,-6-11 0,5 2 0,-1 0 0,2-6 0,0 12 3078,7 18-3078,-8-17 0,4 4 0,-7-29 0,1-26 0,4 18 0,3-17 0,0 17 0,0-2 0,3 3 0,7-12 0,2 6 0,3-8 0,5 1-822,-8 8 822,9-4 0,6-4 0,-9 10-1729,12-12 1729,-15 17 0,0-8 0,5 6 0,-11 0 0,11-3 0,-9 6 0,0-2 0,6 3 0,-5-3 0,6 2 0,-4-3 0,0 4 0,4-3 0,-6 5 750,1-2-750,-5 7 1801,-4-3-1801,2 2 0,8-2 0,14 13 0,4 3 0,4-5-290,-5 5 1,-2 1 289,-12-4 0,-3 4 0,-2-2 0,-2 2 0,-3 0 0,-3-9 0,0 8 0,-1-9 0,-3 6 0,0-2 0,3 6 0,-2-6 0,2 2 0,-3 0 0,0-2 579,0 6-579,0-6 0,0 2 0,-3 1 0,-1-3 0,-10 12 0,2-11 0,-5 11 0,-1-9 0,-3 4 0,-2-1-2314,2-3 2314,6-4 0,5-3 0,-13 5 0,-1-3-2058,-9 14 2058,5-12 0,4 6 0,-5-4-3277,3 2 1218,1-5 2059,11 0 1225,-3-4-1225,-1 4 0,-5 1 0,5-1 0,4-3 0,7-4 1533,-3 0-1533,2 0 0,-17-5 0,-2 0 0,9 3 1638,-7-5 0,2 1 1638,12 5-3126,3-2-150,-2 3 248,-4 0-248,6-3 0,-3-1 0,8 0 0,3 1 0</inkml:trace>
  <inkml:trace contextRef="#ctx0" brushRef="#br0" timeOffset="164205">14794 13855 24575,'4'3'0,"-1"4"0,-3 1 0,3-1 0,8 31 0,-3-19 0,3 21 0,-8-26 0,3 6 0,-4-10 0,4 10 0,-6-9 0,3 3 0,-2 1 0,2 3 0,-3-1 0,0-2 0,0 12 0,0-10 0,4 17 0,-4-18-1228,7 5 1228,-6-10 0,2-4 0,-3 0 0,3 3 0,-2-2 0,15 12 0,3-13 1228,1 5-1228,1-28 0,0-9 0,-5 2-1279,0-3 1,-2 1 1278,-7 4 0,0 7-867,0-17 867,1 10 0,-1-14 0,-4 17 0,1-6 0,-4 5 0,4-9 0,-4 12 0,3-10 0,-2 10 0,2-2 0,-3 1 0,0 6 0,3-4 0,-2 4 0,5 1 0,-5-1 2433,5 7-2433,-5 23 0,2-10 991,0 21-991,-2-17 0,9 6 0,-5 3 0,8 16 0,-5-17-936,-1 6 936,0-13 0,-3 0 0,0-2 0,2 2 0,-2-4 0,6 1 0,-2 7 0,6-3 0,-9-1 0,4-7 0,2 13 936,-3-4-936,6 7 0,0 3 0,7-1 0,9-39 0,-7 19 0,-7-42 0,-9 17 0,-3 4 0,0-8-3277,2-4 0,-5 11 1622,5-9 1655,-5 14 0,6-6 0,-7 1 0,4 1 0,-4 2 0,0 0 0,3 6 0,-2-2 0,2 3 0,-3 0 3276,0-4-473,0 0-673,0 0-2130,-3 4 0,-8 0 0,9 45 0,-7-25 0,12 14 0,4 2 0,-3-13 0,10 8 0,3 10 0,-4-15 0,10 24 0,-7-17 0,2-3 0,-7-3 0,-1-12 0,-3 2 0,1-5 0,-1 4 0,-1-5 0,1 0 0,1-1 0,3-3 0,16-18 0,4-15 0,-15 1 0,-2-6 0,2 3-806,16-3 0,-3-1 806,-17 0 0,-6-2 0,-5 11-2133,-6 17 2133,-9-8 0,7 11 0,-7-7 0,-17-2 0,-10 3 0,-7 3 1430,15 13-1430,16 3 2315,11-2-2315,2 9-1093,30-8 1,21-7 0,-6 3-2185,-2 7 3200,4-6 0,10-2 1,-12 0-3002,-11 3 3078,-2 0-1385,10-3 1385,-13 2 0,9-2 0,-19 3 0,11 0 0,-9 0 0,2 3 3276,-3 1-1979,-12 4 1979,7-1-2913,0 27 0,-2 9-363,-2 4 0,3-4 0,-1 0 0,-5 4 2672,0-33-2672,-1 19 0,-6-27 0,2 19 0,-28-47 0,23 25 0,-10-22 0,3-7 0,13 12 0,-7-17-1580,6 19 1580,-2-1 0,3-10 0,3 8 0,5-15 0,-1 15 0,7-3 0,-3 7 0,7-3 0,-6 7 0,4-4 0,-4 7 0,12-9 0,-1 8 909,2-9-909,-1 10 0,-12 1 0,5 0 0,-3-1 0,1 0 0,3 1 0,-7 3 0,3 0 0,-6 0 0,5 0 0,27 22 0,-18-7 0,2 5 0,1 4 0,-9-2 0,-3-1 0,7 12 0,-5-6 0,-3-2 0,-4-6 0,-1 8 0,3-17 0,-9-3 671,6 4-671,-7-3 0,12 28 0,-15-26 0,11 19 0,-14-53 0,-2-13 0,13 3 0,-5-4 0,3 1 0,14 9 0,4 4 0,4 5-2231,2-3 2231,-2 8 0,2 0-1477,-4 3 1477,12-3 0,-6 3 0,10 0 0,-6 4-2083,0 3 2083,-2-2 0,-9 5-696,6-2 696,-2 3 0,-4 0 0,-4 0 0,-8 0 0,7 0 0,-8 0 0,11 3 1711,-12 1-1711,3 6 1383,-7-2-1383,8 9 0,0-2 0,3 4 1921,-1 1-1921,-7-1 0,7 9 0,-2-8 944,5 4-944,-6-7 0,3-2 0,-6 3 0,9 3 0,-9-2 0,6 9 0,-10-12 0,-1 0 0,0-5 528,-8 3-528,0-5 0,-3 0 0,2-9 0</inkml:trace>
  <inkml:trace contextRef="#ctx0" brushRef="#br0" timeOffset="165005">15529 13662 24575,'43'-8'0,"-1"-1"0,-6 19 0,4 9 0,-1 3 0,-7 0 0,-1 3 0,-3 3 0,8 6 0,3 5 0,-13-12 0,-19-14 0,-13-5 0,3 0 0,-6-1 0</inkml:trace>
  <inkml:trace contextRef="#ctx0" brushRef="#br0" timeOffset="165339">15989 13454 24575,'32'21'0,"-1"1"0,1-1 0,0 0 0,7 4 0,-1 0 0,-5-5 0,6 5-3277,-12-10 3207,3 2 70,11 7 0,-11-7 1050,11 7-1050,-1-1 0,-14-6 0,5 0 0,2 0 0,1 6-820,11-1 1,-31-12 0,-8-7 0</inkml:trace>
  <inkml:trace contextRef="#ctx0" brushRef="#br0" timeOffset="168707">18028 13830 24575,'21'17'0,"0"0"0,12 14 0,-13 3 0,-10-6-1219,7 1 1219,-10 0 0,-3-12 0,-1 17 398,-3-17-398,3 22 0,-2-24-351,5 22 351,-2-21 0,0 8 0,3-9-13,-7 2 13,4-5 601,-4-2-601,-9-40 0,8-16 0,22 24 0,12 4 0,-3-3 0,-11-7 0,-3-3 0,5 5-1093,12 8 1,4 5 0,-3 8 1014,-3 7 1,-6 7 77,-3 7-70,6 0 70,2 8 0,-5-8 11,-1 11-11,7 11 0,-17-17 0,0 1-912,6 8 1,-2 0 911,5 14 0,-8-20 0,0 0 0,-1 7 2124,12 0-2124,-17-16 552,1-5-552,-3-6 0,0 3 0,1-10 2158,2 2-2158,-6-6 266,5-21 0,2-18 0,-1-7 0,-8 7-266,-14 6 0,-6 2 0,4-3 0,15-5 0,7-6 0,-1 2 0,-10 8 0,-27-11 0,2 28 0,23 69 0,2-6-1093,4-4 1,2 7 0,0-4-547,-1-8 1,1-2 485,-1 8 1,2-3 1152,2-8-880,2 17 880,7-8 0,-7-2 0,1-1 0,6-1-1591,-3 1 1591,-3-16 3276,2-9-2019,-6 11 1185,17-11-2442,-18-17 0,7-16 0,6-13 0,-4 3 0,-7 6 0,-2-1 193,6-6 0,1-3 0,-2 11-193,-3 11 2905,8 38-2905,-2 8 0,2 12 0,2 7 0,-1-1 0,-2-7 0,-2-2 0,-1-4 0,1 4-656,2 5 1,3 7-1,0 2 1,-3-5 0,-3-9-955,-5-6 1,-3-5 1609,2 8-1639,-1-4 1,0-2 1134,-2-1-56,1 1 1,-1 0 559,-1 2 0,2 0 0,0 0 0,2 8 0,-3-9 0,1-2 0,2-9 0,-8 10 0,0-3 0,1 3 3276,-4-8-3012,-7-39 0,-6-25 0,2 3-264,6 12 0,-1-3-54,0 0 1,-2-5 0,1-1-1,3 5 54,3-1 0,3 2 0,3-3 0,1-4 0,0 3 259,0-6 1,1-2-260,3 7 0,0-4 0,2 1 0,1 5-1639,2-2 1,3 4 1364,3-8 0,3 2 274,0 7 0,-1 5 0,1 0 0,-4 4 0,1 2 0,0 8 0,-5-1 0,10-4-528,-4-1 528,4 1 0,2-4 0,-7 6 0,-3 7 3276,3-3-3012,-9 7 1359,1 0-1623,-6-1 3276,3 4-704,-2 11-1336,9 8-1236,3 11 0,4 9 0,-1-3 0,-3-7 0,1 1-537,5 9 0,3 4 0,-3-6 537,3 11 0,3-1 0,-10-13-3277,-1-10 2059,-10-9 1218,5-4 0,-7 3 0,17-35 0,6-15 0,-2 0-292,-1-3 1,0-1 291,-10 18 0,-4 5 1177,-3 4-1177,5-6 3276,-9 12-1871,5-7-1405,-5 6 0,2-1 0,-3 6 831,-3-4-831,2 10 0,-2-2 0,25 46 0,-4-11-1532,-3-9 0,-1 0 1532,6 3 0,-12-15-619,9 7 619,-8-6 0,7 1 0,-1 1 0,0-5 0,2 7 2954,-6-8-2954,-3-20 0,-5-2 0,-3-8 0,0 9 0</inkml:trace>
  <inkml:trace contextRef="#ctx0" brushRef="#br0" timeOffset="169228">19754 13297 24575,'8'31'0,"0"1"0,-8 3 0,0 0 0,8 0 0,0 0-1639,-9-5 1,-2-5 694,0-13 2244,-1 1-1300,-3-5 0,3 2 0,-2-6 689,5 6-689,-5-2 0,2 0 0,-4-2 0,-8 10 558,6-12 0,-4 12 0,11-16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3:12:00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31393 1581 24575,'-13'8'0,"10"-1"0,-10-7 0</inkml:trace>
  <inkml:trace contextRef="#ctx0" brushRef="#br0" timeOffset="363">29944 2824 24575,'4'3'0,"-1"-2"0,-3 2 0</inkml:trace>
  <inkml:trace contextRef="#ctx0" brushRef="#br0" timeOffset="4443">32650 4583 24575,'-4'0'0,"0"0"0,-3-4 0,-6-3 0,4 6 0,-5-8 0,10 7 0,1-4 0</inkml:trace>
  <inkml:trace contextRef="#ctx0" brushRef="#br0" timeOffset="110855">23088 3202 24575,'0'-7'0,"0"0"0,3 3 0,1-28 0,0 15 0,-1-24 0,1 23 0,-4 4 0,10-10 0,-5 14 0,2-16 0,-1 14 0,-2-6 0,4 7 0,-1 1 0,3-4 0,-2 5 0,2-1 0,4 0 0,-2 6 0,9-4 0,19 28 0,-16-8 0,3 8 0,-1 3 0,-2-6 0,3 7 0,0 2 0,3 0-1639,-7-5 1,-2-1-669,-6 2 2307,2-5-426,-9-5 426,2 1 0,1 8 0,-16 18 0,-8 14 0,1-7 0,6-19 0,0 0-469,-5 20 0,-2 7 0,-1-16 469,-2-23 3276,11-1-1656,-8 0-1091,-18 19-529,12-14 0,0 2 0,3 6 0,0 0 0,-9 3 0,25-11 0</inkml:trace>
  <inkml:trace contextRef="#ctx0" brushRef="#br0" timeOffset="111744">23397 4128 24575,'-7'38'0,"3"-6"0,1-6 0,2 1 0,8 14 0,-2-21 0,5 1 0,-3-11 0,3 4 0,-2-9 0,3 5 0,2-7 0,-7 1 0,7 3 0,-3 0 0,8-9 0,5-9 0,-8-2 0,-6-13 0,-9 16-736,0-10 736,0 12 0,7-15 0,-6 10 0,12-21 0,-11 14 0,4-1 0,-6 1 0,0 11 0,0-5 0,0 7 0,0 0 0,-13-10 0,10 8 0,-13-5 736,6 11-736,-2 6 0,-15 4 0,10-2 0,-4 2 0,14-7 0,4 0 0</inkml:trace>
  <inkml:trace contextRef="#ctx0" brushRef="#br0" timeOffset="228409">7740 6657 24575,'-11'25'0,"4"-3"0,-3 2 0,6-2 0,-10 13 0,3 2-1356,0-4 1356,0 5 0,-2-2 0,7-8-1639,-5 8 1,0-1-1639,5-10 2713,-1 4 0,0 1 1790,1 1-1226,-2 7 0,0 6 0,3-16 0,0 2 0,1-1 0,1-1-397,-1 0 0,1 0 397,1 6 0,0-2 0,-5 4 0,4-3 0,-1 1 0,-1 3 0,1-4 0,-1-1 0,1-3 0,0 17 0,-2-25 0,2 19 0,-4 8 0,6-19 0,0 1-1559,0 0 0,1-3 1559,1 16 0,0-16 3276,-3-9-2641,2 17-635,-2-11-616,0 7 616,2-7-809,-2-5 809,3 3 0,0 2 0,0-2 0,0 1 0,0 11-691,0-13 691,0 9 0,0-16-1996,0 3 1996,0-5 71,0 28-71,3-11 0,-2 13 0,3-13 0,1-1 0,0 1 0,0-4 0,1 0 1238,-2 1-1238,2 16 2546,-5-7-2546,2 7 0,3-13 2401,-1-3-2401,5 2 0,1-2 0,-3-5 0,2-3 0,-6-1 0,12 15 0,-13-11 0,13 9 0,-12-15 0,3-4 1320,1 9-1320,8 5 0,3 6-582,1 1 582,3-1 0,-5-13 0,-1 0 0,0 10 0,6 3 0,0 0 0,-10-3 0,9 17 0,-9-19 0,-2-6 0,0 8 0,3 1 0,-3-10 0,0 4 0,-1-4 0,-2-3 2933,-1 0-2933,9 11 0,-9-12-3277,6 15 2275,-6-19 205,3 12 797,-1-9 0,4 7 327,-5-8-327,2 2 0,-2 3 0,2-3 0,1 5 0,6 11 0,-5-1 0,2 6 0,-2-3 0,0-6 0,0-1 328,4 21 0,-3-7-328,-10-29 855,-3-4-855,7-3 194,1-4-194,0-4 0,-2 0 0,-6 1 0</inkml:trace>
  <inkml:trace contextRef="#ctx0" brushRef="#br0" timeOffset="231854">8159 8161 24575,'8'0'0,"-1"0"-1639,22-2 1,3-2-1639,-11 3 1638,16-3 1,-3 1-971,-24 3 2609,6-3 2118,-5 2-2118,0-2 0,3 3 0,1 0-213,-4 0 213,-1 0 0,7 0 0,-1 0 0,5 0 0,3 0 0,5 0 1955,-2-3-1955,4 2 0,-13-2 2261,3 3-2261,-2 0 0,-4 0-2860,1 0 2860,-4 0 0,18 0 0,-5 0 0,3 0 0,-4 0-543,8 0 543,5 0 0,4 0 0,-3 0 0,1 0-884,5 0 1,-1 0 883,-15-3 0,-3 1 0,13 1 0,-13-1 0,1-1-1089,2 1 0,0 1 1089,2 1 0,1-1 191,-4 0 1,1-1-192,9 2 0,-1 0-2033,14 0 2033,-19 0 0,2 0 0,7 1 0,-1 0 0,8-1 0,-9 1 0,-3-1 513,1 0-513,-3 0 0,-2-1 0,1-1 0,15-2-587,-14 2 1,-1 0 586,1-1 1094,-11 3-1094,4-3 0,6-1 0,-6 0 0,10 1 1383,-24 3-1383,15-3 0,-17 2 0,13-2 0,-12 3 0,23 0 0,-15 0 0,14 0 0,-12 0 0,-8 0 3230,20 0-3230,-10 0 1507,4 0-1507,-7 0 2974,-10 0-2974,-2 0 1334,6 0-1334,-3 0 0,32 0 0,8 0 0,-4 0-1093,-10 0 1,7 0 0,-9 0-700,1 0 1792,-6-2 0,3 0-1638,0-2 0,-1 0 1638,-4 1 0,1 0 10,3-1 1,-2 1-11,-4 3 0,-1 0 0,22 0 0,-26 0 0,5 0 0,0 0-73,-6 0 73,7 0 0,1 0 0,-1 0 2992,16 0-2992,-18 0 0,20 0 0,-18 0 0,22 0 0,-32 0 0,26 0 0,-11 0 0,4 0 0,-2 0 0,-21 0 0,10 0 0,-11 0 0,2 0 0,-3 0 0,0 0 3276,2 0-1903,-4 0-1373,8 0 0,-9 0 2890,2 0-2890,-3 0 0,0 0 174,0 0-174,1 0 0,2 0 0,-2 0 1358,2-4-1358,17 4 789,-15-4-789,20 4 0,-26 0 0,4 0 0</inkml:trace>
  <inkml:trace contextRef="#ctx0" brushRef="#br0" timeOffset="237098">28768 6361 24575,'18'40'0,"-1"0"0,0 0 0,-1-5 0,-2 0 0,0-5-1639,0-4 1,-3-4-1639,2 10 0,0-14 3962,-5 0-685,4 3 0,3 2 0,2 7-835,-3-8 1,-1 1 834,-1 5 0,-2-9 0,0 8-561,-2-8 561,12 22 0,-10-16 1510,10 16-1510,-12-19 0,8 9 8,-4-11-8,9 23 0,-9-20 716,5 14-716,-9-12 0,12 7 0,-9-3 0,0 2 0,4-3 0,-1 1 0,-3 5 0,0 4-1093,1-4 1,2 4 0,-4-5 1086,-6-6 1,0 0 299,10 18 0,-1 1-294,-7-6 0,-3-1 0,2-8 0,0 0-874,-1 4 0,-2 2 1,1-4 873,0 12 0,-3-17 0,0-1 0,0 2-440,0 17 440,0-8 0,2 1 0,-1 3 0,-3-11 0,0-1-560,4 13 0,-2-3 560,-4 5 141,4-4 0,0 2-141,-5-9 0,-1 0 0,4 9 0,-2 3 0,-2-12 0,-2 1 0,0-3 105,1-7 0,0-1-105,1 11 0,0 1 991,-5-2 0,1-3-991,4 7 0,-4-7 0,0 0 0,-4 12 0,5-20 0,-1 1 0,-8 13 1419,3-2-1419,5-20 1941,-16 21-1941,17-20 1625,-10 7 1,-3 3-1626,1-1 0,-2 0 0,0-2 0,-2 1 0,0-1-736,-8 8 0,1-1 736,-1-2 0,4-5 42,7-5-42,2 2 0,6-8 1201,-14 19-1201,1-7 0,1 1-1159,3-2 1159,14-14 2407,-11 14-2407,5-13 0,0 6 3276,5-8-3102,3-1 513,0 0-687,-4 0 1782,3 0-1782,-8 7 0,4-9 0,0 5 0,2-10 0</inkml:trace>
  <inkml:trace contextRef="#ctx0" brushRef="#br0" timeOffset="294927">12898 7918 24575,'44'-13'0,"-1"0"0,1 0 0,0 0 0,-4 1 0,1 0 0,-3 1 0,-7 2-1287,8 0 1287,5-1 420,-28 9-420,14 0 0,-1-1 0,-9 2 71,10 5 0,9 2 0,-5 0-71,13 8 0,-8 1 0,0-1 0,4-3 0,-13 2 0,-2 1 0,-1-7 327,-5 1 0,5 1-327,17 0 0,9-2 0,-6-3 0,-15-6 0,0 0 0,7 4 0,9 2 0,-1-1 0,-12-5 0,-1-13 0,2 6 0,9-8 0,-20 14 0,21-8 0,-19 12 0,-2 3 0,0-1 0,6 1 0,-3 1 0,-16-2 0,2-1 0,9 3 0,10-1 0,-4 2 0,4 0 0,-19-3 0,-2 0-2717,2 2 2717,-7-5 0,0 2 0,0 0 0,7-2 0,-6 2 0,6-3 0,-10 3 0,2-2 0,2 2 0,3-3 0,0 3 2717,9 1-2717,-11 0 0,5 0 0,-11-4 0</inkml:trace>
  <inkml:trace contextRef="#ctx0" brushRef="#br0" timeOffset="304987">20293 8265 24575,'-4'11'0,"8"-4"-656,19 0 1,21-1-1,9 0 1,1-1 0,-11-1-984,5-1 1,1 0 1091,-12 0 1,7 1 0,4 0 0,-1 0 0,-2 0 0,-8-2-547,1 0 1,-6-1 0,2 0 1617,4 2 1,1 0 0,12 0-526,-18-2 0,5 0 0,5 1 0,4-1 0,4 0 0,2 0 0,1 1 0,2-1 0,-1 0 0,0 0 0,-2 0 0,-2 0 0,-4 1 0,-3-1 0,7 0 0,-4 0 0,-3 1 0,-1-1 0,0 0 0,1 0 0,3 0 0,4 0-212,-9 0 0,3 0 0,4 0 1,1-1-1,2 1 0,0-1 1,1 1-1,-1-1 0,-2 1 1,-1-1-1,-3 0 0,-4 0 1,-4 0-1,-5 0 212,16-1 0,-6 1 0,-8-1 0,-8-1 568,-3-1-568,-13 3 0,18 0 0,-13 0 0,27 0 1389,-26 0-1389,14 0-1011,-13 0 1011,3 0 0,-5 0 0,30 0 0,0 0 0,-17 0 0,-1 0 0,18 0-602,-13 0 602,-16 0-354,8 0 0,1 0 354,-2 0-607,3 0 1,0 0 606,4 0 0,-1 0 0,0 0 0,-11 0 1713,8 0-1713,20 0 0,-7-5-163,-12 5 1,0-1 162,10-4 0,-17 5 0,15-3 0,-15 7 0,17-6 1619,-2 7-1619,-10-5 0,-1 0 0,7 0 0,2 0 0,-17-4-2075,6 4 2075,5-4 1616,21 4-1616,1 0-1519,-4 0 1519,-9 0 0,-3-3 0,-4 3 0,1-1 0,10-2 284,-8 4 1,-3-2-285,-14-2 203,5 2-203,-7-2 0,13 0 0,-9 2 0,12-5 0,-18 5 0,5-2 3075,-6 3-3075,22-4 0,12-2 0,1 4 0,4 1 0,-1-1 0,-11-2 0,-1 0 0,1 1 0,3 2 0,4 0 0,-4 0 0,-10 1-879,-4 0 879,22 0 81,-36 0-81,21 0 0,-22 0 0,33 0 0,-29 0 0,17 0 0,-9 0 0,-4 0 0,11 0 0,-15 0-829,12 0 829,-18 0 0,11 0 0,0 0 0,-4-3 0,10 2 3196,1-2-3196,-4 3 0,10 0 0,-18-3 3276,1 2-1177,-4-2-2099,28 1 0,3 0 0,-11 2 643,12-2 1,-6 1-644,-32 1 0,-3 0 0,-1 0 0</inkml:trace>
  <inkml:trace contextRef="#ctx0" brushRef="#br0" timeOffset="323942">22616 8500 24575,'-22'-19'0,"1"-1"0,3-1 0,0 6 0,-5 15 0,-8 8 0,-13 9 0,-7 3 0,-1 1 0,6-5 0,7-4 0,3-3 0,0 0 0,-3 3-547,0 3 1,-4 3 0,-1 1 0,0 0 0,4-2 0,5-4-1093,-14 1 1,9-2 663,10 1 1,4-1 817,-11-2 157,5 2 0,0 0 0,0-3 0,0 8 0,-3-3 0,7 4 0,7-2 0,8-6 0,9 0 0,-3-2 0,0-1 0,3 6 3276,-3 14-2761,6 4 1,0 12 0,1 6-1,0-2 1,0-8-1166,0 4 1,0 1 649,1-2 0,0 9 0,2 2 0,0-7 0,1-13-3277,5-4 1130,5 2 2147,-8-14-112,2-10 112,-1 17 0,13-1-2266,-7 6 2266,8-4 0,-10-7 0,3-7 0,-6 5 474,-1-7-474,-1 2 0,8 8 0,-5-12 0,11 16 0,-15-15 0,8 6 0,-5-3 0,3-3 0,-1 4 3276,4-4-3232,-5 7-44,4-4 0,-6-4 128,7 9-128,13 1 0,15 6 0,2 0 0,-7-3-965,-6 0 0,1 0 965,7 3 0,9 4 0,0-1 0,-11-6-2193,7 2 2193,-13-2 0,11 5-2247,-7-1 2247,5 2 0,-16-10 0,-2-2 0,8 1-1557,9 4 1557,-14-7 0,2 1 0,1 0 0,-1 3 0,19 3 0,-19-3 0,0 1 0,12 5 0,-3 1 0,0-2 943,5-4-943,-18-3 0,-2-2 0,5-7 2553,5 12-2553,8-6 0,-10-3 2748,4-2-2748,-9-6 0,-7 0 0,4 0 0,-8 0 3276,2 0-1196,6 0-2080,-5 0-51,4-3 51,-12-1 0,12-3 0,-10 3 0,13-2-488,-8-2 488,3 0 0,3-2 0,-9 3 0,14-7 0,-3 2 0,1-1 0,1-1-2253,19-6 2253,-19 6 0,-1 0-2654,7-1 2654,-4 2 0,1-2 0,1 0-1595,2-1 1595,2-1 0,-3 1 0,-14 8 0,7-2-366,-1 0 366,10-8 0,-1 2-1312,3-8 1312,-7 14 172,-2-9 1,1-1-173,7-2 0,-13 6 0,0-2 0,10-12 2581,-16 13-2581,16-14 0,-8 3 0,-6 11 0,-3-6 339,0-4 0,3-7 0,-3-2-339,-3-9 0,-4-4 0,3 2 0,6 5 0,2 2 0,-6-5-185,-11 2 0,-4-7 1,-3 0-1,-1 5 1,1 11 184,-6-6 0,-4-2 0,-3-9 0,5 15 989,6 22-989,-1-13 0,3 19 0,3-2 0,-3 0 1114,0-5-1114,-7-6 0,9 5-583,-8-1 583,12 10 3276,-15-13-2611,-4-4 1,-6-8 0,-3-2-1,5 5-1869,3 2 1,-1 1 1203,-2-4 0,-4-4 0,0 0 0,5 8 0,-9-5 0,16 17 0,-11-15 0,7 17 0,10-6 0,-10 4 0,9 6-1836,-9-8 1836,6 10 422,-9-14-422,12 9 0,-1 0 0,-14-9 0,-9-3 0,2 10 0,-3 2 0,2-2 1374,-5-8 0,-1 1-1374,5 8 0,-2 2 0,0 3 0,-1 2 0,-1 2 0,5 0 0,9 1 0,-1-1 754,-13-1 0,-5 0 0,15 2-754,20 2 0,-2 0 0,8 0 0</inkml:trace>
  <inkml:trace contextRef="#ctx0" brushRef="#br0" timeOffset="329348">25199 2982 24575,'3'20'0,"4"12"0,1 10-3277,3-5 0,-7-14 0,-1-6 4383,-3 5-1106,0 14 0,0-5-571,0 3 571,3-16 0,-2 6 0,2-5 0,-2 12 0,-2 1 2487,1 0-2487,0 2 0,0-2 0,0-12 0,0 9 0,0 2 0,0-4 0,3 6 0,0 1-1484,-1 4 1484,8 6 0,-10-12 0,4-11 0,-4-4 0,0-9 0,0 6 2528,3 3-2528,1 2 0,0 6 0,-1 1 0,-9 2 0,1 9 0,-6-31 0,4-6 0</inkml:trace>
  <inkml:trace contextRef="#ctx0" brushRef="#br0" timeOffset="331316">24776 3300 24575,'46'-11'0,"1"-1"0,-1 1 0,1-1 0,-1 1 0,-5 1 0,2 0 0,-8 2 0,9-3 0,6-1 0,0 0 0,-2 1 0,-8 1 0,-9 4-3277,12-1 1638,5-3 1,-5 1-1639,-23 5 0,6-3 2653,11-10 1,0-1 623,-9 7-437,10-5 0,-3 2 437,-20 14 2437,6-3-2437,-9 2 3276,-15 17-2744,-3-5-532,-15 19 0,10-18 0,-3 8 0,6-11 0,-8 11 0,7-11 0,-8 8 3276,9-9-1265,-5 2 783,8-3-2794,-11 3 0,7 5 0,-8-3 0,5 1 0,-4-2-460,-3 3 460,-3 1-1619,-3 3 1619,7-7 0,0 2 0,-2 2 0,-9 6 0,8-1 425,-5-6-425,-1 11 0,5-10-1833,-9 6 1833,10-5-3277,6-8 2863,1 0 414,-3 8 650,8-7-650,-7 5 0,8-7-783,-6 3 783,3-5 0,0 5 0,-9 4 0,10-6 0,-13 9 0,14-9 0,-7 3 0,8-1 0,-3-2 0,4 2 0,-6 4 0,-10 6 0,2-1 0,-4 3 0,11-7 0,-4 2 0,3-1 0,1 1 0,0-6 0,3 6 0,-7 1 0,7-5 0,0 3 0,5-9 0,5 1 0,-2 3 1397,-4-4-1397,6-6 3276,-6-5-1671,7-4-898,4 0-707,-4-11 1229,7 9-1229,15-23 0,4-3 0,2 8-1639,3-4 1,-1 4-1639,-12 13 3223,9-1-2705,-4 0 2759,3 5 0,6-4 0,7-2 0,-6 4 0,1 4 0,-2-3 0,6-2 0,-11 5 0,-15 9 0,2 0 0,-7-3-42,3 2 42,-2-2 0,3 3 0,-4 0 0,10 0 0,-5 0 3276,9 0-2166,-10 0 528,26-2 0,4 1-1076,-11 6-562,12-2 0,-2-1 0,-18 3 0,-7 4 0,-2-9 0,-5 4 73,8 3-73,-3-3 0,8 3 0,-7 0 0,1 0 0,2 0 0,-5-3 1112,2 0-1112,6 5 0,-10-6-753,10 9 753,-13-11 0,0 2 0,4 4 0,-3-3 0,2 7 0,0-4 0,-2-3 0,3 6 0,-4-6 0,22 30 0,3 7 0,-11-15 0,8 9 0,0 2 0,-6 5 0,-19-21 0,19 23 0,-23-20-1754,4-11 1754,-4 7 0,-7 10 0,3-14 686,-4 14-686,-4-14 0,6 0 0,-8 3 0,-21 1 0,-17 4 0,8-4 0,18-6 0,1-1-820,-8 1 1,-8 2 0,2-1 0,11-4-2085,6-1 2904,9-10 1218,5 0-1218,1 0 0,-3 0 0,2 0 0,-19-14 0,-1-4 0,13 10 0,-9-8 0,0 0 0</inkml:trace>
  <inkml:trace contextRef="#ctx0" brushRef="#br0" timeOffset="331767">26396 3425 24575,'23'-11'0,"16"5"0,3 2 0,-6 0-1639,8-1 1,-2 0-1639,-15 3 1951,13-7-1951,-9 8 2618,2-2 659,13 3-1480,-23-3 1480,23 2-1881,-21-6 1881,10 2-391,-5 1 1,2 0 390,9-1 0,-5 1 0,-2 2 580,-9 1-580,16-2 1138,-4 3-1138,0 0 0,7 0 0,-1 0-147,-5 0 147,3 0 0,-12 0 1786,9 0-1786,-13 0 0,6 0 0,-14 0 0,-9 0 0,6 0 1745,3 0-1745,-4 0 0,4 0 2143,-10-4-2143,-38-9 0,25 6 0,-29-5 0</inkml:trace>
  <inkml:trace contextRef="#ctx0" brushRef="#br0" timeOffset="332926">26665 3031 24575,'0'29'0,"4"6"0,-3-9 0,1-1-2671,2 9 2671,3 2 0,-3-13 0,0 3 0,2 5 0,-2-12 0,3 5 0,4 17 0,0 1-3277,-3 8 667,1-15 2610,-8-10 338,6-10-338,-7 3-277,10 3 277,-5 17-1952,2-12 1952,-4 11 0,-3-20 3135,3 5-3135,-2 0 0,6 6 0,-7-12 0,4 4 0,-4-9 0,0 4 0,0-1 0,0-3 0,0 9 0,0-10 0,0 6 0,0-5 866,0 0-866,0 3 81,-10 12 0,-8 11 0,-4 2 0,-2-5-81,-7-6 0,-5-4 0,2 4 0,7 5 0,0 5 0,1-2 0,-1-9 0,-20 1 0,8-21 0,17-44 0,19 19 0,-6-21 3276,9 31-2517,0-2-152,11-11 0,6 0-607,16 5 0,6-5 0,2 3 0,2 18-1639,-15 1 1,-4 2 1249,-12 4 389,-2 0 0,-3-3 0,4-1 0,-7 0 0,9 1 0,8 15 0,7 9 0,-5-4-3277,1 0 2609,1-1 1,4 5-1,-10-8 3705,-15-13-3037,3 6 0,-3-4 0,3 11-406,-3-8 406,3 6 0,-3-4 0,2 10 0,-5-11 3276,2 14-2156,-3-12-1120,0 3 0,3 0 0,-2 18 0,2-12 0,-3 16-2895,0-21 2895,0 1-59,-6 15 59,-2 0 0,0 5 0,2-9 0,2-10 0,-3 4 0,3-9 0,-6 1 0,9-1 0,-2 0 1822,3 3-1822,-3-3 0,2-8 3240,-2 6-3240,3-6 686,0 2-686,0-3 0,0 1 0,0-1 0,-13 3 0,-11-26 0,-3-4 0,2 16 0,1-17 0,0 0 0</inkml:trace>
  <inkml:trace contextRef="#ctx0" brushRef="#br0" timeOffset="333568">27934 2877 24575,'0'23'0,"0"-3"0,0-4 0,0-6 0,0 10-1640,3-9 1640,-2 10 0,2-5 0,1 20 0,0-8-3277,0 5 0,2-9 2320,-5 19 510,2-15 447,-3-2 0,0-1 0,0 0 0,0 7-796,0-6 1,0 3 795,0 10 0,0 0 0,0-9 0,0 1 0,-3 18 0,-1-5-1692,0-18 1692,0 6 0,1 2 0,-4 5 1395,4-10 0,1 1-1395,-2 2 0,0-1 0,2-2 0,-1 0-558,-2-2 1,0-2 557,3 8 0,-1-2 0,0-1 0,3-3 0,-1-2 0,-1 0 227,1-4-227,-2-5 0,3 8-1402,0 4 1402,0-11 0,0 10 189,0-10-189,0 2 0,0 3 0,0-4 0,3 2 0,4-7 0,-2 10 0,1-14 0,-2 11 0,0-11 0,0 4 0,2 4 0,-5-1 1459,3 28 0,1 4-1459,0-20 0,-3 16 0,-3-14 0,-1-34 1607,-8 0-1607,3-22 0,3 14 2510,1-15-2510,3 17 0,0 6 0,0 1 0</inkml:trace>
  <inkml:trace contextRef="#ctx0" brushRef="#br0" timeOffset="334977">27565 3483 24575,'34'-6'0,"0"-1"0,-5 2 0,1-1-1639,16-3 1,-1-2-1,-16 5 1,-4 0-911,14-4 2549,-11 1-1639,2-2 1,0-1 1632,12 1 6,-13 1 0,-1 0 0,7 4 0,1-9 0,10 13-634,-4-8 1,1-2 633,-12 9 0,0-1-739,6-4 0,-1-2 739,2-2-275,-13 6 0,0 1 275,15-5 0,6-2 0,-32 7 0,1-2 1104,-4 3-1104,2 4 1351,2-3-1351,-6-1 3276,3-3-2958,-56 29-318,8-6 0,7-1 0,-5 4 0,3-3 0,4-5 0,0 1 0,-5 3 0,-3 2 0,4-3-1015,7-6 1,1 1 1014,-11 6 0,1 1-1347,6-8 0,3 1 1347,-8 21-823,-13-13 823,18 3 0,3 1 356,0-7-356,-3 1 0,1 0 0,2 0 0,-15-4 0,13 5 2463,1-10-2463,-9 23 0,11-14 646,1 1 1,1 1-647,8-4 0,-10 7 1207,15-9-1207,-6 6 0,6-5 0,-2 2 0,6 0 0,1-3 0,3 4 0,-4-5 3276,4 1-2289,-4 0-987,4 3 0,0-3 623,-3 6-623,-1-5 0,0 2 1930,1-3-1930,0-4 138,-8 16 1,-7 12-1,1-3-138,1-5 0,-1-1 0,-1 6 0,-2 3 0,2-8 0,-3-8 0,15-28 0,6-15 0,3 11 0,4-10 0,1 15 0,3-6 0,-4 4 1767,3 2-1767,-2-3 0,12-5 0,-4 3-1631,6-8 1631,-2 7-1886,-8 2 1886,5 2 0,-6 3 0,13-7 0,-7 6 0,4-6 0,-1 4 0,-8 2 0,9-3 0,-10 7 0,22-12 0,-11 10-1662,10-11 1662,-12 13 0,7-5 0,-5 4 0,9-2 0,-14 4 1309,-5-1-1309,11 0 0,-10 0 1845,8-2-1845,9 2 0,-6 0 0,9 1 0,-3 0 0,-14 2 0,11-2 0,-14 3 0,7 0 0,-12 0 0,25 0 0,-21 0 2886,21-4-2886,-3 4 0,-7-4-2518,8 4 2518,-14 0 0,-3-3 0,11 6 0,1-6 0,-4 6-1215,-2-3 1215,-12 0 0,28 23 0,-19-11 0,16 18 1323,-22-16-1323,-4-6 0,0 2 0,10 16 0,2 9 0,-9 6 0,-2 5 0,1-3-1639,10 4 1,-2-2 1027,-9-3 0,-3 1 1,-2-12 610,-3-18 0,-1 14 0,2 3 0,9-1 367,-10 0 1,5-6-368,31-26-656,-12-16 1,5-13-1,1-6 1,0 1 0,-4 8 25,4 2 0,0 0 630,-3-2 0,4-7 0,0-1 0,-3 3 0,-8 9 0,-3-2-637,-1 12 637,5-11 0,1-1 0,-2 12 0,10-19 0,-24 31 0</inkml:trace>
  <inkml:trace contextRef="#ctx0" brushRef="#br0" timeOffset="335728">29782 3335 24575,'20'-39'0,"-5"9"0,27 20-3277,-15 6 2087,-5 0 1190,-3 4 0,21-6 0,-24 1 0,29-5 0,-27 3-1795,13 3 1795,-13-3 0,30-1 0,-17-1 0,-6 5 0,0 0 0,3-3 0,13-3 0,-12 4 0,6-3 1358,-5-1-1358,-10 5 0,2-6 0,-8 18 0,-11-5 0,-3 8 0</inkml:trace>
  <inkml:trace contextRef="#ctx0" brushRef="#br0" timeOffset="336121">29525 3736 24575,'45'-15'0,"0"1"0,0-1 0,0 1 0,1-1 0,-1 1 0,2-2 0,1 0 0,-2 0 0,-6 3 0,-10 3-3277,3-1 2270,-11 6 1007,-6-4 0,10 5 0,-7-3 0,10 0 216,12-3 1,1 0-217,0-1 0,-3 3 0,-4 0-787,-19 1 787,-8 3 0,-1 0 0,0-2 1973,0 5-1973,31-19 0,5-5 0,-21 15 0,16-11 0,1 0 0</inkml:trace>
  <inkml:trace contextRef="#ctx0" brushRef="#br0" timeOffset="337388">29991 2960 24575,'11'46'0,"1"-1"0,-5-10 0,0-4-3277,-1-5 0,-3-18 0,-2 2 3002,12 20 275,-11-17 2463,14 32-2463,-8-8 0,0-1-872,2 1 872,-9-19 0,8 2 0,-7 6 0,7 0 0,-8 5-456,2-8 456,-3 11 0,0-13-665,0 12 665,0-20 0,0 13 65,0-10-65,0 19 0,0-12 1496,0 2-1496,0-5 0,0 2 0,0 4 0,-3 0 0,-4 4 0,2-4 0,-4-3 0,8 10 0,-2-16 0,-7 14 437,8-9-437,-17 12 0,16-13 0,-13 16 3276,11-20-710,-8 10-5843,8-12 1499,-4-1 1778,5-7 504,-4 3-504,4-2 0,-2 3 0,-4 6 0,1-8-590,-5 4 590,7-6 0,0 4 0,0-6 0,-4 7 0,7-4 338,-9 3-338,8 0 0,-5-1 3276,3-2-1322,-4 3-1524,0 2-430,0-4 0,0 1 0,1 0 0,2-5 939,1 5-939,-6 0 0,4 2 0,-5-5 0,-3 3 0,9-9 0,-6 2 0,-22-18 0,-5-8 0,0-3-1639,0 3 1,4 1 676,14 5 962,16 11 0,-1-5 0,-12-26 0,33 9 0,13-5 0,-4 3 0,-11-1 0,1 2-505,11 1 0,6-1 0,-3 7 505,11 2 0,-14 11 0,9-4 0,-7 6 0,-3-1-814,5 4 814,-13 1 0,9 3 3276,-9 0-2922,1 0-354,0 0 0,5 0 0,-14 3 0,13 5 0,-14-4 0,27 19 0,13 5 0,-3-3 0,1 0-1093,-14-6 1,0 1 0,-1-2 841,10 4 0,-9-5 251,-22-10 806,23 0-806,-17 4 0,16-3 0,-22 2 0,14-6 0,-11 3 3276,9-3-2618,-21-4 1,4-1 0,-5-2 0</inkml:trace>
  <inkml:trace contextRef="#ctx0" brushRef="#br0" timeOffset="338282">30945 3212 24575,'20'-3'0,"-7"2"0,7-5 0,4 2 0,-10 0-2277,13 0 2277,-16 4 0,6 0 0,-2 0 0,6 0 0,-2-3-3277,-1 2 2880,-4-2 397,-3 3-1640,-1 0 1640,-2 0-761,12 0 761,-11-3 0,11 2 1121,-12-2-1121,9 0 0,-8-1 0,20-3 0,-14 3 3276,12 1-3260,-13 3-16,1 0 0,-4-4 0,6 4 0,-5-7 0,5 3 0,-6 0 0,0-2 0,-1 5 2104,20-18-2104,2 15 0,-2-15 0,-10 18 0,-20-2 0</inkml:trace>
  <inkml:trace contextRef="#ctx0" brushRef="#br0" timeOffset="339650">31411 2602 24575,'7'39'0,"-1"-1"0,0 1 0,3 11 0,-1-10 0,-4-20 0,2 0 0,-2 7 0,0-4 0,0-3 0,-1-7-898,-2-4 898,2 5 0,6 12 0,-6-11 0,9 19 0,-11-16 0,2-3 0,1 2 0,-4-6 0,4 3 0,-1 4 0,4 3 0,-2-5-1136,1 4 1136,-6-12 0,0 6 0,0-6 0,0 2 119,3 7-119,-2-4 0,2 7 0,-3 1 0,0-5 0,0 11 0,0-14-1187,0 10 1187,0-14 0,0 4 0,2 35 0,0 4 0,-5-15 0,4-4 0,-1 5 0,-2-8 0,-8-7 196,-19 8 1,-11 2-197,2-10 0,-4-2 0,1 0 0,10 2 0,1 1 0,-1-4 341,-3-1 1,-2-4 0,4-10-342,-4-22 0,7-5 0,7 10 0,-2-11 0,-4-7 0,9 5 0,17 6 374,-4-21-374,20 21 0,1 10 0,4-12 0,1 10 0,-5 4-3277,16 0 1080,-17 6 2197,9-5-173,-12 5 173,0-2 0,3 3 0,-3-3 0,9 2 0,-7-2-997,8 3 997,-7 0 0,0 0 0,4 0 0,-3 0 0,9 3 0,-11-2 0,7 5 0,-9-2 0,3 3 0,1-3 0,-4 0 3276,9-1-347,-8 1-2929,9 6-3277,-6-2 2525,-4-1 752,2 0 0,-5-3 0,3 3 0,-7 0 0,5-3 0,-4 2 1169,5-5-1169,1 9 0,0-2 0,18 18 0,4 13 0,-15-6 0,-2 6 0,1 1 0,0-4-43,5-3 1,1-3-1,-2 3 43,0 16 0,-3 4 0,-6-16 0,-8-22-156,0 9 156,3-8 0,-7 1 0,4-6 0,-4 6 0,0 16 0,0 4 0,0 4 1638,-4-1 0,-2-3-225,-3-19-1209,-2-11-204,5-7 0,-17-14 0,18 8 0,-18-3 0</inkml:trace>
  <inkml:trace contextRef="#ctx0" brushRef="#br0" timeOffset="340687">31440 3147 24575,'36'-9'0,"-19"6"0,30-9 0,-35 11 0,21-7 0,12-5 0,-7 2 0,-3 1 0,1-1 0,6-2 0,-13 4 0,-19 5 0,-2 4 0,-5-2 0,1 4 0,-4-5 0</inkml:trace>
  <inkml:trace contextRef="#ctx0" brushRef="#br0" timeOffset="342747">29420 4879 24575,'48'-5'0,"0"-1"0,1 0 0,-1 0 0,0 0 0,1 1 0,-1-1 0,3 0 0,1-1 0,-1 1 0,-2-1 0,-7 2 0,-7 1-1639,-1 1 1,-6 0-1,1-1 1,3-1 545,10 2 1,6 0 0,-2 0-1,-8 0 1,-1-1 0,1 0 969,9 0 1,2 0-1,-2 0-170,-10 2 0,-2 1 0,0-1 293,1-2 0,0 0 0,-3 1-1015,0 2 1,2 0 1014,7-2 0,7-3 0,2 0 0,-8 2 0,4 0 0,-2 0 0,-5 0 0,4-1 0,0 0 0,-4 1 0,10-1 0,-3 0 0,-10 0 0,1 1 0,-4-1 151,-3 0 1,1-1-152,15 1 0,7 1 0,-6 0 0,-13-2 0,0 1 0,4 1 0,4 1 0,-4 0 0,-5 0 0,-3 0 0,19-2 0,-8 3 0,-1 1 0,0 0-101,-8-1 0,6-1 0,-6 0 101,15-3 0,-13 0 0,0 0 0,-9 3 0,-1 0 396,7-1 1,2 1-397,10 3 0,0 0 314,-9 0 1,-2 0-315,1 1 0,-4-2 0,-8-2 0,19 6 0,-11-5 0,2 1 0,17 4 0,-17-2 0,-2-2 0,0 1 0,3 0 2733,-6 0-2733,8 0 0,0 0 655,-10 0 0,4 0 1,-6 0-1,-20 0 0</inkml:trace>
  <inkml:trace contextRef="#ctx0" brushRef="#br0" timeOffset="349833">25247 3975 24575,'-15'29'0,"7"-7"0,-1 1 0,8 18 0,-2-16 0,3 14 0,-3-16 0,2-5 0,-2 29 0,3-28 0,0 8 0,0-2 0,0-12 0,0 19 0,0-27 0,0 2 0</inkml:trace>
  <inkml:trace contextRef="#ctx0" brushRef="#br0" timeOffset="358135">18372 9716 24575,'27'-4'0,"-3"1"0,-4 3 0,-4-4 0,8 4 0,-9-4 0,13 1 0,-15 2-1494,7-2 1494,-10 3 0,2 0 0,2 0 0,-3 0 0,3 0 0,-6 0 0,15 0 0,-13 0 0,16 0 0,-14 0 0,6 0 0,-7 0 0,3 0 363,13 0-363,-1 0 0,4 0 0,2 0 0,2-1 0,2-1-1093,10-2 1,2-2 0,-2 1 47,-11 3 1,-2 0 0,0 0 1044,17-5 0,-9 0-551,-18 4 551,7-1 0,-12 0 0,18-1 0,3 0 0,-10 4 0,9-3 0,14 0 0,2-1 0,-10 2 0,-15 1 0,0 1-557,8-1 1,7-1 0,-1 0-1,-10 2 557,-2 1 0,13 0 0,-26 0 0,8 0 0,23 0 0,-13 0 0,8 0 0,2 0 0,-4 0 0,-4-1 0,-3 0 0,3 0 312,3 0 1,6 1 0,-4 0 0,-8 0-313,9-3 0,-18 3-1411,2 0 1411,-5 0 0,-6 0 0,-6 0 0,-4 0 2884,0 0-2884,3 0 0,27 3 0,-19-2 3276,21 8-2280,-9-4-996,-14 5 0,17-6 0,-25 3 0,22-1 0,4 1 0,-10 3 508,10-3 0,-2-1-508,-21-3 0,-1-3 27,0 4-27,-2-4 0,3 4 0,-7-4 0,-1 0 0</inkml:trace>
  <inkml:trace contextRef="#ctx0" brushRef="#br0" timeOffset="371212">8943 10255 24575,'-33'21'0,"1"1"0,0-1 0,-4-1 0,4 0 0,13 0 0,5 0-3277,0 0 544,6 0 2733,-9 14 0,9-10 0,-6 7-3277,1-6 1585,2 1 1692,1-3-971,-9 20 971,9-21 0,-3 0 0,0 1 0,-3 8 0,-2-1-39,5-4 39,-9 9 0,0 0-1735,7-4 1735,-5 3 0,0 3 0,8-12 0,4-3 2672,-3 6-2672,0-1 0,-1 2 0,1 0 0,1 0 0,2 0 0,0 0 0,-3 2 0,1 1 0,2 1 0,2-2 772,2-4-772,-3 13 0,4-26 0,-1 7 0,0-9-1018,1 28 1018,3-21 0,0 18 0,0-22 0,0 8 0,0 0 0,0 0 0,0 7 3276,0-11-3021,0 6-255,8 17 0,-3-3-769,4 0 769,-6-9 0,-3-3 721,1 3 0,2 9 1,1 6-1,4 1-721,2-5 0,5 3 0,2 1 0,0 1 0,-1-1 0,-3-1-656,-3-1 1,-4-1-1,1-1 1,0 0 0,3 1 558,7 6 0,5 5 0,1-3 0,-3-7 0,-7-13-940,-4-10 1037,4 3 128,-5-11-128,-1 4 0,10 9 0,-11-1 0,10 1 23,-5 11 1,-2 2-24,2 0 0,1 8 0,-1-1 0,-7-17 0,-1-5 0,-3-20 0</inkml:trace>
  <inkml:trace contextRef="#ctx0" brushRef="#br0" timeOffset="405102">15330 11404 24575,'24'26'0,"22"-22"0,8-2 0,-18 7 0,-1 4 0,2-5-1093,5-6 1,1-4 0,-1 0-1,-6 3 1,-2 1 0,8-1 734,-7-1 1,5 0-1,4-1 1,2 0-1,2 0 1,0 0-1,-1-1 1,-3 0-164,5 0 1,-1-1 0,0-1 0,-1 1 0,2 0 0,3 0 520,-8 2 0,2 0 0,2 0 0,1 1 0,0-1 0,0 0 0,-2 1 0,-2-2 0,-2 0-202,3-1 0,-3 0 0,-1-1 0,-1 0 0,-2 0 0,-1 1 202,7-1 0,-3-1 0,-1 1 0,0 1-558,-3 1 0,0 0 1,0 0-1,4-1 558,-1-1 0,5-1 0,1-1 0,1 0 0,-3 1 0,-3 2-102,-1 1 1,-3 1 0,0 1-1,2-1 102,3-2 0,2-2 0,2 0 0,-3 1 0,-3 1 0,5 2 0,-3 1 0,-4 0 0,4-2 0,1-1 0,0 2 0,6 0 0,0 0 0,-7 0 0,1 0 0,-1 1 0,-3-2 0,5-1 0,0 0 0,-5 1 0,2 2 0,-4-1 0,7-1 0,-1-1 0,-12 3 0,2 0 0,3 0 0,3 0 0,-5 0 0,10 0 547,-1 0 1,-2 0-548,-11 0 0,-11 0 0,0 0 2571,-9 0-2571,-4 0 3276,3 0-2707,-2 0-569,35-3 0,-28 2 3276,24-2-802,-22-3-2474,-1 1 0,5-2 3123,-7 0-3123,12 1 0,3-1 0,12-3 0,7-3 0,-24 10 0,-30 3 0</inkml:trace>
  <inkml:trace contextRef="#ctx0" brushRef="#br0" timeOffset="408226">10174 11367 24575,'39'4'0,"-1"-1"0,1 0 0,-8-1 0,5 0 0,5 1 0,5-1 0,3 1 0,3 0 0,1-1 0,2 1 0,1 0 0,-1 0 0,-1 0 0,-1 0 0,-3-1 0,-3 1 0,-4-1-410,11 2 0,-4-1 1,-2-1-1,-3 1 1,2 0-1,0 0 0,4 0 1,4 0 204,-11-1 0,3 1 0,3-1 0,3 1 1,1 0-1,2 0 0,1-1 0,-1 1 0,0 0 1,-1-1-1,-2 1 0,-2-1 0,-4 0 0,-3 0 1,-4 0-1,-5-1-615,21 1 1,-10-1 0,-5 0 0,-1 0-274,0-1 1,-4 0 0,1 0 1162,-3 0 0,0 0 1,3 0-71,1 0 0,4 1 0,2 0 0,-2-1 0,-4 1-838,1-1 1,-4 0 0,3 1 837,9-1 0,6 1 0,-1 0 0,-11 0 0,-10-1 0,-5 0 1340,12 0-1340,11 0 0,-20 0 0,6 0 0,-2 0 0,-6 0 0,-7 0 3176,-7 0-3176,18 0 996,-3 0 1,2 0-997,-4 2 0,0-1 0,19 0 0,-29 2 0</inkml:trace>
  <inkml:trace contextRef="#ctx0" brushRef="#br0" timeOffset="411139">20282 11549 24575,'11'-4'0,"0"1"0,-4 3 0,10-4 0,5 0 0,4 0-1426,15-5 1426,0 7 0,-9-1 0,6 0 0,4 2 0,8 1 0,1 1 0,-7-1-1639,-2 0 1,1 0 1324,-5 0 0,5 0 0,4 0 1,0 0-1,-3 0 314,3 0 0,0 0 0,-2 0 0,1 0-820,-1 0 1,-1 0 0,1 0 0,1 0 533,2 1 0,3-1 0,0 1 0,-2 0 1,-5 1-513,-2-1 1,-4 0-1,1 1 798,3 0 0,1 1 0,-1 1-503,7 1 1,-1 0 502,1-1 0,-2 0 0,-11 0 0,-3-1 0,-5-1 0,-3-1 0,-3 3 0,15-4 0,-19 7 0,-2-6 2231,13 5-2231,-2-2 1092,2 4 0,8 3 0,7-1-986,-9-4 1,7-1-1,3-1 1,3 0 0,1 0-1,-2 1 1,-2-1 0,-6 1-438,7 3 0,-5 0 0,-1 1 0,6-2 331,-3-2 0,7 1 0,3-2 0,0 1 0,-5-2 0,-8 0 0,-13-2 0,0-1 0,-17 0 918,39 0-918,-32 0 0,26 0-3277,-28 0 2849,0 0 428,1-3-309,-7 2 309,5-5 0,-7 5 0,3-5 0,5 2 0,-3 0 3276,11 1-2922,6 1 0,2 0-354,2 2-494,-1-2 0,-5 0 494,-17 2 2537,4 0-2537,-5 0 522,4 0-522,1 0 0,26-6 0,18-6 0,-9 3 0,-23 6 0,0 0-820,10-4 1,10-1 0,-4 0 0,-14 4 612,-16 4 207,2-4 2520,3 4-2520,5-7 0,-2 6 2283,6-8-2283,-14 7 0,3-4 0,-5 6 0,-3 0 0,3 0 0,-2 0 0,3 0 0,-1 0 0,5 0 0,3 0 0,-3 0 0,8 0 0,-13 0 0,26-3 0,-24 2 0,17-2 0,-15 3 3276,2 0-1490,8-3-1786,-12 2-1064,8-2 1064,-12-1 0,12 0 0,-1-3 0,0 3 0,21-2 0,-18 2 0,19-3 0,-22 3 0,-2 0 0,19-2 266,-22 1 0,19-2 0,-30 4 0</inkml:trace>
  <inkml:trace contextRef="#ctx0" brushRef="#br0" timeOffset="447979">21955 11771 24575,'-30'17'0,"0"-1"0,0 1 0,-7 1 0,2 4 0,9 5 0,2 5 0,3-4 0,3-9 0,1 1-1093,-6 10 1,-1 4 0,3-8-2185,2-8 0,15 1 3100,-3-13 814,-13 24 1,-6 18-1,1 3-637,6-13 0,-1 0 0,5 4 0,10 5-328,11-11 0,6 3 0,5 3 1,5 3-1,2 1 0,1 0 1,1-1-1,-2-1 0,-3-4 1,-3-3 162,0 8 0,-5-4 0,0-2 0,3-1 0,9 1 332,0-7 0,6 3 0,5 2 0,2-1 0,2-1 1,0-3-1,-1-4 0,-2-7 0,-4-6-167,8-8 0,-1-10 0,-2-4 0,-3 2-1274,13 4 0,-2 0 1274,-8-1 0,0-1 0,-5 0-803,17 0 803,-16-1 0,-9 1 0,1-1 0,17-3 0,-16 3 0,-2 1 0,-6-1 0,4 0 990,2 1-990,-2 2 0,2-2 0,-5 0 0,-11 2 3276,11-5-2874,-5 5 982,10-5-1384,0-5 3276,-6 6-366,1-8-2910,-12 12 0,3-8 0,-4 4 0,3-6 0,-2 7 0,-1-2 1807,0-1-1807,0-1 0,1-3 0,2 1 0,1 2 0,-3-2 0,2-4 0,-3 2 0,3-8 0,4-15 0,4-13 0,0 0 0,-2 6 0,1-1 0,-1-4 0,-2 6 0,-1-3 0,1-2 0,-2 0 0,-2 2 0,-2-5 0,-3 0 0,0 2 0,-2 4 0,2-9 0,-3 5 0,-9 0 0,1 13 0,6 31 0,0-1 0</inkml:trace>
  <inkml:trace contextRef="#ctx0" brushRef="#br0" timeOffset="449303">19641 13175 24575,'-44'-2'0,"0"1"0,1-1 0,-1 1 0,0-1 0,0 0 0,0 1 0,1-1 0,-5 1 0,0-1-410,9 1 0,-10-1 1,-6 0-1,-4 0 1,1 0-1,4 0 0,6 1 1,11 0-1230,-4 1 1,6 0 545,3 0 1,-1 0 0,-3 0 272,-5 0 1,-5 0 0,1 0 0,3 0 403,5 0 1,4 0-1,-3 0 416,-12 0 0,-3 0 0,4 0-1015,-2 0 1,3 0 1014,1 0 0,1 0 0,1 0 0,0 0 0,0 0 0,-1 0 0,6 0 0,-2 0 0,0 0 0,4 0 0,0 0 0,-1 0 0,-3 0 0,-2 0 0,-1 0 0,5 0 0,-3 0 0,1 0 0,3 0 0,2 0 0,3 0 0,-3 0 0,-4 0 0,-3 0 0,0 0 0,4 0 0,-9 0 0,-1 0 0,4 0 0,-5 0 0,0 0 0,5 0 0,8 0 0,3 0 0,-2 0 0,-3 0 0,-2 0 0,-2 0 0,4 0 0,-1 0 0,1 0 0,5 0 0,5 0 0,-1 0 0,-12 0 0,-5 0 0,4 0 0,9 0 0,-1 0 0,-10 0 0,-7 0 0,7 0 0,10 0 0,2 0 0,-11 0 0,4 0 0,1 0 0,-11 0 0,7 0 0,7 0 0,2 0 0,4 0 588,5 0 1,-2 0-589,-5 0 0,0 0 0,-16 0 0,8 1 0,-11 1 0,-6 0 0,1 0 0,6 1 0,-2 1 0,4 0 0,-3 0 0,8-1 0,-3-1 0,0 1 0,1-1 0,5 0 870,-2-1 1,4 0 0,2-3-871,-4-6 0,3-3 1638,3 3 0,-1 0-1513,-3-3 1,6 2 0,12 5 0,19 1 0</inkml:trace>
  <inkml:trace contextRef="#ctx0" brushRef="#br0" timeOffset="456767">18085 11974 24575,'-4'4'0,"-7"15"0,-1 7 0,6 13 0,0 3 0,-6-11 0,1 0-1639,8 12 1,3-9-1639,0-26 3626,0 2-349,10 30 0,-5 0 0,6 6 835,-8-14-835,-3-24 0,3-4 0,-2 2 3276,11 27-1855,-6-13-1421,8 24 0,-7-25 0,-3-2 0,-1-6 0,-3 0 673,0-1-673,0-2 0,10 35 0,2 7 0,-3-15-820,3 3 1,6 14 0,0 0 0,-5-13-2458,0-3 2184,1-4 1,3 6 0,-6-12 62,-10-19 1030,5-3 0,7 15 0,-6-11 0,22 12 0,2 2 0,-19-9 1638,16 0 0,-5 0-149,-22-7-1489,6-5 3276,-3 2-456,3 0-2820,0-2 0,0 2 0,4-3 0,18 3 0,4 1 0,-6-3 0,7 4 0,0-3 0,-2-15 0,-14 10 0,5-13 0,-17 15 0,-2-5 0,25-12 0,7-3 0,-5-5 0,0 5 0,6-5 0,-3 0 0,1-10 0,-3 0 0,-1 8 0,0-1 0,-4 1 0,0-2 0,-4 5 0,10-8 0,-1-2 0,-7 4 0,-3 0 0,-6-3 0,-6 3 0,3-9 0,-3-3 0,-7 5 0,-10 5 0,-6 2 0,1 0 0,10-8 0,1-1 0,-8 3 0,-15 7 0,-9 2 0,-1 3 0,6 5 0,-11-9-887,11 11 0,-4-3 1,5 3 886,-3-2 0,14 6 0,-5 5 0,0-10 0,9 13 0,-2-4 0,-2-3 0,6 7 0,-10-4 0,12 4 0,-8-1 0,7 2 0,-2-5 0,-1 6 0,6 0 0,-22-5 0,-2-1 0,15 3 0,-9-3 0,-3 0 0,-9 0 2660,11-2-2660,-1 3 0,-2-2 0,2 0 0,3-1 0,-7-4 0,-7 4 0,24 12 0,5-4 0,-31-2 0,-6-1 0,13 1 0,-13-2 0,5 3 0,25 5 0,5 0 0,-1 3 0,-12 2 0,-3 0 0,5 1 0,-27 3 0,28 12 0,4 0 0,1-8-352,-2 10 0,2 0 352,12-13 0,0 27 0,2 4 0,1-9 0,4 1 0,3 7 0,1-10 0,0-13 0,10 10 0,0-2 0,-8-16 0,3 13 0,-9-22 0</inkml:trace>
  <inkml:trace contextRef="#ctx0" brushRef="#br0" timeOffset="459488">9069 13750 24575,'-17'9'0,"2"0"0,5 6 0,-4 8 0,-2 9 0,-2 6 0,-2 6 0,-1 5 0,-1 4 0,0 1 0,0 2 0,1 1 0,1-2 0,2-2 0,2-3 0,3-4 0,2 1 0,2 0 0,2-1 0,2 0 0,1-1 0,0 1 0,0 0 0,-1 0 0,-1 1 0,-2 1 0,-3 2-205,0-7 0,-2 1 0,-2 2 0,-1 1 1,-1 0-1,-2 1 0,1 0 0,-1 1 0,1-1 1,0-1-1,1 0 0,1-1 0,1-1 0,3-2 1,1-2-1,3-1-205,1 13 0,3 2 1,3-1-1,1-3 1,1-3-1,1-5 0,0-7 1,-2-9-2868,0 15 0,0-26 4436,0 12-1159,0 18-2826,0-2 2826,3-10 0,-1 1 0,-1 13 0,2-22 0,-1-1 710,-2 17-710,0-8 0,3-5 0,2-1 0,0 0 0,4 20-731,-3-30 731,-5 1 1932,2-2-1932,3 1 1810,2 3-1810,0 2 0,-1-5 0,-1 2 0,-1-8 3276,5-1-1883,-6 5-1393,6-7 0,-5 2 0,5 5 2984,16 12-2984,12-9 495,-5 7 0,-4-23 0,-26-3 0</inkml:trace>
  <inkml:trace contextRef="#ctx0" brushRef="#br0" timeOffset="474040">6777 14844 24575,'15'47'0,"0"0"0,1 0 0,-1 0 0,0 0 0,0 0 0,0 0 0,0 0 0,0 1 0,0-1 0,-1-1 0,0-2 0,0-4 0,-1-4 0,2 6 0,0-6 0,1-11 0,11-11 0,12-27 0,-13 2-3277,7-12 2089,-23 8 1188,-2 1 0,3-1 0,6-18 0,-8 14 0,11-24 0,-9 20-2840,0-6 2840,3-4 0,-2-10 0,-3 19 0,0 0 0,0-3 0,1 1 0,1 1 0,0 2 0,4-8 0,-2-3 0,-2 11 0,-3-9 0,11-4-2392,-3 0 2392,6-2 0,-4 9 0,-7 3 0,-1 2 0,7-7 0,-11 7 0,7 2 0,1-1-296,-1-10 296,1 5 0,2-1 0,-3 4 0,-1 0 590,-2-1 1,-1 1-591,11-14 0,-12 18 0,3 7 2956,-7 7-2956,-1-4 0,0-3 0,-2-1 0,2 4 0,-3 4 0</inkml:trace>
  <inkml:trace contextRef="#ctx0" brushRef="#br0" timeOffset="555665">26635 12067 24575,'16'33'0,"0"0"0,0 0 0,2 0 0,-3-3-1639,-4-1 1,-2-1 59,-2 7 1579,0-10 0,-2 4 0,1 0 0,2 5-3166,-1 7 3166,-4-17 0,0-5 1649,-2 2-1649,8 26 0,-7-9-504,1-7 0,0 0 504,-3 10 0,0 1-3070,-3-6 3070,2-13 0,-8 3 2170,4-14-2170,-2 6 0,1-4 0,-14 8 0,-11 5 0,-5-7-820,-1-15 1,-5-7 0,-1-2 0,3 7 773,-3 15 1,3 5 0,-1-8 45,-12-17 0,-2-8 0,22 0 0,29 6 93,-9-18 0,-7-17 1,0-7-1,6 2-93,11 4 0,6-1 0,1-1 0,-5 1-759,-11-5 1,-6 0-1,1 0 1,8 3 758,12-8 0,6 2 0,2 20 0,0 25 2083,10-9-2083,-8 8 0,7-6 0,-10 2 0,5 4 3092,0-5-3092,2 6 0,-5-6 0,14 2 0,-12 0-1629,17-1 1629,-16-2 2134,-1 6-2134,-4-5 0,7 7 575,-1-4-575,22-4 0,-14-1-3012,23-1 3012,-11 3 0,12-4 0,-5 4 0,4-2 0,-6 0 0,2-1 0,-7 5 0,1 1 0,-2 0 0,-2-2 0,-2 2 0,11 0 0,-3 3 0,-6 2 0,-1-4 0,-2 1 0,-4 4 782,13-7-782,-1 7 0,0-4-1835,-3 5 1835,-9 0 0,6-3-7,3 2 7,-9-2 0,-6 3 0,7 33 0,-2 11 0,-4-6 0,0 1 0,4 7 0,-5-8 3276,-7-9-3106,0 4 1,1-5-171,-6-20-17,6 18 17,-10-18 0,-1 6 3276,-3-3-654,0 10-2622,0-9 358,0 8-358,0-12 0,0 3 0,0-1 0,0-2 0,0 2-1639,-14 30 1,-4 4-1102,10-14 1101,-11 14 1,3-4 1541,15-30-268,-19 16 0,-4 0 365,13-7 0,-13 9 0,0-4 354,20-20-354,-7 2 3276,-18 11-2393,10-4 2393,-9 5-332,21-15-1240,5-4-1704,1-2 0,-3 3 0,1 0 0</inkml:trace>
  <inkml:trace contextRef="#ctx0" brushRef="#br0" timeOffset="556884">27841 12048 24575,'20'-3'0,"16"-1"0,13 1 0,-5-1 0,-10 2 0,0-1-1093,12-2 1,6 0 0,-10 2-2185,-1 2 0,-18-2 2423,14 0 1095,0-1-241,-11 0 0,0 1 0,13-1-331,-4 0 331,-18 4-998,14-6 998,-6 1 0,3-2 0,-8 1 2883,-5 5-2883,0-2 2094,-4 0-2094,-8-1 3229,-13 3-3229,-3 26 0,-1 20 0,0-6-1639,3-16 1,0 1 1295,-2 14 0,-2 7 0,4-6 343,3-9 0,3-4-552,3 6 552,-4-3 0,-1 3-1639,5 1 1,0-2 922,-2 2 716,2-4 0,1-2-897,1-3 897,0 6 0,-3 12 0,2-17 0,-2 18 0,3-19 0,0 1 0,0 1 0,0 4 0,0 7 0,0-16 3276,0-3-3194,0 13 617,0-13-699,0 8 0,3-15 0,-2 7 0,2-6 0,-3 14 0,0-6 0,0 2 0,-3 2-1390,2-12 1390,-5 2 179,2 3-179,-4 4 0,1-4-218,0 6 218,0-15 0,0 6 3276,0-3-2489,-12 6 1,-2-1 2488,6-3-3055,-7-33 0,-10-24 0,1-6 1,8 10-1861,11 17 1,2-2 1168,-4-8 0,-4-9 1,0-4-1,3 5 0,7 10 470,11-4-939,1 2 939,7-8-328,8 26 0,13-2 0,8-1 1,8 0-1,4-1 0,2 1 1,-1 0-1,-4 2 0,-6 1 1,-8 2 68,8-4 0,-8 3 0,8-2-13,-8 3 1,9-4 0,5-1 0,4-2 0,1 0 0,-1 1 0,-4 2-1,-7 3 1,-8 3 0,-11 5 271,-1 5 463,23-8-463,-21 4 0,17-2 130,-29 0-130,5 7 0,-9-4 2597,15-2-2597,-6 1 0,4-5 3276,-4 6-2261,-3-3-1015,-5 4 0,4-5 0,-12 1 3276,5 3-2464,4-15 1705,-14 15-2517,8-9 0,-14 14 0,7 2 0</inkml:trace>
  <inkml:trace contextRef="#ctx0" brushRef="#br0" timeOffset="557500">29268 12142 24575,'5'43'0,"0"1"0,0-1 0,0 0 0,0 1 0,0-1 0,-1 3 0,1-2 0,-2-4 0,-2-9-3277,-5 15 1638,2-16 1,1-3-1639,1-2 3246,-3 7 31,-1 1 0,-5 7-222,5-16 222,-1 0 0,2-9 0,-4 16 0,-1-7 0,1 8 0,4-12-434,3-5 434,-4 6 0,4-6 0,-10 9 0,5-8 2831,-2 5-2831,1-7 674,-9 11 0,-6 7 1,2-1-675,-1-2 0,1 0 1005,-2 2 1,-1 2-1,2-6-1005,-13 6 0,24-30 0,-1-3 0,6 0 0</inkml:trace>
  <inkml:trace contextRef="#ctx0" brushRef="#br0" timeOffset="558570">29934 12296 24575,'7'-8'0,"7"-2"0,17 6 0,4 0 0,9 0 0,-5-1-1639,-9 1 1,1-1 545,6 0 1,4 0 0,-5 2-857,11-1 1324,-19 0 625,-3 4 0,0 0-103,-3 0 103,13 0-747,-18 0 747,9 0 0,-14 0 3276,2 0-1350,3 0-1926,-5 0 3242,8 0-3242,11 16 0,-11-12 0,9 12 0,-25-13 174,22 1-174,-21 4 0,18-4 0,-23-1 0</inkml:trace>
  <inkml:trace contextRef="#ctx0" brushRef="#br0" timeOffset="559098">30078 12734 24575,'41'-5'0,"0"-1"0,-1 1 0,1 0 0,3 0 0,2-1 0,-1 1 0,-4 0 0,10-3 0,-3 1 0,1 0 0,2 1 0,7-1 0,-11 1 0,-28 3 0,-42 3 0,18 0 0,-5 0 0</inkml:trace>
  <inkml:trace contextRef="#ctx0" brushRef="#br0" timeOffset="560154">30042 11844 24575,'-1'38'0,"-1"5"0,5-23 0,-3 8 0,3-3 0,-2-9-905,2 0 905,-3-8 0,0 2 0,3-5 223,-2 4-223,5 2 0,-2 1 0,0 2-547,-1 0 547,-3-6 0,4 5 0,-4-5 0,10 15 0,-5-12-68,5 12 68,-3-9 0,1 1 0,5 25 0,-4-20-1347,4 17 1347,-5-17 0,2 0 0,1 17 0,0-12-3277,0 14 2982,-1-20 295,-5 6-387,4-3 387,2 21 0,-2-17-1458,1 12 1458,-4-17 0,1 8 0,1 4 0,0 3 0,-5-4 0,-3-7 0,0 0 0,3 16 0,-2-18 0,2 14 0,-3-10 0,0 5 0,0 2 0,0 15 0,0-12 0,0-2 0,-3 7-1335,2-18 1335,-2 7 0,3-17 0,-3 4 0,2-6 0,-2 11 1095,-1-4-1095,0 0 0,0 7 0,1-16 732,3 10-732,-3-9 0,2 0 0,-2 6 0,-15 13 0,-5 3 0,-4 4-1391,0-5 0,-1-4 1391,7-15 0,4-7 1986,9-4-1986,-2 8 0,-10-6 0,9 0 0,-12-1 0,15-3 1672,-2 0-1672,-7 0 0,8 0-396,-11 0 396,12 0 0,-20-6 0,-3-1 0,6 4 1638,-4-4 0,1 1-983,15 6-655,9-3 627,-3 2-627,-7-31 0,2-9 0,6 17-996,-8-17 1,6 0 995,18 20 0,14-14 0,-6 10-3277,9-5 1655,-19 19 1622,8-3 904,-4 3-904,13-10 0,-6 12 0,-2-4 0,3 0-1014,-7 10 1014,5-10 0,2 10 0,-11 2 0,14-9 1366,2 9-1366,12-9 0,5 10 0,-3-4 0,10 8 3276,-22-4-2228,16 7-750,-27-7-298,8 17 0,12 13 0,6 8 0,0 0 0,-5-6-820,-5-8 1,-3-2 0,0-1 0,3 4 604,-2 0 1,3 4 0,1 2 0,0-2 0,-3-1 0,-4-5 214,15 12 0,-10-13 0,-13-18 1321,-24-3-1321,15 1 0,-20-5 0,6 3 0</inkml:trace>
  <inkml:trace contextRef="#ctx0" brushRef="#br0" timeOffset="560736">31037 12511 24575,'29'2'0,"1"0"0,-3 0 0,-1-1 0,14-1-3277,-1 0 841,-9 0 2436,3-5 0,1 0 0,6 3-1639,-6-5 1,-2 1-221,-6 5 1859,7-4 0,2-2-328,11 1 328,-5-1 0,2-1 0,-12 4 0,-2 0 0,18-1 0,-10-1 0,0 1-3001,-4 0 3001,1 0 0,-1 1 0,-4 1 0,18 3-447,-12-6 1,5-3 0,-4 3 446,-8 3 0,0 0 46,6-4 0,5-1 0,-10 2-46,-11 6 170,16 0-170,-16-3 2462,12 2-2462,-9-5 0,-8 5 3276,10-9-3138,-14 9 1,1-6 0,-7 7 0</inkml:trace>
  <inkml:trace contextRef="#ctx0" brushRef="#br0" timeOffset="562121">31452 11735 24575,'15'46'0,"0"0"0,-1 0 0,1-1 0,-1 1 0,1 0 0,0 4 0,1 2 0,-2-2 0,0-7 0,-2-11-3277,5 5 0,-9-12 2344,2-9 2240,-6-4-1307,3 8-3277,6 15 2715,-4-12 562,2 9-572,-5-20 572,-5 5 0,2-5 0,6 14 0,-6-9 0,10 14 0,-6 14 0,-2-8-291,1 8 291,-3-20 0,-2 15 0,2-17 0,-3 14-159,-3-19 159,2-4 0,-5 10 0,2-10 0,-3 12 3276,-1-17-2810,-7 19 0,-5 13 1,4-7-467,0-5 272,2 2 0,-4 6 1,-4-12-273,-7-17 0,-4-9 0,-6-3 0,-1-1 0,0 4 0,2 0 1638,3-3 0,8-3-531,17-2-1107,2 4 1166,1-5-1166,1-4 0,5 2 0,-6-2 0,7 3 0,-4 4 0,4-3 0,0-5 0,0 3 0,0-1 0,0-1 0,4 6 0,0-3 0,6 5 0,-2 5 0,2-2 0,-3 3 0,1-3 0,-1 2 0,3-2 0,-2 3 0,3 0 0,-4 0 0,23 6 0,7 4 0,8 3 0,-6-2 0,-1 0-852,-8 2 852,-16-6 0,0 4 0,-5-3 0,7 2 0,1 4 0,3-2 0,5 5 0,-11-6 0,3 3 0,1 0 0,-2-2 0,1 5 0,-10-6 0,7 4 0,-5-4-1455,1 2 1455,-1-2 0,-4 4 0,6-4-762,-1 6 762,-2-2 0,12 13 0,-14-8-2008,10 4 2008,-5-7 0,-3 2 0,9-1 0,-3 12 0,-2-12 0,5 15 0,-9-7 0,6-6 0,-6 12 0,2-15 0,-3 5 0,0-12 0,1 3 0,-4-8-47,2 19 47,-5-9 0,5 4 0,-2-2 0,3-6 0,-3 9 0,3-7 0,-7 10 0,4-14 1230,-1 8-1230,1-6 0,3 0 726,-3 0-726,2 2 3106,-5-4-3106,4 29 0,0 8 31,-4-19 0,-1-1-31,4 15 0,-1-4 0,-6-9 0,2-35 0,-2-3 0,3 2 0,-4-3 0,4 7 0,-4 1 0</inkml:trace>
  <inkml:trace contextRef="#ctx0" brushRef="#br0" timeOffset="563457">29622 14193 24575,'32'1'0,"-1"1"0,3 0 0,-2 0-3277,4 2 0,11-1 411,-1-3 2866,-10 0 0,3 0 0,-1 0 0,0 0-1344,5 0 0,-1 0 1344,-10 0 0,0 0 0,11 2 0,3-1-685,-1 1 0,2 0 685,-11 0 0,3-1 0,2 0 0,7 0 0,5 0 0,0 0 0,-7 0-773,-11 0 0,-4 1 0,4-1 773,6 0 0,6-1 0,1 0 0,-2 0 0,-10 0 183,-3 3 0,-2-1-183,14-1 0,7 0 0,-3 0 0,-12 1 0,-2-1 0,0 0 0,-1 1 0,1-1 0,-1 0 0,3 1 0,-1 1 0,-3-1 0,-6-2 0,-3 0 0,4 2 0,-3 0 0,-2-2 1703,4 3-1703,-11-2 0,2 2 3276,-1 0-3207,7 4-69,-10-2 3276,9 1-2593,-13-6 2593,-2 4-2868,9-4-408,-8 7 0,8-6 0,-6 5 0,22-5 0,-14 5-1081,15-5 1081,-20 2 0,4-3 0,13 6 0,-10-4 0,13 4 0,-19-6 0,15 0 0,-12 0 0,9 0 0,-13 0 308,-2 0 1,-5 0 0,-4 0 0</inkml:trace>
  <inkml:trace contextRef="#ctx0" brushRef="#br0" timeOffset="564780">21994 15371 24575,'39'-4'0,"1"-1"0,-1 1 0,6 1-1093,-4-1 1,7-1 0,-6 1 770,-14 4 0,-1 0-1317,17-4 1,1 1 194,-10 2 1,-1 0 471,9-3 0,-4 0 972,-14 1-1400,0 3 0,3-1 1400,-2 0 0,0-1-724,7 0 0,0 1 724,-3 0 0,-1 1 0,20 0 0,-21 0 0,3 1-36,8 0 1,4 0-1,-3 0 36,1-1 0,0 0 0,0 0 0,3 0 0,-4 0 0,-3 0 0,-1 0 0,0 0 0,3 0 0,-2 0 0,3 0 0,-1 0 0,11-1 0,-2-1 1401,-4 1-1401,-5-1 0,0 1 0,6 1 0,-11 0 0,-1 0 0,1 0 2131,6 0-2131,-2 0 0,-3 0 2271,-14 0-2271,-7 0 0,1 0 0,2 0 0,-5 0 0,2 0 915,-7 0-915,3 0 0,-2 0 0,-1-3 0,12 2 0,-8-2 3276,10 3-2236,18 1 1,2 1-1041,-16-1 0,20 1 0,-3-1 1253,-33-1-1253,27-6 2653,-17 4-2653,8-4 403,-13 6-403,-10-4 0,-1 4 0,-3-4 0</inkml:trace>
  <inkml:trace contextRef="#ctx0" brushRef="#br0" timeOffset="572662">17915 15031 24575,'-26'15'0,"0"0"0,2-3 0,-6 7 0,1-2 0,10-8 0,-9 8-1413,-1-6 1413,-17 10-3277,6-4 0,-3-2 2461,14-1 1813,-19-6-997,16 3 0,-13 3 0,27-6 0,-2-1 0,1-4-1239,0-3 1239,-1 3 334,2 5-334,-4-1 0,3 1 0,-4-5 3276,14 0-1891,-5-2-1385,7 2 804,-13 0-804,0-2 0,-5 5-3277,1-2 3040,12 0-2048,-24 3 2285,20-6 0,-21 2-423,6-3 423,3 0 0,-10 0 0,12 0-1416,5 0 1416,0 0 0,-13 0 0,8 0 1532,-8 0-1532,13 0 0,3 0 0,0 0 0,3 0 0,-17 0 0,12 0 0,-11 0 0,4 0 0,6 0 0,-2 0 0,3-3 0,-1-1 0,-10-4 0,1 4 0,1 1 0,8 3 0,6-3 1423,-19-4-1423,9-1 0,-10 1-820,3 0 1,-11-1 0,0-1 0,8 2 765,9 2 1,1 1 240,-9-3 0,-8-1 0,1 1 1,8 1-188,-7-1-392,16 7 392,-13-7 0,20 6 0,5-5 0,-2 5-594,-15-5 594,17 5 0,-18-2 0,22 3 0,-2 0 3276,-1 0-2118,-6 0-1158,4 0 0,-4 0 0,-17-2 0,-3-3 0,8-3 481,-13 4 1,2 0-482,17-2 0,5 6 3276,-2 0-2970,5 0 969,-9-7 1,-2-2-1276,-9-1 0,-11-8 0,26 9 0,3 8 0,-2-2 0,0 3 0,-1-4 0,6 4 0,5-4 0,-1 4 0</inkml:trace>
  <inkml:trace contextRef="#ctx0" brushRef="#br0" timeOffset="576606">23031 15905 24575,'-19'-39'0,"2"3"-1093,-8 14 1,-9 1 0,6 2-2185,1-5 2184,-3 2 1,-8-2 0,7 5-1193,1 5 2285,5 5 1994,-7-4-1994,10 3 0,-11 1-1932,9-1 1932,-5 3 0,20 3 0,-8 0 3276,-10-2-3144,-1 5-132,-11-5 1740,11 5-1740,0-2 0,5 3-1156,-5 0 1156,3 0-553,-12 0 1,-14 1-1,-3 0 1,11 0 552,10 1 0,1 0-735,-11-1 0,-10-1 0,2 0 0,17 3 735,16 3 157,-12-2-157,6 4 0,-8-4-1712,10 2 1712,8-2 0,-6 0 1998,-6 5-1998,-1-4 0,-4 6 0,10-4 0,2-3 3163,-8 9-3163,1-8 1273,-1 9-1273,-6-1 0,7-1 3276,3 3-2278,-7-2-1880,20-8 882,-13 11-1071,-5-1 1071,7 1-3277,-6 1 2165,16-10 1061,-18 13 51,10-7 0,-12 11 0,17-16 0,1 8 552,-3-10-552,1 7 0,-2 1 0,3 1 0,-4 0 1285,-10 12-1285,2-8 0,0 4 0,5 0 0,1-8 0,10 0 3276,-6-1-2736,9-4-540,-1-2 1051,-3 9-1051,-2-5 0,7 9 893,-10-9-893,8 8 272,0-12-272,-1 15 0,-2-7 0,6 3-139,-8-3 139,9-4-908,-3 8 908,0 0 0,0-5 0,3 4 0,-3-14 0,3 22 0,0-11 0,1 6 0,3-5 902,0 23-902,0 7 0,2-18 0,-1 1 0,0 12 0,4-16 0,3 1 0,0 0 0,2 2 0,6 7 0,4 2 0,1-4 0,4 1 0,-2-4 0,3-2 0,2 0 0,-2-4 0,4 3 0,0-1 0,-5-5-1639,-4-4 1,-2-2 898,15 13 1,-4-5 739,-13-14 478,1 4-478,1-9 0,15 18 0,-20-20 0,9 10 0,-9-10 0,4 4 0,11 4 0,-3-3 0,6 2 0,0-1-1884,-7-5 1884,4 3 0,-2 2 0,-15-6 0,9 5 0,7-1 0,-8-3 0,4 2-1047,-7 1 1047,-5-2-434,6 2 434,2-4 0,28 7 0,-10-1 0,-9-4 0,1 0 0,12 2 934,-17-7-934,7 4 3276,-13 2-1083,0-4-2193,2 4 0,-4-6 0,-5 0 970,22-8 0,9-10-970,-11-1 0,3-7 0,0-1 0,-2 4 0,2 3 0,0 3 0,1-4 0,-2-4 0,4-5 0,0-2 0,-5 4 0,-8 7-3277,0 0 2687,6-3 0,-3 4 590,-20 16 449,19-11 0,7-12-449,-10-3 0,2-9 0,-1-1 0,0 5-1093,1 7 1,0 3 0,0-3 678,-3-3 0,0-4 0,-2 0 0,-1 1-679,0-6 1,-2 2 0,-4 6 1070,1-3-157,2-1 1,3-7-1,-6 12 179,-10 20 0,-3 4 0,11-9 0,-13 9 0,10-9 1585,-9 5-1585,4 3 3276,0-8-2733,3-6-543,0-1 3276,-3 1-2219,-1 9-1057,0 6 0,5-22 0,1-4 0,-2 6 596,2-6 0,-2 3 1,-7 20-1,0 7 0</inkml:trace>
  <inkml:trace contextRef="#ctx0" brushRef="#br0" timeOffset="579541">15386 17188 24575,'36'7'0,"0"-1"0,1 0 0,-10-5 0,1 0 0,7 5 0,7 4 0,2 0 0,-4-4-1093,-4-4 1,-1-3 0,3 2 798,7 4 1,5 2-1,1 0 1,-2-1-527,-6-2 1,-1-1 0,-1-1 0,2 1 174,4 1 0,1 1 0,-1-1 0,-4 0-45,-4 0 0,-3-2 1,-4 0 689,-2-1 0,-3-2-392,0 1 1,-1 0 391,4 3 0,1 1 0,1-4 0,1 1-779,-2 3 0,-1-1 779,17-3 0,-16 3 1389,-10-2-1389,9 2 3118,-12-3-3118,7 3 0,4-2 0,-6 2 0,-2-3 0,-5 0 1099,-7 0-1099,11 3 0,-11-2 0,11 2 0,-11-3 3276,4 0-1595,1 0-1681,-5 0 0,18 0 0,5 0 0,-4 0-1586,0 0 0,-1 0 1586,-10 0-578,16 0 578,-7 0-1461,10 0 1461,-3 0 0,-1-3 0,-4 1 0,2 0 0,-2-2 0,0 1 0,19-1 0,-13-3 0,-19 3 0,31-3 0,-21 0 3276,22 3-2111,-25 1-1165,2-3 0,2-1 0,9 1 0,-3-6 0,1 1 0,4 2 1386,-4-2-1386,-5 1 0,0-2 0,4-2-721,-1 0 0,-1 0 721,-3-4 0,-3 7 0,-10-2 0,6-11 1061,10-13-1061,-9 5 0,2-7 0,1-2 0,-4 9 0,0-1 0,0 0 0,-1 1 0,2-5 0,-1 0 0,-1 1 0,0 5 0,0 1 0,-3 1 0,-3 0 0,-2-1-955,3-6 0,2-5 1,-2 2 954,2-1 0,-2-1 0,-1 7 0,-1-1 0,-5-2 0,-4-3 0,-6-1 0,-3-2 0,-4 7 0,-3-2 0,-1 0 0,2 0 0,3-3 0,1-1 0,1 1 0,-4 3-890,-6-7 0,-4 2 1,1 12 889,-7 8 0,9 8 0,-1 3-1279,-11-11 1279,9 14 0,-13-8 0,18 7 0,-1 2 3276,-9-3-2461,8 1-1891,-10 2 1076,4-2-541,-10-1 1,-16-1 0,-2-1-1,10 3 541,11 3 0,0 1-203,-12-5 1,-9-3-1,2 1 1,14 6 202,12 6-1046,1-5 1046,-2 5 429,1-9-429,6 6 0,-1-4 0,-5 5 0,8-3 0,-4 4 0,-1-7 0,5 5 1779,-5 0-1779,10 0 210,-6 4-210,8 0 1161,-14-3-1161,14 2 0,-11-5 414,-4 5-414,-16-5 0,4 2 1280,-5 0-1280,20-2 0,-13 2 0,15 0 0,-7 1 0,-1 2 0,7 1 0,-22 0 0,8 0 0,-1 0 0,-5 0-387,8 0 387,11 0 0,-9 0-557,6 0 557,-8 0-376,4 0 376,-7 0 584,-4 5 0,-10 2 0,-3 1-584,11-2 0,-2 0 0,-2 1 0,0 0 0,1 0 0,3-1 0,1 0 0,0-1 0,0 1 0,0 1-502,-3 0 1,-1 1 0,1 0 0,4-1 0,7-2 501,3-2 0,3-1 0,-3 3 0,2 0 517,-6-4-517,-15 5 0,18-2 370,5 3-370,-5 0 0,16-3 0,-19 0 0,23-4 0,-16 3 0,7 1 0,0 3 3276,-11 0-197,13 3-3079,-4-2 0,-2 3 0,13-7 0,-7-1 0,7 0 1294,-1 4-1294,-7 1-1093,-6 15 1,-7 10 0,4-5-2185,-4-2 2276,5 1 0,-2 6 0,8-10 1001,14-15 0,2 3 0,-4-1 0,-5 24 0,-4 17 0,2-7 0,6-19 0,1 0-1093,-6 20 1,-2 8 0,4-17 751,6-21 3617,5 10-3191,-6-10-85,7 9 0,-7-4 0,6-8 0,-5 12 0,2 2 0,0 0 0,1-1 0,0 0 0,2 2-1722,-2 14 1722,3-23 0,0-4-4,-4 7 4,4 1 0,-7 0 0,3-1 0,0-3 3276,-2 0-2123,5 4-832,-2-1-321,3 1 0,0-7 0,0-2 1638,0 12 0,0 5 0,1 2 0,1 0-1524,0 5 1,0-1-1754,-1-6 1,2-7 1284,4-12 354,-3-5 0,-1-2 0,1 6 0,8 33 0,4-11 0,0 0 0,-6-5 0,0 0 0,9 6 0,-3-8 0,-11-20 3276,6 5-2912,-7-7-364,-1 4 0,-3-2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3:22:15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 5827 24575,'32'25'0,"0"-1"0,-5-4 0,-2-2 0,5 2-1965,-13-11 1965,10 4-2874,-6-6 2874,-5 1 0,17 2 0,-19-2 0,17 2-79,-16-6 79,5 6 0,-8-9-491,21 12 491,-18-8 0,10 3 0,3 1 0,17 3 0,-10-3 0,0-1-1186,-9-2 0,-2-1 1186,3 1 0,-2-1 0,1-1-2815,12 5 2815,-17-7 0,12 5 0,2 2 0,11-4 0,1 4 0,1 0-1389,-17-6 0,-2-1 1389,3 2 0,1-1-753,10 0 1,1-1 752,-2 2 0,-1 0-463,6-1 0,0 0 463,-7 0 0,-1 0 0,8-2 0,-1-2 0,-6 1 0,1 0 0,-4 0 0,1 0 0,-3 0 197,-5 0 1,-1 0-198,5 0 0,4 0-209,8 0 0,6 0 0,-4 0 209,-2 0 0,0 0 336,2-1 0,3 0 0,-6 0-336,-10 1 0,-5-1 0,0-1 0,0 1 0,8 2 0,2 1 0,0-1 0,0-1 0,-8 2 0,0-1 0,-4-2 0,2-1 1266,16 2 0,3-1-1266,-15-3 0,1-3 0,-1 2 1224,12 4 0,0-1-1224,2-7 0,-9-1 0,-18 5 0,4-2 2281,-12 4-2281,1 3 266,4-3-266,7-2 0,8-1-820,0 2 1,7-1 0,0 0 0,-4 1 548,8-3 0,-2 1 271,5 1 0,3 0 0,-16 2 0,-20 3 0,0 0 0,7 0-1517,15 0 0,2 0 1517,-3 0 1517,-2 0 0,1 0-1517,0 0 0,-11-3 3276,14 2-2585,-16-2-691,-2 0 0,-1 2 0,-1-2 0,-5 0 0,-2 2 3276,0-2-2470,-2 0 1,-1 2-1,-3-2 1</inkml:trace>
  <inkml:trace contextRef="#ctx0" brushRef="#br0" timeOffset="2569">7147 6208 24575,'32'13'0,"-1"0"0,16 3 0,-3-1 0,-4-3-1639,-7-1 1,-2-2-1639,-2-4 1638,-2 0 1,3 0 1915,0-4 1,1-1-278,18 1 0,1 1 0,-13-2 0,-1 0-390,2 1 0,-3 1 390,0-1 0,5 2-1535,-10-3 1535,4 0 0,0 3 0,1 0 0,-1 2 0,4 0 0,1 0 0,-4-1 0,4 0 0,-2-1-273,10 4 273,-3-2 0,-9-2 0,-1 0-2366,13-3 2366,-18 0 0,0 0 25,-3 0 1,1 0-26,16 0 0,3 0-680,-8 0 1,1 0 679,-2 0 0,2 0 0,-1 0 298,9 0 1,1 0-299,-5 0 0,1 0 0,1 0 0,-3 0 0,-1 0 0,3 0 0,-4 0 0,1 0 0,1 0 0,-2 0-316,6 0 0,-1 0 0,-2 0 316,-5 0 0,-1 0 0,2 0 0,1 0 0,2 0 0,1 0 0,-1 0 0,-3 0 0,-2 0 0,2 0 0,6 0-62,-4 0 0,4 0 0,4 0 0,2 0 1,0 0-1,0 0 0,-3 0 0,-3 0 62,5 1 0,-4-1 0,-1 1 0,1 0 0,4-1 0,-7 0 0,5 0 0,1 0 0,1-1 0,0 1 0,-4-1 0,-3 1 0,-7 0 0,8 1 0,-8 0 0,1-1 227,9 0 1,1-2-1,-8 1-227,0 1 0,1 0 1183,-16 0 1,2 0-1184,23-3 0,-21 1 0,-1 0 3276,6-2-3211,-13-6 1,-14 9 0,7-6 0</inkml:trace>
  <inkml:trace contextRef="#ctx0" brushRef="#br0" timeOffset="4190">13452 6038 24575,'13'37'0,"-6"-20"0,9 15-1022,-9-25 1022,1 1 335,-1 2-335,10 1 0,-5 4 0,9-7 0,3 7 0,-4-9 0,8 2 0,1 1 0,-1-1-1639,13-2 1,0-2-67,-5 0 1705,3-2 0,0-1 0,-3-1 0,-7 2 0,0 0 0,20-2-1639,-12 9 1,1 0 823,-7-7 1,1-1 814,13 6 0,0 1 0,-16-6 0,-1-1-755,9 1 1,1 0 754,-1 0 0,0 0 0,-9 1 0,1 0 0,18 1 0,0 1-1391,-21-1 1,0 2 1390,21 2 0,1-1 0,-6-4 0,-1 0-199,3 5 0,2 0 199,-10-6 0,1-1 0,-4 2 0,-3 3 0,3 1 0,8-2 0,11-1 0,4 0 0,-3 0 0,-8 0 0,0 3 0,3 0 0,-14-2 0,8 0 0,5 1 0,4 0 0,-1 0 0,0 0 0,-4 0 0,-5-1 0,6 2 0,-6-1 0,-1 0 0,6 0 0,-5 0 0,3 0 0,3 0 0,1 0 0,-1 0 0,0 0 0,-4 0-199,5 0 0,-2-1 0,-1 1 0,0-1 0,0 0 199,-1 1 0,2-1 0,-2 1 0,-1-1 0,-3 1 109,5 0 0,-4 1 0,5-1-109,-5 0 0,4 0 0,4 0 0,0 0 0,1-1 0,-1 0-23,-1-3 0,-1 0 1,1-1-1,0 0 0,1 0 1,2 1 22,-6 0 0,2 1 0,1 0 0,1 0 0,-1 0 0,1-1 0,-2 0 0,0 0 0,1-1 0,1-1 0,-1 0 0,-1-1 0,-1 1 0,-1 0 0,-2 0 0,6 1 0,-2 1 0,-1-1 0,-3 1 0,-2-1 0,7 0 0,-3-1 0,-1 1 0,-1 2 0,-2-1 0,1 1-106,4-3 1,1 0-1,-2 0 106,-7 0 0,0 0 0,2 0 0,-1 0 0,2 0 0,3 0 0,0 0 0,-2 0 0,3 0 0,-1 0 0,2 0 0,5 0 0,-10 0 0,4 0 0,2 0 0,3 0 0,0 0 0,-1 0 0,-2 0 0,-3 0 0,1 0 0,-2 0 0,-2 0 0,0 0 0,1 0 0,3 0 0,-3 0 0,2 0 0,1 0 0,1 0 0,0 0 0,-2 0 0,0 0 0,-4 0 0,8 0 0,-3 0 0,-2 0 0,1 0 0,3 0 0,-4-1 0,1 0 0,2-1 0,1 1 0,-1-1 0,-1 1 0,-1 0 0,6-1 0,-2 1 0,0-1 0,0 1 0,3 0 0,-5-1 0,3 1 0,2 0 0,0-1 0,-2 1 0,-3-1 0,-4 0 0,0 0 0,-5-2 0,0 1 0,6 0 0,-4 1 0,7 0 0,2 0 0,3 0 0,-1 0 0,-1 0 0,-4-1 0,-5 1 0,5-2 0,-6 0 0,0 0 0,4 0 0,-3 1 0,5 1 0,2 0 0,0 0 0,-1 0 0,-3 0 0,-5-1 0,8-4 0,-6 0 0,2 1 0,1 2 0,2 0 0,1 0 0,-2 0 0,-5-1 0,-1 0 0,-1-1 0,2 1 0,4-1 0,2 1 0,-2 0 0,-5 0 115,3 1 1,-4 0-116,-3-2 0,1 0 0,8-2 0,0 1 0,-14 1 0,1 1 0,15-1 0,-3 0 1556,-10-2-1556,4 7 2502,7-5-2502,-16 2 0,2 1 0,2 0 0,0 1 0,16-4 0,-13 2 0,4 4 0,-10-4 0,1 4 0,0 0 0,0 0 0,15 0 0,-22 0 0,0 0 0,-4 0 0,-7 0 3276,9 0-3174,-11 0-102,11-3 0,-12 2 3276,3-2-725,-4 0-793,0 2-1758,0-2 950,-3 0-950,2 2 182,-5-5-182,9 5 0,-9-2 0,6 3 0</inkml:trace>
  <inkml:trace contextRef="#ctx0" brushRef="#br0" timeOffset="26589">18751 5857 24575,'-11'7'0,"0"-3"0,4 3 0,13 10 0,-1-7 0,29 16 0,-16-20-1044,13 7 1044,-17-13 0,23 10 0,-11-5-3277,12 2 2921,-14-4 356,17-3 0,-4 0 0,9 0 0,-18 0 0,-4 0-1207,25 0 1207,-25 2 0,3-1 0,17-1 0,8-1 0,-5 0 0,-6 2 0,1 0-820,-3-1 1,7-1 0,-2 0 0,-6 0 40,-6 1 0,-2 0 779,16 0 0,0 0-1441,-13-1 0,-4-1 1441,16 1-49,-17-2 0,-1 0 49,5-1 0,-8-3 0,2 4 0,0 2 0,-5-3-148,21 1 0,1 0 148,-15-2 0,9 0 0,-1 0 0,-15 1 3102,15 1-3102,-19 3 0,4 0 3276,-8 0-1803,2 0-1473,-3 0 0,5-4 0,-6 4 0,13-4 0,-8 1 0,5 2 0,-7-2 3276,0 3-3004,1 0 909,20 0 0,8 0-1181,4 0 0,3 0 78,-6 1 0,2 0 0,0 0-78,-1 1 0,-1 1 0,-5 0 0,-5 0 0,-4 2 0,19 2 0,-38-1 0,7-2 0,13 7 0,-13-7 0,28 3 0,-34-7 0,19 0 0,2 0 0,-16 0 0,25 0 0,-39 0 0</inkml:trace>
  <inkml:trace contextRef="#ctx0" brushRef="#br0" timeOffset="30520">19872 4732 24575,'-13'-13'0,"7"7"0,-4-11 0,30-19 0,-12 19 0,5-5 0,0 1 0,-5 9 0,2-5 0,-3 12 0,4-7 0,-3 7 0,2-6 0,4 4 0,7-10 0,-1 8-1790,1-8 1790,-11 13-59,4-5 59,-5 4 0,4-2 0,-3 0 0,-2 3 0,12-6 0,-4 5 0,6-4 0,-5 5 0,1-7 0,24-6 0,-8 4 0,-2 1 0,2 1-3026,5 2 3026,3-1 0,-15 5 0,-1 0 0,16-4 0,-4 3 0,1 0 0,6-5 0,-5 5 0,-1 1 0,-3 0 0,-8 2 0,-1 0 0,-3 0-245,-9 2 245,-1-2 1471,-4 3-1471,5-3 53,-3 2-53,1-2 1637,11 3 0,7 3-1637,8 2 0,5 1 0,-2 0-175,0-2 1,0 2 174,3 2 0,3 2 0,-15-2 0,-19-2 0,9 7 0,1-3 0,-3-1 0,7 4 0,-8-9 0,-5 3 0,3 0 0,-7-2 0,6 4-221,4-5 221,3 7 0,13 0 0,-16-3 0,3 1 0,-1 2 0,-13-6 0,13 5 0,-18-7 0,8 1 0,-11 3 0,4-3 0,-6-1 0</inkml:trace>
  <inkml:trace contextRef="#ctx0" brushRef="#br0" timeOffset="35079">10655 4282 24575,'12'-11'0,"-2"4"0,-6-25 0,-4 21 0,-4-21 0,0 25 0,-2-1 0,2 1 0,-4 0 0,1 0 0,0 0 0,-12-13 0,-11-6 0,1 7 0,-9-1 0,-4-2 0,2 1 0,5 2-1093,0-3 1,4 2 0,-3-1 890,-3 1 0,-6-2 0,-1 1 0,4 3 1,11 5 201,-5 1-14,-11 4 14,1-5 0,10 9 0,2-1 0,2 0 0,4 0-2826,-21-2 2826,29 7-241,-6 0 241,-2 0 0,-3 0 0,-15 0 0,15 0 2468,-9 0-2468,13 0 0,-3 0-617,-14 7 617,-4 1 0,16-5 0,1 2 0,-6 7 0,-9-10 780,21 4-780,-9-2 0,10 3 0,-3-4 0,-1 2 0,-8 12 0,10-14 0,-3-1 0,-12 9 0,2 0 0,-2-4 0,8-1 0,-3 1 0,-3 2 0,3-2 0,4-3 0,-14 6 0,0 2 0,13-7-3277,-13 6 1532,25-8 1745,-7 0-182,6-2 182,-5 9 0,7-9 0,4 6 0,3-4 0,-22 7 0,14-4 443,-12 3-443,-1 1 0,9-5-2524,-15 6 2524,20-8 1861,-15 3-1861,15-1-244,-17 6 244,11-4 0,8-3 0,-27 2 0,1 4 1638,15-5 0,-2-1-1202,2 3 1,2 0 2773,-8 0-3210,-1 0 0,17-3 1900,-13 6-1900,-5 17-1639,13-9 1,-1 2 74,2-1 0,0 0 1564,1 2 0,0-2-208,-8 10 208,9-11 0,0 2 0,-6 5 0,0 0 0,7-5 0,0 0 0,-3 3 0,1-2 0,-9 9 0,6 5 0,-4-12 0,15 1 0,-5-3 0,0-2 0,1 12 0,-5-11 0,7 10 0,-1-14 0,4 8 0,1-5 0,3-1 0,-4-1-287,6-2 287,-7-4 0,7 6 0,-5-9 0,2 19 0,1-17 0,-3 13 3276,5-12-1638,-1 1-383,2 8-1255,-6-8 0,5 15 0,-5-11 429,7 8-429,-1-2 0,-10 23 0,9-12 0,-8 15-1661,12-29 1661,-5 1 0,2-12 1033,0 12-1033,-3-11 0,7 11 73,-4-12-73,4 15 0,0-6 0,0 11 1767,0 3-1767,0-4 0,0 12 0,7-13 235,-6-1-235,15 18 0,-10-23 0,11 27 0,-9-28-660,2-1 660,-6-1-227,9 4 227,-8-8 0,15 30 0,-11-31 0,11 27 0,-2 0 0,-11-15 0,4 15 0,-18-35 0,7 3 0</inkml:trace>
  <inkml:trace contextRef="#ctx0" brushRef="#br0" timeOffset="57938">25456 8459 24575,'9'44'0,"1"0"0,-1 0 0,1 0 0,-4-2 0,-1-3 0,2-2-826,9 4 0,0-3 826,-5-11 0,0-3 535,3 8-535,7 9 0,-1 0 0,-11-15-1504,12 12 1,1 0 1503,-11-8 0,2-5 0,0-2 0,-5-7 0,2 13 0,-2-25 702,8 24-702,19-21 0,-7-17 0,3-11 0,-6-3 0,5-8 0,1-4 0,1-3 0,-2 2 0,-3 6-1093,3-5 1,-4 3 0,3-3 1075,-1-3 0,4-6 0,0-1 0,-2 5 0,-6 11 17,13-3-3277,-19 15 2968,16-9-770,-22 13 1079,11-1 0,-1-5 0,1 4 0,-2-2 0,-7 8 0,-3-1-436,3 0 436,1-6 0,-4 8 0,-1-1 0,-3 4 3276,0 1-2295,1-5 2295,5-4-2956,-7 12 0,3-7 1,-9 12-1</inkml:trace>
  <inkml:trace contextRef="#ctx0" brushRef="#br0" timeOffset="59979">2000 9653 24575,'41'-1'0,"-1"1"0,1-1 0,-1 1 0,1 0 0,-1 0 0,2 0 0,4-1-469,-7 1 1,4-1 0,2 0 0,1-1 0,0 1 0,-1 0 0,-3 1-188,8-1 1,-2 1-1,-1 0 1,1 0 0,2-1 186,-5 0 1,3-1 0,0 0 0,2 0 0,-1 0 0,-1 1 0,-1-1-79,2 1 1,-2 1 0,0 0 0,0 0 0,-1 0 0,0-1 338,1 0 0,-2 0 0,1 0 1,0-1-1,0 1 0,0 0 208,3 0 0,1 0 0,1 1 0,-2-1 0,0 0 0,-2 0-406,-1 0 0,-2-1 1,-1 0-1,1 1 0,3-1 406,-5 0 0,2 0 0,2 0 0,0 0 0,0-1 0,-2 1 0,0 1 0,0-1 0,0 0 0,-1 1 0,-1-1 0,-1 1 0,-2-1 0,10 0 0,-2 0 0,-1 0 0,-3 1 0,3 0 0,-2 2 0,-3-1 0,3 0 0,3 0 0,-8 0 0,7 0 0,2 0 0,0 0 0,-4 0 0,-4 0 0,-4 0 0,0 0 0,5 0 0,0 0 0,4-1 0,3 0 0,-1 1 0,-2-1 0,-5 1 0,8 0 0,-4-1 0,2 1 0,-6 0 0,3-1 0,1 0 0,-1 1 0,-5-1 0,2 1 0,-4 0 0,0 0 368,7 0 0,0 1 0,-2-2-368,3-1 0,-3-1 0,-13 3 0,0-1 0,13-1 0,0 0 0,-8 1 0,-3 2 0,10-1 0,-3 0 0,-18 0 0,-2 0 0,-6 0 2035,9-4-2035,-10 0 819,7 0 0,-14 1 0,1 3 0</inkml:trace>
  <inkml:trace contextRef="#ctx0" brushRef="#br0" timeOffset="63380">14697 9348 24575,'43'2'0,"0"1"0,0-1 0,0 1 0,1-2 0,-1 0 0,1 1 0,3-1-656,-2 1 1,4 0-1,0 1 1,-2-1 0,-2 0-165,-2-1 1,-4 0 0,1-1 0,5 1 350,-6-1 1,5 0 0,2 0 0,0 0 0,0 0 0,-3 0 0,-4 0-625,11 0 1,-6 0 0,9 0 1051,-14 0 0,6 0 0,4 0 0,3 0 0,1 0 1,0 0-1,-4 0 0,-3 0 0,-7 0-179,5 0 0,-6 0 1,-2 0-1,4 0 220,5 0 0,3 0 0,2 0 0,-2 0 0,-2 0-508,1 0 1,-2 0 0,-1 0 0,0 0 507,0 0 0,-1 0 0,2 0 0,0 0 0,-7 0 0,0 0 0,1 0 0,2 0 0,5 0 0,-7 0 0,4 0 0,3 0 0,2 0 0,2 0 0,-1 0 0,0 0 0,-3 0 0,-2 0 0,-5 0 0,9 0 0,-5 0 0,-3 0 0,2 0 0,6 0 0,-6 0 0,3 0 0,4 0 0,0 0 0,2 0 0,0 0 0,0 0 0,-2 0 0,-3 0 0,5 0 0,-1 0 0,0 0 0,-1 0 0,-2 0 0,-2 0 0,-2 0 0,10 0 0,-6 0 0,0 0 0,5 0 0,-7 0 0,4 0 0,2 0 0,1 0 0,-2 0 0,-5 0 0,-5 0 0,3 0 0,-6 0 0,1 0 0,3 0 0,2 0 0,3 0 0,-3 0 0,4 0 0,2 0 0,0 0 0,-3 0 0,2 0 0,-3 0 0,1 0 0,4 0 0,-10 0 0,3 0 0,1 0 0,1 0 0,0 0 0,-2 0 0,-2 0 0,3 0 0,-2 0 0,-1 0 0,-2 0 0,0 0 0,4 0 0,-2 0 0,-1 0 0,-2 0 0,5 0 0,-2 0 0,-5 0 0,12 0 0,-17 0 0,-1 0 0,0 0 256,-2 0 1,0 0-257,-5 0 2283,1 0-2283,1 2 0,1 2 0,15 4 1239,-13-4 0,1 0-1239,12 2 0,-11-2 0,-2 0 3276,16 6-2916,-14-2-360,8-1 0,-11 0 0,-5 0 0,1 1 0,-2-1 3276,-7-1-2275,0-2-1001,1 3-798,-4-3 798,2 0 1647,2-1-1647,13-2 0,-1 5 0,0-5 0,0-1 0,0 3 323,-2-1 0,3-1-323,2 0 0,0-1-1639,-5 2 1,1-1 166,8-1 0,-2 0 1472,7 0-296,0 0 296,-10 0 0,3 0 0,3 0 0,0 0 0,-8 0 0,-1 0 0,16 0 0,-38-3 0,-1 2 0,-3-2 0</inkml:trace>
  <inkml:trace contextRef="#ctx0" brushRef="#br0" timeOffset="65870">13634 8201 24575,'-4'-27'0,"-3"7"0,7 14 0,-13-5 0,11 3 0,-14-9 0,14 9 0,-8 1 0,10 0 0,-7 6 0,-10-5 0,7 5 0,-10-5 0,10 5 0,-8-2 0,6 3 0,-12 0 0,-7 0 0,6 0-1943,-13 0 1943,17 0 0,-10 0 0,7 0 0,-15 0 0,-3 0 0,-7 3 0,8-1 0,1 0 0,12 2 0,4-1 0,-11 1 0,-6 3 0,5 0 0,6-2 0,2 4 0,10-8 0,1 2-129,-14 7 129,6-5 0,-13 10 0,-11 6 0,6-2 0,17-7 0,0 0-589,-13 5 0,-5 1 0,8-2 589,8-3-3277,4 1 1042,8-9 2235,-1 8 1166,10-12-1166,-7 15 86,5-10-86,-11 24 0,9-17 657,-12 20 1,-4 9-658,7-11 0,-1 1 0,1-1 1638,-5 9 0,1-1-1084,-6 7 0,9-11-554,19-27 0,-7 5 0,8-5 0,-5 3 0,5 5 0,-6-6 0,3 13 0,-6 2 0,5-1 0,-1 7 0,0 0 0,-2-4 590,0-1-590,1 0 0,-6 22 0,7-19 0,-2-1 0,2 3 0,8 9 0,3-2 0,0 1-238,1-5 0,2 5 1,2-9 237,6-8-1639,6 11 1,3-1-1033,-5-12 1032,8 4 1,-1-1 1432,-11-10 20,5 1 0,1-2 186,-5-3 324,10 5-324,4-1 0,-13-4 0,15 2 1638,-5-4 0,4-2-1177,11-4 1,0-3-462,-6 6 0,0-2 1638,0-3 0,-2-2-227,-2-6-2634,-7 7 1223,5-4-820,3-1 1,10-1 0,1-1 0,-10 1-1251,7-7 2070,-4 5 0,12-3 0,-2-1 0,-14 2-1292,-12-5 1292,10-4 0,4-8 0,-18 14 0,13-16-1484,-12 13 1,-1 0 1483,1-5 0,15-12 110,-10 9-110,-5 6 2211,6-2-2211,-4-1 0,-9 14 0,8-14-2128,-8 10 2128,2-8 0,-3 10 3276,-4 4-3231,0-6-45,6-5 0,-4 1 1643,2-6-1643,-2 12 1426,-4-10-1426,9-1 0,-7-1 0,10-23 0,-8 22 3276,8-23-715,-6 18-5838,-3 3 3232,1 1 45,-1 4 671,-4 10-671,9-19 0,-11 16-633,7-10 633,-5 7 547,0 8-547,3-14 0,-3 14 234,0-11-234,-1 12 0,-3-3 0,0-2 664,0 4-664,0-8 0,0 6 0,0 0 819,0-22 0,0 24 0,0-17 0</inkml:trace>
  <inkml:trace contextRef="#ctx0" brushRef="#br0" timeOffset="67189">11512 9680 24575,'-21'4'0,"5"-1"0,-5 0 0,0 7 0,9-4 0,-14 6 0,-3 1 0,-4-2-1567,1 0 1,-1 2 1566,-7 1 0,9-8 0,0-1 0,-13 6 0,15-8 0,-1 1 0,-13 3 0,1 1 0,13-5 0,-1 0 0,-5 1 0,-5 0 0,4-1 0,3-3 0,3 0 0,-3 3 0,1 0 0,-4-1 0,3 1 0,-9 7 0,9-6 0,0 0 0,-5 3 0,-2-3 0,-1-1 0,1 1 0,5-1 0,-1 0 0,-2-2 0,3 9 0,-1-6 0,9 4 0,9-5-1140,-20 0 1140,13-2 0,-6 2 0,11-3 0,-5 0 0,1 0 0,-4 0 0,1 0 0,-12 0 0,13 0 0,-17 0 0,15 0 0,-3 0 0,-14-6 0,20 2 0,0 0-3277,-21-4 2386,19 4 1,0 1 890,-20-1-1224,8 2 1224,4-1 0,-2-1-1045,4-2 1,0 0 1044,-3 3 0,1 0-567,3-3 0,3 2 567,-9 4 1088,9-5 1,-2 0-1089,3 2 0,-2 0 0,-2 0 0,-2 0 0,-1-1 0,-3 0 0,1 0 0,0 1-57,-5 3 0,2-1 57,-8-6 0,7 0 0,14 5 0,-4-7 0,9 8 3276,4-2-2211,-3 3-1065,3 0 2797,0 0-2797,0-4 1546,7 4-1546,-9-10 0,7 8 2407,-4-7-2407,-3 8 0,7-2 0,-14 0 0,1-8 0,0 3 0,-18-12 0,25 11 0,-23-11 0,19 11 0,-7-8 0,-1 6 0,9 3 0,0-5 0,-11 6 0,18-5 624,-21 2-624,16 3 0,-5-4 0,7 3 0,-6 1 0,18 4 0,-7 3 0</inkml:trace>
  <inkml:trace contextRef="#ctx0" brushRef="#br0" timeOffset="77869">13039 10043 24575,'-16'39'0,"1"-1"0,2-2 0,6-12 0,-4 3 0,2 3 0,4-3 0,2-1 0,-1 4-1639,1 3 1,0 0-1639,-1-12 2534,0 16 743,1-24 0,3 3-1687,0 1 1687,0-7-96,0 10 96,0-9 0,0 0 0,0 3 0,0 0 0,0 8 3276,0-7-2771,0 9 2771,0-16-2297,3 22-979,1-16-1826,3 13 1826,-3-12 0,3 2 0,-7-5-1029,7 15 1029,-3-11 0,3 9 0,-3-11 0,2 0 0,-2 3 0,0-4 0,3 4 745,-3 3-745,6 22 0,-2-11 0,-1 6 0,-4-31 0</inkml:trace>
  <inkml:trace contextRef="#ctx0" brushRef="#br0" timeOffset="79066">13212 10057 24575,'0'-15'0,"0"1"0,22-2 0,-13 6 0,17-7 0,-3 7 0,1 2 0,14 4 0,1 1 0,-3 0-249,0 2 0,-3 2 249,-11 2-1663,-3-2 1663,-2 2 0,10-3 0,-16 6 0,38 2 0,-36 3 0,16-3 0,-21-5 457,-1 0-457,0 1 1704,3 3-1704,-2 3 0,3-5 0,-7 2 0,-1-7 0</inkml:trace>
  <inkml:trace contextRef="#ctx0" brushRef="#br0" timeOffset="80615">13190 10926 24575,'36'13'0,"-22"-4"0,22 1 0,-22 0 0,1-5 0,0 2 0,-1-4 0,18-1 0,3-1 0,-6 3-1639,14 0 1,-4-1-1639,-22 1 3047,6 3 230,-15-3 0,15 0 0,-9-1 0,16 0 0,-17-2 0,23-7 0,-15 0 0,8-4 3276,-3 6 0,-16 4-3044,10-3-232,3-9 0,0-2 0,-3 4 0,6-6 0,-3 1 0,-18 10 0,10-6 0,-9 7 0,8 1 0,-4 0 0,-5-1 0,8-6 0,-12 5 0,6-2 0</inkml:trace>
  <inkml:trace contextRef="#ctx0" brushRef="#br0" timeOffset="87395">16966 7799 24575,'0'-15'0,"0"-11"0,0 12 0,3-10 0,1 7-3277,6-11 0,-2 10 0,6-15 4427,3 8-1150,6-9 0,-5 11 0,2 1 0,-1 4 0,0 2 347,0-3 1,1 3-348,19-6 0,-2 3 0,-6 7 0,-5 4 0,0-2 0,0 5 0,4 16 0,9 10 0,5 1 0,-4-6 0,6 2 0,4 0 0,0 2 0,-2-1 0,-4 0 0,-6 0 0,-4 0 0,0 0 0,0 0 0,3 0 0,5 0 0,5 1 0,1 0 0,-2-1 0,-5-4 0,-11-4 0,12-1-970,-23-7 970,4 0 525,-17 1-525,6 0 0,2 0 0,-1-4 0,7 0 0,8 0 0,-8-7 3276,2 2-584,6-5-2692,-7-7 516,9 11-516,-3-20 0,1 10 0,-1-3-1858,2-4 1858,-2 11 0,-5-9-1729,0 9 1729,2-7-1253,11-6 1253,-3 4 0,-12 7 0,2 1 0,2 4 0,0 0 0,8-6 0,-5 6 0,1 1 0,6 0 0,-4 2 0,1 2 0,-3 3 0,1 1 0,4-1 0,-1-1 0,15 2-10,0 0 10,-25 0 1970,8 3-1970,-19 1 0,-3 4 0,1-4 1810,9 11-1810,18 8 0,-8 1 0,-5-9 0,-3 0 0,-6 0 0,3 0 0,-5-2 1599,4 5-1599,25 7 0,-2-20 0,3-3 0,-12 5 0,-1-3 195,6-11 1,-2-3-196,10-1 0,-2-10 0,-7 10 0,1 0 0,8-5 0,-10 3 0,-1 0 0,4-3-1540,9-3 1540,-2-1 0,-23 12 0,11-5 0,-18 8 0,6-1-646,-1-1 646,-5 2 0,7-2 0,-12 4 780,2 9-780,-3-4 1694,4 8-1694,6 0 0,-4-1 739,7 1-739,-9-4 0,0-5 0,0 6 0,-4-7 0,0 4 0,0-17 0,-3 10 0,-1-10 0</inkml:trace>
  <inkml:trace contextRef="#ctx0" brushRef="#br0" timeOffset="141381">11119 12840 24575,'7'0'0,"35"0"0,-23 3-3277,31 1 2725,-35 3 552,9-3 1189,-8-1-1189,20-3 0,-17 0 0,27 0 0,-28 0-456,13 0 456,-14 0 0,-2 0 0,16 0 1390,-17 0-1390,16 0-3277,-18 0 1985,2 0 2177,3 0-885,17 0 0,-5 0 0,-3 0 0,0 0 0,1 0-3277,1 0 2034,-14 4 1512,9-4-269,-3 4 0,2-4 0,21 0 0,-17 0 2994,24 0-2994,-17 0 0,-9 0 0,-1 0 0,-15 0 0,12 0 0,-8-4 0,6 4 3276,-7-7-637,-1 3-2639,4 0 29,14-12-29,13-12 703,-13 5-703,-8 5 0,2-3 0,4-8 0,0 1 0,5 2-1284,-4-3 0,-6 4 1284,-17 21 0,-1-10 0,-2 6 0,2-12 0,0 8 0,1-9 0,3 3 0,0 3 0,0-28 0,-3 29 0,0-25 0,-4 31 2568,0-9-2568,0-1 0,0 2 0,-10-17 0,8 19 0,-11-13 0,9 6 0,-3 8 0,0-26 0,3 26 0,-3-19 0,6 20 0,-2 1 0,-16-26 0,-3-3 0,5 13 0,-12-16 0,2 4 0,18 27 0,-14-7 0,18 7 0,-6-3 0,8 5 0,-3 3 0,1-10 0,-5 11 0,2-10 0,1 8 0,0 4 0,0-12 0,0 7 0,-4-5 0,-6-6 0,4 4 0,-7-3 0,12 9 0,-2 7 0,6 0 0,-6-5 0,-23-19 0,2-1 0,10 12 0,0 0 0,-3-8 0,0 6 0,11 3 0,-14 1 0,9-3 0,-1 8-2211,-2-8 2211,10 9 0,1 1-763,-1 1 763,3-1 0,-2-1 0,-1 1 0,4 3 0,-29-8 0,16 2 1059,-13-2 0,-1 0-1059,10 0 0,-19 2 0,22 7 0,8-1 428,-20-2 0,-11-1-428,8 4 0,-2 2 0,0-2 0,3-1 0,1-1 0,0 2 0,-18 1 0,5 4 0,16 3 0,7 2 0,8 0-1442,-30 13 1442,38-12 0,-11 5 0,-4 3 0,-2 9 0,0 0 0,0-7 0,2 0-1639,-1 9 1,6-5 902,10-14 736,1 9 0,-3-2 0,2 3 1138,-6 0-1138,6-4 0,-2 0 0,3 1 0,3-4 0,-3-1 0,7-2 0,-10 2 0,1 17 0,0 5 3276,-7 13-3103,13-13 1,2 11-1,1 5 1,2 1-1,0-3 1,-1-8-174,3 7 0,0 0-656,0-7 1,1 8-1,0 1 1,0-5 0,1-13-2622,4-6 2410,0-3 867,-5-9 0,5 8 0,-6-9 0,6 9 0,-6-3 0,10 7 0,-3-8 0,4 3 0,-8 0 3276,6-1-84,-5-2-3192,0 3 0,2-7 0,-3 3 0,-2-3 953,4 0-953,-5 9 0,0-7 0,3 4 0,3 6 0,-1-12 0,8 15 0,2 3 0,3-4 0,-4 0 0,-1-2 0,4-2 0,-10-10 0,3-1 0,-3 1 0,0-6 0,-4 1 0,-4-6 0</inkml:trace>
  <inkml:trace contextRef="#ctx0" brushRef="#br0" timeOffset="143128">11355 13838 24575,'-2'-30'0,"0"0"0,-2-4 0,4-8 0,7 1 0,-6 13 0,7-8 0,0 0 0,-5 11 0,3-2 0,1 2-3277,-3 11 2351,0-9 2221,-1 12-1295,0-7 0,-2 3 0,2 1 0,-3 3 0,0 4 0,0-6 0,0 4 0,0-5 0,3 7 0,-2-3 0,2 2 686,-3-3-686,0 1 0,0 2 0,0-2 2222,0-1-2222,0-6 0,0 4 0,0-4 0,0 13 0,0 1 0</inkml:trace>
  <inkml:trace contextRef="#ctx0" brushRef="#br0" timeOffset="144047">10967 13507 24575,'18'-23'0,"-1"-1"0,1 1 0,-3 4 0,-7 11 0,2-2 0,10-7 0,-6 4-3277,10-7 2642,-10 5 635,4 1-992,6-4 992,-1 3 0,5-2 0,-3-1 0,13-4 0,-9 7 0,5-5 0,-10 15-1301,-5-11 1301,6 13 0,-10-6 0,-1 6 0,-4-4 0,8-5 0,-9 11 2459,10 18-2459,-11 8 0,4 4 2035,-2-6-2035,-3-5 1711,3 1-1711,-2 8 0,3-7 0,6 14 0,-8-10 0,8 4 0,-7-11-3277,-2-9 3108,-1 2 169,3-3 0,-5 4 0,5-3 0,-3 2 0,4 0 0,6 8 3276,-4-5-3106,7 0-170,-12-13 0,-1 0 0,-4 0 0</inkml:trace>
  <inkml:trace contextRef="#ctx0" brushRef="#br0" timeOffset="147981">11351 12692 24575,'27'14'0,"0"0"0,11 2 0,0 0-2328,-17-12 2328,3 3 0,0 1-1632,8-2 1632,-6 1 0,0 0 0,2-7 0,-5 4 0,4 2 0,-11-4 0,11 7 0,-14-5 0,7 0 908,-12-1-908,5-3 0,-5 0 0,9 0 0,-5 0 0,5 3 0,-2 1 0,-1 4 0,0-4 0,17 8 0,-10-9-1408,23 10 1408,-17-13 0,7 6 0,4 1-1639,-9-4 1,2 0 1191,12 2 1,5 0 446,-10-1 0,2-1 0,-4 0-1324,0-2 0,-2-1 1324,15 4 0,1-1 0,-14-3 0,-3 0 0,-7 0 0,1 0 0,6-1 0,0 2 0,-2 0 0,-3 1 0,1-1 0,20 2 0,-37-3 0,34 2 0,6 2 0,-16 1 0,-3-1 0,6 0 0,-9 1 1431,-7 3-1431,21 0 0,-16-5 3276,17-3-2517,-19 0-759,-4 0 0,-2 0 3276,14 0-2328,9 0-948,-18 0 0,1 0-670,13 0 670,-8 0 0,4 0 0,-10 0-1036,5 0 1036,-16 0 1444,-3 0-1444,22 0 0,-14 0 0,28 0 0,-26 0 0,13-3 0,-1-2 0,4-1 0,-3 2 0,1 0 0,5-4 0,-3 2 686,13 2-686,-23 1 0,7-8 0,1-1 0,1 4 0,-3-4 0,-7 1 0,-23 7 0</inkml:trace>
  <inkml:trace contextRef="#ctx0" brushRef="#br0" timeOffset="154906">14539 12722 24575,'19'0'0,"-2"0"0,7 3 0,2 7 0,-2-1 0,2 5 0,-1-1 0,-5-7-1439,7 6 1439,-12-8 350,-4 4-350,6 2 0,-8-5 0,4 4 0,-6-5 0,4 4 0,0-1 1089,0-3-1089,6 5 0,1-1 0,-2 0 0,4 2 0,-12-9 0,9 5 0,-9-2 0,3 3 0,8 0 0,20 7 0,-5-2 0,10-1 0,-20-1 0,-11-10 0,4 4 0,-10-4 0,0 0 0,0 0 0,4 3 0,0-2 0,29-1 0,-4-11 0,-9 4 0,0-1 0,5-7 0,8-8-2141,-25 13 2141,15-7 0,-22 13-1489,12-8 1489,-11 6 0,11-11 0,-8 6 0,11-10 0,4-7 0,5-3 0,-3-1-3277,-4-2 973,-10 20 2304,-5-12 1213,0 12-1213,-8 1 0,10-10 1103,-10 5-1103,11-11 0,-5-10 0,3 1-3022,-1 6 3022,1 5 2791,-7 5-2791,6 3-1298,-9-2 1298,8 7 0,-7-4 0,7-10 0,-5 11 3276,0-9-3102,6 5-174,-5-2 647,5 0-647,-6 3 0,-1 9 1386,-3 0-1386,0-3 0,0 0 0,0-11 0,0 5 0,0-29 0,0 28 0,0-22 0,0 18 0,0 2 2375,0-5-2375,0 1 0,0 10-3277,-3-6 2831,2 15 446,-2-3 0,-3-2 0,1-2 0,-2-7 0,-3-6 0,5 5-490,-5 1 490,6 9 0,1 3 0,3 2 0,-6-6 0,1 0 3276,-6 2-2393,4-5-883,3 6 0,-5 3 0,7-2 0,-7 0 0,5 4 0,0-6 620,-3 8-620,3-4 0,-3 1 0,3 0 0,-6-3 0,2-2 0,-9-5 0,-5-2 0,-6-1 0,0 1 0,5-1 0,0 1 0,-4 1 0,-1 1 0,5 3 0,2 3 0,-11-7-1639,7 6 1,3 1-1639,7 7 3047,5 1 230,3 3 0,0 0 0,-7-6 0,5 4 0,-4-8 0,5 10 0,-2-4 0,-1 1 0,-23-1 0,-13 13 0,5 4 0,-6 5 0,4-1 0,12-5 0,1 1 0,-6 5 0,-2 2 0,13-7 0,18-13 0,-2 7 0,5-3 0,-8 3 0,5 3 0,-12 2 3276,7 2 0,-13 7-3044,10-9-232,1 5 0,-8-7 0,17-2 0,-8 3 0,-6 5 0,2 1 0,9-4 0,-9 2 0,-2 3 0,5 10 0,4-1 0,-2-11 0,-2 12 0,0-2 0,5-16 0,5-1 0,-8 37 0,12-31 0,-9 30 0,9-36 0,-5 11 0,2-8 0,0 9 0,1-3 0,3-3 0,0-1 0,0-7 0,0 0 0,0 3 0,-3 8 0,2-5 0,-5 10 0,5-8 0,-2 0 0,3-1 0,-4 18 0,4-8 0,-4 17 0,4-23 0,-6 28 0,4-28 0,-4 22 0,6-23 0,0-5 0,0 5 0,0-6 0,0 0 0,0-4 0,0 7 0,0-2 0,0 5 0,10 20-1639,0-11 1,1 0-1639,3 15 3047,12 1 230,-8-25 0,1 2 0,1 0 0,6 5 0,-7-4 0,-2-4 0,-6-12 0,3 3 0,1 6 819,-1 6 0,-6-3 0,-2-3 0</inkml:trace>
  <inkml:trace contextRef="#ctx0" brushRef="#br0" timeOffset="156205">16487 12871 24575,'-11'6'0,"17"-4"0,10 4 0,23-6 0,0 0-1577,4 0 1577,-9 0 0,0 0-3277,12 5 3198,-2-5 0,-3 1 79,-12 4 0,0-5 0,4 0-1639,5 0 1,2 0 714,-2 0 1,2 0-170,-6 0 1,2 0 0,-2 0 1017,8 0 1,2 0-595,-1 0 1,5 0 0,0 0 668,-9 0 0,0 0 0,1 0 0,0 0-205,1 0 1,1 0 0,-1 0 0,1 0 204,2 0 0,-1 0 0,1 0 0,-1 0 0,-2 0 0,-1 0 0,1 0 0,3 0 0,2 0 0,5 0 0,0 0 0,0 0 0,-4 0 0,1 0 0,-3 0 0,0 0 0,1 0 0,-3 0 0,2 0 0,0 0 0,-1 0 0,-3 0 0,10 0 0,-4 0 0,3 0 0,-7 0 0,1 0 0,3 0 0,6 0 0,-15 0 0,5 0 0,3 0 0,2 0 0,1 0 0,2 0 0,-1 0 0,-1 0 0,-1 0 0,-4 0 0,8 0 0,-4 0 0,0 0 0,-1 0 0,1 0 0,1 0 0,4 0 0,-7 0 0,2 0 0,3 0 0,1 0 0,1 0 0,0 0 0,-1 0 0,-2 0 0,-1 0 0,-4 0 0,-3 0 0,14 0 0,-6 0 0,-3 0 0,0 0 0,3 0 0,-7 0 0,1 0 0,1 0 0,1 0 0,0 0 0,0 0 0,0 0 0,1 0 0,0 0 0,1 0 0,0 0 0,0 0 0,-1 0 0,-1 0 0,3 0 0,-2 0 0,-1 0 0,1 0 0,1 0 0,1 0 0,-6 0 0,2 0 0,1 0 0,0 0 0,1 0 0,-2 0 0,-1 0 0,-2 0 0,10 0 0,-2 0 0,-1 0 0,-1 0 0,3 0 0,-4 0 0,1 0 0,1 0 0,0-1 0,-1 2 0,-2-1 0,0 1 0,-1 0 0,-1 0 0,1 0 0,1 0 0,-1-1 0,2 0 0,2 0 0,-2 0 0,-2 0 0,-3 1 0,1 0 0,-4 0 0,-1 0 0,2 0 0,5 0 0,2-1 0,0 0 0,1-1 0,-5 1 0,0 0 0,1 0 0,-1 0 0,-3 0 0,6 1 0,-3-1 0,3-1 0,3 1 0,5-1 0,-3 0 0,-6 0 0,-2 1 0,-4-1 738,5 0 1,-10-1-739,-23 2 690,-1 0 0,-6 0 1,0 0-1</inkml:trace>
  <inkml:trace contextRef="#ctx0" brushRef="#br0" timeOffset="163874">2353 13035 24575,'47'9'0,"1"0"0,-1 0 0,0 0 0,1-1 0,-5 3 0,-4-2 0,4 0 0,-4-3 0,6-1 0,2 0 0,-1 0 0,-5-1 0,-8 1-1639,1 0 1,-4 1 545,10-1 1,5-1 0,-5 1-547,-9 1 1,-2 0-1,15-3 1,0 0 1454,-12 2 0,-1 0 248,7-5 0,-3 1-64,5 8 0,4-6 0,1-1 0,4 5 0,-17-5 0,3-1 0,-2-1-1181,-2 0 0,-4 0 1181,18 0 0,-17 0 0,-3 0 2362,-10 0-2362,35 0 0,-29 0 3276,26 0-3019,-16 0-257,-10-6 2127,10 4-2127,-14-4 0,11 3 0,9-1 0,0-3 0,-5 0 0,-2 2 3276,2 0-3219,-6 0 0,-1 2-57,-2 3 0,8-4 0,5 4 0,2-8-1604,-12 2 1,-1 0 1603,11-2 0,-3-3 0,10 8-2080,-17-1 2080,19-3 321,-17-1-321,17-2 0,-12 5 799,5-4-799,-4 2 0,-17-1 0,23 0 0,-16-1 0,14 1 0,-15 0 0,14-8 0,-16 10 0,7-4 0,-8 7 2293,-1-4-2293,-1 6 0,0-9 0,-4 6 2731,-3-3-2731,16 0 0,-10 3-289,8-6 289,-5 6 1734,-8-4-1734,21 2 0,-11-1 875,12-1-875,-6-3 0,-1 0 0,3 5 0,-4-3 0,2 0 0,19-4 0,-12 6 0,0-4 0,1 0 0,-3 5 0,-3 0 0,-3-1 0,-9 3 0,24-9 0,-30 11-2699,14-8 2699,-18 10-960,34-3 960,-11-1 0,17-1 0,2 0 0,-1 0 0,-12 1 0,6 1 0,-7 0 0,0 2 0,9-3 0,-3-1 0,-21 3 0,16-7 0,-30 11 0,-4-4 0,-3 5 0</inkml:trace>
  <inkml:trace contextRef="#ctx0" brushRef="#br0" timeOffset="172150">7633 12846 24575,'15'19'0,"9"1"0,7 7-1872,6-4 1872,-8-9-2582,4 1 2582,13 6 0,-11-8 0,2-1 0,-7 0 0,1-1 0,12 2 0,0-1 0,-19-5 0,1 0 0,19 2 0,0-1-1491,-8 1 1491,2-4 0,-3 0 0,-18-2 0,26 0 0,-21-2-1947,19 2 1947,-22-3 429,13 3 0,3 1-429,7-3 0,-9 0 0,6 0 0,-4-1 0,-7 0 0,1-1 0,19-6 0,0 0 0,-22 5 0,0 1 0,6-5 0,1-1 0,-3 5 0,-1 0-1453,0-3 1,-1 0 1452,-1 3 0,1-1 0,8-2 0,-2 1-1987,4 0 1987,-10 0 0,-1 1 0,2-1 0,18-6 89,-20 8-89,20-7 410,-24 8-410,8-2 0,-8-4 3276,-2 3-2811,-1-4-465,-11 5 2973,5 0-2973,-4 2 3135,20-15-3135,2 7 0,0-1 454,10-7-454,-13 9 0,-3 0 1124,-16 5-1124,-2 3 0,9 0 0,1 3 0,-5 1 0,0 0 0</inkml:trace>
  <inkml:trace contextRef="#ctx0" brushRef="#br0" timeOffset="233724">1683 15126 24575,'-12'27'0,"1"1"0,0-5 0,0 5 0,2 4 0,6 13 0,3-27 0,0 14 0,0 2-3277,0-2 0,0 8 1044,0 0 1908,0-11 1,0 1 324,0 0 0,0 2 0,0 8 0,0 3 0,0-9 0,0 1 0,0-1-1213,0 3 1,0 0 1212,0-1 0,0 2 0,0-4-1176,0-4 0,0-2 1176,0 7 0,0 2 263,0 2 0,0 1-263,0-7 0,0 1 0,-1 5 0,2 0 0,5-9 0,0-1 189,1 21-189,2-24 0,2 1 0,-5 1 0,-1-1 0,3 3 3276,8 3-3118,-14-23-158,11-2 0,-12-1 0,5-3 0,-2 2 3276,3-5-2643,0 8-633,23 3 0,-14 6 0,24-6 0,-24 1 0,11-3 0,-5-1 0,0 4 0,-4-5 3165,-8-1-3165,1 0 0,-3-3 736,5-1 0,-8-3 0,1 0 0</inkml:trace>
  <inkml:trace contextRef="#ctx0" brushRef="#br0" timeOffset="237151">2370 16447 24575,'44'-1'0,"-1"0"0,0 1 0,0-1 0,0 0 0,0-1 0,0 1-656,-2 0 1,8 1-1,3 1 1,0-1 0,-4 0-165,0 0 1,-1 0 0,-2 0 0,0 0-1,-6 0 1,-1 0 0,1 0 0,5 0 516,-4 0 1,5 0 0,3 0 0,1 0 0,-1 0-1,-3 0 1,-3 0-56,6 0 1,-3 0-1,-2 0 1,1 0 357,1 0 0,1 0 0,-2 0 0,-4 0-775,9 0 0,-2 0 775,-5 0 0,2 0 0,0 0-255,-2 0 0,1 0 1,1 0 254,-2 0 0,1 0 0,2 0 0,1 0 0,-4 0 0,3 0 0,0 0 0,-2 0 0,-2 0 0,6 0 0,-3 0 0,2 0 0,-1 0 0,1 0 0,0 0 0,-7 0 614,0 0 0,-2 0-614,4 0 0,2 0 0,-10 0 0,2 0 0,-1 0 0,14 0 0,-1 0 0,0-2 0,-4 1 0,6 0 0,-19-2 0,-6 3 1680,19-7-1680,-25 3 0,16-2 0,0 1 0,-17 1 3276,20 1-3153,-26 3 3153,8 0-1126,-2 0-2150,27 0 0,-18 0 3138,11 0-3138,10 0 0,-22 0 0,24 3 0,-39-2 0,3 2 0</inkml:trace>
  <inkml:trace contextRef="#ctx0" brushRef="#br0" timeOffset="259784">11038 16350 24575,'36'0'0,"1"0"0,9-3 0,-18 3 0,-2-1-3277,-5-2 3142,-10 3 48,6 0 87,-9 0 814,16-3-814,-2-1 0,11 0 0,-7-3 0,-2 7 0,0-4 0,-7 4 0,3 0 0,-9 0 1698,5 0-1698,7 0 987,22-9-987,-12 3 0,-2-4 0,-21 7 0</inkml:trace>
  <inkml:trace contextRef="#ctx0" brushRef="#br0" timeOffset="260996">12201 16472 24575,'17'-3'0,"-8"2"0,8-2 0,-10 3 0,3 0 0,5 0 0,6 0 0,-5 0 0,7 0 0,-7 0 0,5-3 0,11 1 0,2 0 0,13-7-1289,-15 7 1,3 0 1288,0-3 0,-1 0-1639,-5 6 1,-1 0 311,3-3 1,1 0 1326,3 4 0,-4 0-1529,2-2 1529,-7 0 0,1 0 0,2 0 0,1 0 0,3 0 0,0 0-1063,-3 0 1,-2 0 1062,21 0 0,-11 0 843,5 0-843,-12 0 0,2 0 0,-6 0 0,0 0 2810,22 0-2810,-18 0 0,-7 0 1752,3 0-1752,5 0 0,-13 0 2822,-2 0-2822,-10 0 641,0 0-641,0 0 2481,0 0-2481,4 0 0,-3-4 0,15 1 0,9-1 0,5 2 0,1-1 0,-1 0 0,-1 0 169,3 3 1,-5 0-170,-13 0 0,-6 0 0,15 0 0,-16 0-431,13 3 431,-6 1 0,8 7 0,-9-7 0,7 3 0,-16-7 0,10 0 0,-9 0 0,12 0 0,0 0 463,-6 0-463,5 0 0,-19 0 0,-1 0 0</inkml:trace>
  <inkml:trace contextRef="#ctx0" brushRef="#br0" timeOffset="287396">7371 16405 24575,'41'-7'0,"1"1"0,-1-1 0,-6 1 0,-1 0 0,-4 2 0,17 4 0,2 3 0,-6-2-3277,0 2 0,-28-3 2153,6 0 1638,20 0-514,-14 0 0,14 0 0,2 0 0,-23 0 0,27 0 0,-28 0 0,-1 0 0,-4 0 1219,-4 0-1219,-2 0 0,12 0 0,9-1 0,6-1 0,1-1 0,3-1 0,-1 1 0,7-2 0,-1 1-910,8-2 1,-9 1 909,-29 2 0,-4 3 1170,-3-3-1170,13-4 0,-9-1 280,9 1-280,-10 4 0,8-1 0,-6 4 0,8-7 0,-12 6 0,3-5 0,-4 2 0,0 0 0,0 1 3276,0 3-238,1 0-3038,-1 0 0,9-3 0,-6 2 0,4-2 0,-11 3 0</inkml:trace>
  <inkml:trace contextRef="#ctx0" brushRef="#br0" timeOffset="302601">15681 16488 24575,'10'0'0,"-2"0"0,38 9 0,-21-3-1639,1-1 1,-1 0-1639,-3-2 2737,22 4 1,2-1 539,-10-3 0,0 2 0,8 1 0,-5-1 0,-11-3 0,-2 0 0,4 2 0,0-1 0,7 3 0,-2-1 0,-5 0 0,2-2 0,1 0-302,3-3 302,-10 1 0,0 1 0,4-1 0,17 9 0,-28-9 1635,18 9-1635,-3-10 0,-5 4-2373,6-4 2373,-15 0 3100,-8 0-3100,11 3 0,-7-2 1681,6 2-1681,-5 0 0,-9-2 0,5 2 0,8-3 0,-7 3 0,15-2 0,-19 2 0,38-3 0,-26 0 0,7 0 0,2 0 2683,-7 0-2683,14 0 0,-9 0 0,-3 0 0,2 0 0,1 0 0,-1 0 0,0 0 0,1 0 0,7 0-3277,-8 0 2951,2 0 326,-16 0 439,4-3-439,3 2 0,5-2-2100,-4 3 2100,-1 0 0,-7 0-538,20 0 538,-5 0 0,16 0 2660,4-3-2660,-21 2 0,2 1 0,4-2 0,-2 1 0,14 1 0,-12 0 0,-4 0 0,-11 0 0,24 0 0,-23 0 720,-1 0-720,0 0 0,1 0 1266,-11 0-1266,10 0 0,-10 0 0,5 0 0,-7 0 490,0 0-490,0 0 0,7 0 0,-5 0 0,4 0 0,14 0 0,-9 0 0,10 0 1875,5 0-1875,-12 0 0,24 0 0,-18 0 0,-2 0 0,10 0 0,-15 0 0,7 0 0,2 0 0,1 0 0,-3 1 0,0 1-1886,-2-1 1886,8 2 0,-2-3 0,7 0 0,-13 0 0,0 0 0,16 0 0,7 0 0,-21 0-822,1 0 822,-14 0 0,9 0 0,-12 0 0,12 0 0,-12 0 0,6 0 0,-4 0 1802,17 0-1802,-11 0 0,4 0 0,0 0 0,-14 0 0,7 0 906,-8 0-906,9 0 0,8 0 0,-11 0 0,5 0 0</inkml:trace>
  <inkml:trace contextRef="#ctx0" brushRef="#br0" timeOffset="315150">18248 16305 24575,'12'0'0,"23"-6"0,14 1 0,-8 1 0,4 1-1639,4 1 1,0 1 441,-2 0 1,-2 2 1196,-10-1 0,-1 0 0,-6 0 0,-2 0 1583,4 0-1583,1 2 0,2 2 0,12 4-1308,-13-4 0,-1 0 1308,5 2 0,-11-6 0,3 0 0,0 0 0,-1 0 0,-1 0 0,1 0-1070,13 0 1070,-17 0 0,4 0 0,0 0 0,1 0 0,0 0 0,8-6 0,-14 4 0,10-7 0,-8 8 0,-3-2 0,2 3 0,5 0 0,-6-3 0,-1 2 0,10-9 0,-7 5 0,4-2 0,-1 4 766,-4 0-766,6 2 0,2-2 0,2 3 0,0-3-3277,3-3 2135,-16 2 1142,29-4 1278,-32 7-1278,30-2 0,-33 0 0,15 2 0,-19-2 664,29 3-664,-20 0 0,25 0 0,-27 0 1199,3 0-1199,-10 0 3276,8 3-2355,20-5 1,14-4 0,-5 2-960,-19 4 0,1 0 38,9-3 0,9-2 0,-2 0 0,-12 2-2161,-6 2 2161,19-2 0,-30 3 0,14 0-1565,-10-3 1565,12 2 0,-20-5 0,7 5 0,-14-5 0,9 5 0,-6-2 0,2 3 1544,-3 0-1544,13-4 0,22 4 0,-10-4 499,-4 4 1,-4 0 0,-13 0-1,5 0 1</inkml:trace>
  <inkml:trace contextRef="#ctx0" brushRef="#br0" timeOffset="322181">14735 16270 24575,'-18'12'0,"4"1"0,-12 3 0,-3 0 0,-2 2-973,2 0 0,-1 1 973,-9-3-3277,17-7 2097,-9 2 1180,4-5-917,-9 4 917,4-1 0,-9 5 0,13-6 0,-1 0 0,2-2 0,-1-1-1434,-7 3 0,0-2 1434,-13 2 0,8-3 0,-1 1 0,8-1 0,-1 0 0,-13 0 0,-3 1 0,11-2 0,-2-1 0,4 1 0,3-2 0,-1 0 0,-3 2 0,-4 0 0,2-1 0,-9-1 0,0 0 0,0 0 0,0-1 0,14-1 0,-1 0 0,3 0 0,3 0 0,0 0 0,-7 0 0,4 0 0,5 0 0,-4-4 0,1-1 117,8-1-117,-3 1 0,0 0 0,5 2 0,-16-4 1519,21 6-1519,-11-9 0,2 6 0,5 0 0,-10 1 2084,8 0-2084,-17 2 0,-2-9 2373,-2 6-2373,1-7-1464,8 7 1464,-11-2 0,21 5 0,-13-2 0,2 3 0,3-3 0,5-1 0,-3 1 0,-8-2 0,-1 0 0,5 0 0,-1-1 0,-1 4 0,0-1 0,-6-4 0,3 0 0,1 1 0,3 0 0,1 0 0,2-4 0,6 5 1489,5-5-1489,-22-3 0,25 7 0,-11-1 0,0 1 0,13 5 0,-27-2 0,23 0 0,-11 2 0,8-8 0,-8 4-2100,11-2 2100,0 3 0,-7 1 0,16 2 1338,-31-14-1338,1 5 0,0 0 445,-3-10-445,-6 8 0,7 1 0,28 7 0,-12-6 0,16 9 0,-19-15 0,12 13-466,-23-22 466,21 18 0,-3-10 0,5 4 0,6 7 2294,-2-10-2294,1 8 0,-5-11 0,-2-8 0,1-2 0,-1-4 0,0 3 0,-3-1 0,1 1 503,-3-14 0,4 4-503,11 19 0,5 5 0,-4-8 469,-2 3-469,3-4 0,-12-2-1005,5-7 1005,-13 1-3212,4 0 3212,0 1 0,6 7-1050,-9-16 1050,13 15 0,-2 5 0,2 1 70,9 2-70,-11-6 0,8 8-830,-3-8 830,0 12 0,7-8 2629,-9-1-2629,8-2 0,-12-2 0,6-9 0,3 13 2059,-2-10-2059,10 4 0,-4 13 0,2-11 0,1-2 0,0 9 0,-2-32 0,3 38 0,0-11 0,0 14 0,0-11 0,0 11 0,0-4 0,0 5 0,0 1 2168,0-3-2168,0 2 255,0-6-255,3 6 0,-2-5 0,2 2 0,6-14 0,8-6 0,5 4 0,8-2 0,2-1 0,-4 2 0,-4-1 0,-2 1 0,3 0-820,2 1 1,5-2 0,-2 3 0,-6 6-356,5 0 1175,-10 12-1526,6-12 1526,-2 11 0,0-11 0,-4 9-559,6-7 559,13-4 0,-13 7-1587,15-5 1587,-8 5-899,-4 4 1,0-1 898,10-4 0,-10 7 0,0 0-1242,9-8 1242,5 1-482,-7 2 1,4-1 481,-2 2 0,0 0-1025,0-3 0,0 2 1025,-3 6 0,1 0 0,6-6 0,-2 1 0,-9 6 0,0 1 0,3-2 0,2-1 10,14-6 1,-3 0-11,0 4 0,-7 0 0,2 0 0,-16 4 0,-1 1 860,11-2-860,12 0 0,-11-2 3276,-11 9-2993,-1-2-283,-5 0 0,2 2 3276,0-2-1231,4 3-2045,11 0 0,-4-1 0,2-1 408,-8 1 1,1 1-409,5-2 0,1 1 0,-1 1 0,1 0 0,-4 0 0,0 0 0,3 0 0,1 0 0,0 0 0,-1 0 0,-6 0 0,1 0 0,2 0 0,0 0-865,8 0 1,0 0 864,-5 0 0,-2 0 0,1 0 0,0 0 0,-3-1 0,0 2 0,1 3 0,-1 1 0,13 1 0,-11-1 0,-1 0 0,-4 2 0,16 0 0,-15 1 0,12-1 0,-11 2 0,-1 1 0,18 1 0,-14 0 0,-2 2 0,6-2 0,-2 5-2632,-11-7 2632,0 2-1400,16 8 1400,-4-12 0,-6 4 0,1 1 0,6-4 0,5-1 1453,-7 3-1453,-6-2 866,-5 2 0,5 4-866,6 4 0,7 6 0,1 0 0,-5-4 392,-1 0 0,2-1-392,5 3 0,7 5 0,-2-1 0,-11-8 0,-7-5 0,1 0 0,-1 1 0,2 8 0,2-3 0,-3 2 0,-1-7 0,13 10 0,-18-10 0,1-1 0,-2 0 1900,-5 2-1900,11 7 0,-7-4 860,13 12-860,-2-2 0,3 1 0,-13-8 0,-2-8 0,-11-8 0,4 5 2630,-9-6-2630,3 3 0,0 3 0,7 1 0,8 10 0,0 1 0,-4-6 0,5 13 0,-3-12 0,-1 2 0,10 13 0,-12-18 0,8 14 0,-8-10 0,1 2 0,-6-7 0,8 14 0,-15-18-1353,8 14 1353,-12-14 0,8 24 0,1 11 0,-7-2 0,-1 4 0,0-2-1093,4-10 1,0-1 0,-1 1 72,-2 9 0,-2 0 1,-2-9 1019,-5-7 0,1-3 0,-5 14 0,2-11 0,-2 4 0,-1-6 475,0-2-475,0-3 0,4-2 0,-10 13 0,2-6 0,-4 9 0,2-9 3276,9-9-2212,-2 0-1064,3-2-294,0-9 294,-4 15 0,3-15 0,-2 9 561,0-4-561,-8 14 0,5-10 0,-13 19 0,16-26 0,-6 8 0,9-7 0,-1 0 2264,-2 2-2264,2-3 343,-6 7-343,0-2 0,-7 12 0,-5-12 0,4 11 0,1-17 0,10 7 0,-6-6 0,8-2 0,-4 4 0,6-8 0,-1 2 0,4 1 0,-2-4 0,5 4 0,-2-4 0</inkml:trace>
  <inkml:trace contextRef="#ctx0" brushRef="#br0" timeOffset="338491">15222 1255 24575,'-1'46'0,"-1"1"0,1-1 0,-1 1 0,0-1 0,1 1 0,-1-1 0,1 7 0,-1-1 0,1-1 0,-1-5 0,1-5-1639,0 5 1,-1-5 1455,-2-2 0,0-4-3094,2 6 1752,-2-5 1,0-3 1524,4-7 1601,0 7-1601,0-8 0,0 0-1963,0 9 1963,2-4 0,-1-2 0,0-11 0,5 18 0,5-3 0,1 1 0,-1 7 0,4 1 0,2 1 0,1 0 0,-2-4-1764,7 2 1764,-14-21 0,11 12 0,-2 5 0,1-8 0,9 12 3276,-6-17-3212,0 2-270,5-4 206,-14-13 0,14-35 0,1-13 0,-8 6 0,3-7 0,-3 4 0,-13 21 0</inkml:trace>
  <inkml:trace contextRef="#ctx0" brushRef="#br0" timeOffset="338969">15625 1284 24575,'33'35'0,"-7"-4"0,-13-9 0,-3 0 0,-1 0-3277,4 4 3158,-12-19 119,5 0 1065,-2 7-1065,0-5 556,-1 4-556,-3-2 0,0-3 0,4 8 0,3 6 0,1-2 1775,-1 1-1775,-4-8 0,-3 8 0,0-11 0,0 6 0</inkml:trace>
  <inkml:trace contextRef="#ctx0" brushRef="#br0" timeOffset="339328">15812 1062 24575,'26'37'0,"1"1"0,-1 1 0,-1-3-3277,-2-1 513,-3-1 4548,-9-17-1784,6 7 0,-5-10 158,6 6-158,-8-7 0,-3-1 0,4 12 0,0-11-149,0 10 149,0-11 0,-1 9 0,-5-9 3099,1 1-3099,-3-2 0,-2-3 0,15 15 0,-10-10 962,18 8-962,-19-10 0,5-7 0,-10-1 0</inkml:trace>
  <inkml:trace contextRef="#ctx0" brushRef="#br0" timeOffset="340057">16680 2012 24575,'20'-27'0,"-1"-1"0,-1 2 0,-3 3 0,-2 6 0,3-2 0,8-9-1639,-2 13 1,1 1-1639,14-12 2321,-10 13 0,2 1 817,-4-3 0,1 0 139,11 4 0,1 0 0,-8-7 0,1 1-906,2 10 1,3 2 0,-4-2 905,-6-5 0,0 1 0,10 5 0,6 3 0,-5-1 0,-9-6 0,0 1 0,4 2 0,3 2 0,-1 0-1494,2 1 0,-1-1 1494,10-4 0,5 2-192,-12 6 1,3 1 0,1 0 0,-4-1 191,-4-1 0,-2-1 0,1 1 109,14 1 0,2 1 1,-5 1-110,-4 2 0,-4 0 0,-10 0 0,-2-1 0,6 1 0,-3 1 0,1 12 0,-14-9 0,8 6 2519,-14 3-2519,0-9 0,5 16 0,-5-8 0,6 16 0,-3-10 0,-1 8 0,0 1 0,0-2 1182,-2-4 0,0 0-1182,-4 3 0,1 0 0,0 1 0,-4 8 0,4-2 0,0-1 0,-4-2 250,-1-3 1,-2 6-251,-3 0 0,-2 5 0,1-1 0,2-4 0,0 0 0,0 0 0,-2 4 0,-2-1 0,1 0 0,-3 12 0,0-6 0,0-9 0,0-3 0,0-2 0,3-11 341,-1-3-341,-12-8-639,-6-14 0,5 5 1,2-8-1</inkml:trace>
  <inkml:trace contextRef="#ctx0" brushRef="#br0" timeOffset="340528">17494 938 24288,'1'47'0,"-1"0"0,1-1 0,-1 1 0,1-1 0,-1 1 0,0-1 0,1 1 0,-1-1 0,1 1 0,-1-1 0,1 1 0,-1 1 0,1 1 0,-1 2 0,1 1 0,-1 0 0,1-1 0,-1-1 0,1-3 0,-1-1 0,0-5 0,0-3 0,1-5-1093,-1 17 1,0-10 0,0 6 545,0-2 1,0 7 0,0 4 0,0-1 0,0-3 0,0-7-547,-2 4 1,1-6 0,-1 3 695,1-7 1,1 2 0,-1 2-1,0-1 1,0-2 396,-3 12 0,-1-3 0,2-2-458,1-9 0,0-3 1,1 1 457,-1 3 0,0 2 0,0-2-769,-1-2 1,1-2 0,0-4 768,1 11 635,-3-7 1,1 4-636,2-3 0,2-1 0,2 5 0,-1-2 0,0 0 0,9 2 0,-6-10 0,1 1 2958,-6-20-2958,9-50 0,-6 25 0,6-31 0,-9 40 0</inkml:trace>
  <inkml:trace contextRef="#ctx0" brushRef="#br0" timeOffset="340891">17799 1166 24575,'34'6'0,"0"0"0,0-1 0,7-1 0,3 0 0,-1 0 0,-4 0-1093,5 2 1,-4-1 0,6 1 623,-7-2 1,6 0 0,3 0 0,1 0 0,-2-1 0,-6 1 0,-8-2-448,1 2 1,-1-1 915,5 1 0,10 0 0,3 1 0,-4 0 0,-10 0-1639,-6 3 1,-3-1 1509,12-1 0,5-1 0,-6 0 129,8 4 1579,-17-5-1579,6 1 0,-1 2 0,-8 8-1178,3-10 0,-2 0 1178,-9 5 0,15-1 0,-20-3 0,12 4 2305,-14-6-2305,-1-4 0,-4 0 0,-4 0 0</inkml:trace>
  <inkml:trace contextRef="#ctx0" brushRef="#br0" timeOffset="341646">19725 1032 24575,'2'48'0,"-1"0"0,1 1 0,0-1 0,0 1 0,-1-1 0,1-4 0,0-7 0,-1 8-410,-2-8 0,0 8 1,0 4-1,-1 2 1,0 0-1,-1-4 0,1-5 1,0-10-1230,-2 7 1,1-4 545,-1 11 1,1 6 0,-1-5-321,-2-5 1,0 0 1022,1 0 1,0 4-1,-2-3 390,-2 2 0,1-1-116,2-7 0,1 2 0,1-2 116,-3 13 0,1-4 1147,2-8 1,1 2-1148,-1-3 0,0 6 0,0 0 0,0-8 0,1-4 0,0-2 0,2 19 0,1-4 0,4-18 0,3-6 3236,-12-8-3236,8-29 0,6-25 0,5-14 0,2 0 0,0 11 0,2 6 0,1 6 0,3-7 0,-5 0 0,2-7 0,1-4 0,1 1 0,1 4 0,2 8 0,10 1 0,3 8 0,-1 2-728,-7 4 0,0 2 1,0 2 727,11-4 0,-2 4-1289,-2 1 1,-2 2 1288,-5 6 0,0 1 0,5-1 0,-1 2-1179,4 4 1179,8 0 939,-18 4 0,-1 0-939,18 0 0,-10 5 0,-2 0 0,-4-3 0,5 21 0,-12-4 0,-11 4 0,16 1 2243,-21-7-2243,15 5 0,-11 7 3276,5-9-2873,-4 6-403,11 2 0,-11-3-181,16 6 181,-21-14 1814,6-6-1814,4 22 0,-5-20-2066,11 23 2066,-10-27 0,-1 14 0,4-1 0,-2-2 1244,2-3-1244,3-1 3134,-2 3-3134,7 10 0,-7-3 0,5-2 0,-15-12 0,11 1 0,-11-6 0,2 1 2836,-4-1-2836,18-15 0,17-14 0,8-8 0,-1 1 0,-10 7-1639,-4 7 1,0-1 1486,1-3 0,10-6 1,3-3-1,0 0 1,-6 5-1,-9 7 152,10 1 0,-10 0 0,3-3 0,-5 4 0,-5 5 0,20-15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3:28:4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23657 6774 24575,'17'-3'0,"-5"2"0,8-8 0,-2-3 0,2 1 0,3-25 0,-14 7 0,1-14 0,-10 17 0,0 1-1772,0-11 1772,-3 7 0,-1 0 0,-4-13 0,5 15 0,-2-2 0,0 4 0,-1-2 0,-1-10 0,-1-1-1639,1 3 1,-1 1 1267,-3-2 0,0 2 371,4 7 0,0 1 0,-4-3 0,-1 2-1849,-1-4 1849,-5-10-478,11 14 478,-7 0 0,-3-5 0,-3-1 0,-10-3 0,-2-1 0,0 2 0,-1 5 0,3 7 0,-1 1 351,-4-3-351,6 10 0,-1 2 1614,-8-3-1614,-4-7 0,13 14 0,4-1 0,-23-1 0,17 0-207,4 4 1,2 1 206,-1-5 0,-5 5-441,-8-4 441,-6-9 0,-2 3 0,9 3 0,-1 0 0,-9 0 0,11 3 0,-1-1 0,10 3 0,0-1 0,-5 0 0,-2 0 0,-12-2 0,0 0 0,10 0 0,-2 0 0,0 4 0,-4 1 0,3 0-991,-2-3 1,0 0 990,4 2 0,-2 0 0,3 2-1404,-9 0 1,4 1 1403,12-1 0,1 0 0,4 4 0,-1-1-246,-11-3 0,0 0 246,-9-1 0,10 1 0,1 1 0,8 2 0,3 0 596,-3 2-596,-1-4 0,0 1 0,0 2 0,-1-2 0,3 3 0,-9 0 0,5 3 0,-14-2 0,19 2 0,-20 10 0,16-10 954,-12 10-954,19-10 0,-13 6 0,7-1 0,-9 4 0,9-5 0,0 4 0,-16-3 0,2 5 0,18-6 0,-4-1 0,-5 2 0,-5 0 0,4 2 0,1 2 0,0 1 0,-14-1 0,-5 0 0,6-1 0,16-2 0,1 1 0,-12 6 0,0-1 0,15-7 0,3 1 0,-1 4 0,2 1 0,-21 8 0,20-10 0,1 1 0,-16 12 185,17-10 1,-1-1-186,-7 5 0,2-1 0,1 0 0,5-3 0,-7 3 0,0 1 1651,7-3-1651,-2 1 0,-4 2 0,-10 5 0,-1 1-1092,9-2 1,-1 1 1091,-2-3 0,-4 0 0,3-1 0,-3 6 0,2-1 0,7-8 0,-2 2 0,-4 2 0,-4 3 0,7-4 0,-3 2 0,3-1 0,-6 5 0,6-5 0,-2 0 0,2 6 0,1 2 0,-2 2 0,2 5 0,2 5 0,8-11 0,1 3 832,0 1-832,-2 2 0,9-13 0,-1 1 791,-4 11 1,0 1-792,4-10 0,1-1 0,0 5 0,2-1 0,-2 3-325,-2 14 325,5-22 0,1 2 0,-2 5 0,1 2 0,2 12 0,1-1 0,2-16 0,1 1 0,1 10 0,1 4 0,1-5 0,2-8 0,1-1 0,-2 6 0,1 3 0,0-3 0,2-6 0,1-1 0,2 12 0,1 0 0,-3-6 0,1-3 0,3-2 0,1 0 0,0 10 0,1-1 0,3-10 0,-1-1 0,-3 9 0,1 2 0,6-1 0,1-2 0,-6-9 0,1 0 0,5 3 0,4 2 0,3 0 0,3-1 0,4-1 0,0 0 0,4 2 0,2 1 0,-2-2-697,-5-5 1,0-1 0,-2-3 696,7 1 0,-4-5 0,3 2-430,-7-6 1,1 2 429,-4-2 0,2 0 0,7 1 0,5 1 0,-5-1 0,-7 0 0,2 0 0,2-1 0,7 0 0,1-1 0,-5 0-715,5 4 1,-2-2 714,-2-4 0,3 0 0,-3 0-49,2 3 1,0 0 48,-3-1 0,3 2 0,-1-1 0,-4-1 0,-2-1 0,3 1 53,5 3 1,3 1 0,1 0 0,-4-4-54,-6-3 0,-1-3 0,0 1 0,13 4 0,1 2 0,-2-2 130,1-5 1,0 0-131,-4 2 0,1 1 0,-1-1 0,8 2 0,-1-2 0,-12-3 0,0-2 0,-2 1 529,-1 1 0,-2-1-529,0-4 0,0 1 0,-5 5 0,-1 1-366,4-6 0,0 0 366,1 4 0,3 0-78,8-4 1,6-2 0,-5 1 77,-6 0 0,1 0 0,0 0 0,5 0 0,1 0 0,-7 0 108,-1 0 0,-2 0-108,8-3 0,3-2 0,-5 2 0,-12 2 0,-2-1 0,17-6 0,0-2 0,-16 6 0,-1 0 1156,18-2 0,2-2-1156,4-2 0,-1-1 0,-8 5 0,-1 0 368,8-4 0,-4 0-368,1-5 0,-2 5 0,1-1 0,0-5 1092,-13 5 0,5-2 0,-5 1-345,11-6-747,-10 4 0,0 0 0,6-3 0,2-1 0,-7 2 0,-1-1 0,-4 0 0,-17 12 706,16-8-706,-10 2 0,8-1 0,-1-5 300,1 6-300,4-9 0,-11 7 2233,6-5-2233,1-11 0,-6 14 1130,6-15-1130,-8 9-2167,-4 8 2167,3-7 0,-2 6 0,8-11 0,-8 5 0,11-7 0,-16 18-1883,15-23 1883,-7 20 0,9-24 0,-1 10 0,-11 6 0,4 0-208,-10 10 208,-3 2 485,-1-13-485,-3 11 2347,6-5-2347,-4 8 2204,7 7-2204,-8-7 278,2 0-278,1-1 0,-4-9 0,7 12 0,-6-8 0,5 12 0,-5-18 0,2 9 0,-3-21 0,0 19 0,0-15 0,0 8 0,0 0 0,0-7 0,0 7-1170,0-4 1170,0-1 0,0-4 0,0 8 0,0-4 0,0 13-697,0-2 697,0 4 0,0-8 0,0 6 0,0-3 0,0-1 0,3-15 0,1 15-3277,0-15 2266,-1 22 1879,-3-15-868,0 3 0,0-2 569,0-1-569,0-11 0,0 11 0,0-5 0,0 0 0,0 5 0,0-8 0,0-8 0,0 16 3276,0-18-1834,0 6-1442,0 15 0,0-4 0,0 7 0,0-1 0,0 2 0,0-1 0,0 3 0,0-10 0,0 3 0,0-19 0,4 19 0,-4-7 0,4 11 0,-4 6 0,3-3 0,-6 6 0,6-2 0,-6-26 0,3 18 0,-4-28 0,4 20 0,-7 3 0,6-4 0,-2 15 0,0-11 0,-1 17 0,0-7 0,1 13 0</inkml:trace>
  <inkml:trace contextRef="#ctx0" brushRef="#br0" timeOffset="25135">23591 11130 24575,'-18'-11'0,"0"1"0,-1-17 0,-3-11 0,3 3 0,4 11 0,-1-1-820,-3-7 1,-3-6 0,1 0 0,4 6-820,5 7 1,1 2-1,-9-3 1,0 1 816,-5-16 822,-1 16 442,4-1 1,-2-1-443,3 7 0,0 1 0,-3-6 0,0 0-2053,-12-8 2053,5 0 0,7 10 0,-3-2 0,1 2 0,-1-1 0,0 1 0,0-3 0,-3-1 0,1 2 0,-11-2 0,2 3 0,16 9 0,-3 0 0,-11-7 0,-6-2 0,-1 2 676,4 5 0,-1 2 0,-1-1-676,6 2 0,-1-1 0,-1 1 0,1 0 0,-9-1 0,-1 1 0,0 1 0,-1 3 0,-1 1 0,4 1 168,1-2 1,1 1-169,1 3 0,-3-1 0,5 1-863,9 1 1,2 0 862,-3 1 0,1 0 0,-9 4-267,-10-3 267,9 2 0,14-3 0,0-1 0,0 3 0,-1-4 0,-5 3 0,0 3 0,-4-1 0,-1-1 0,2 1 0,10 1 0,-22 0 0,17 0 0,-12 0 0,15 0 788,1 0-788,-22 0 0,14 0-801,-10 0 801,20 0 0,-2 0 761,-1 0 1,-1 0-762,-14 0 0,12 0 0,0 0 746,-10 0-746,3 0 0,3 0 0,8 0 0,0 0 0,-11-4 0,-10 4 0,16-4 0,9 4 0,-9 0 0,-8 0 0,7-3 0,-12 2 0,24-2 0,-18 3-3277,-7 0 3196,-1 0 167,20 2 1,1 1-87,-16-2 0,4 4 0,1-5 0,-2 0 0,12 0 0,1 0 0,-11-1 0,1 2 0,-10 5 0,9-1 0,1 1 0,-10 3 0,8-3 0,1 0 0,0 2-324,8-3 1,0 1 323,3 1 0,0 0 0,-1-1 0,2-1 0,-8 6 0,7-5 0,1 1-5,-7 12 5,7-12 0,-1 1 0,0 6 0,3-1 0,-1-4 0,-14 11 3276,16-12-3085,-1 12-191,3-13 0,-1 12 0,9-11 0,-7 6 0,6 0 0,-1-2 0,2-2 0,3-3 0,-8 10 0,7-4 986,-7 10 1,-6 10 0,-2 5-987,5-3 0,-2 4 0,0 3 0,0-1 0,1-3 68,0-2 0,0-2 0,1 1 1,-1 1-69,0 5 0,-2 5 0,1 0 0,3-6 0,5-10 0,2-1 0,1 14 0,6-34 0,-3 11 1165,6-5-1165,-5 0 314,2 18-314,-3 5 0,3-3-314,1 8 314,9-4 2934,-4-3-2934,4 5 0,0 1 0,-1 2-1639,0-2 1,1-2 1631,1-2 7,-3-13 0,2 1-1399,3-2 0,0-1 1399,3 16-1639,5-5 1,-1-2 1051,-5-7 587,2-1 0,1-2 0,-3-3 0,10 18 0,-5-8 2555,11 12-2555,-5-2 0,7-5 0,-15-10 0,0 1 0,12 9 0,-5 1 0,-4-13 0,0 0 0,8 11 839,-7-11 1,2 1-840,1 1 0,-1 0 1638,-2-5 0,0 1-1159,11 14 0,3 1-2118,-8-10 1,1 0 1064,-2-1 1,2 2 0,1 0 573,1-3 0,0-1 0,0 0-1639,10 12 1,-1-1 1426,-2-5 0,1-2 212,-5-5 0,2 0 0,-5-2-2322,10 9 2322,-1-5 0,-2-3 241,-19-9-241,12 6 0,9 1 0,-1 1 1311,6 2-1311,-18-10 0,10 6 0,-12-8 0,4 1 0,-6 0 3276,-10-5-2934,14 5-342,-13-6 0,18 8 0,16 7 0,4 1 0,-8-4 0,-10-6 0,6-1-221,-9-3 1,8 0 0,7 1-1,6 1 1,4 0 0,3 1-1,3-1 1,0 0 0,0 0 0,0 0-1,-4-1 1,-3-1 0,-4-1-1,-7-1 221,9 0 0,-7-3 0,-3 0 0,-1-1 0,4 1 0,5 0-143,-5 2 0,4-1 1,4 1-1,3 1 0,2 0 1,0-1-1,0 1 1,-3-1-1,-2 0 0,-4-1 1,-5 0-1,-7-2 143,18-2 0,-11-1 0,-6 0 1175,-8 3 1,-2-1-1176,8-3 0,-1 0 0,12 0 0,-17 1 0,0-1 0,15-3-381,3-7 381,2 9 3276,-5-11-2543,-3 8-733,-2 0 0,-11 3 0,0 0 0,6 1 0,12-6 0,-6 2 2567,4 1-2567,2 3 0,0 4-1233,-10-3 1233,-1-1-3277,1-3 2526,-17 0 751,3 3-49,-7 1 49,-4 3 0,17 0 0,-12-3 729,16-1 0,12 0 0,2-2-729,-7-3 0,0-2 0,1 0 0,-1 0 0,10 1 0,-1 0 0,-1-1 570,1-1 0,-1-2 0,-15 0-570,-17-6 3276,-13 8 0,7-6-3157,0 10-119,-2-8 0,4 8 0,-8-7 0,2 2 0,-3 5 551,0-6-551,4 3 0,1-11 0,0-6 0,-2-8 0,-1-2 0,4 5 0,-2 1-404,-3-2 0,-2 5 404,1 12 0,0 6 0,0-7 0,0 0 0,0 0 0,0-3 0,0 9 0,0-5 0,0 9 0,0-12 0,0 4-3277,10-31 38,-8 27 3239,8-19-1106,-10 24 1106,0 3 0,0-4 0,0 4 0,0-15 0,0 3 0,0-14 0,0 12 3276,0 1-583,0 1-2693,0 11 0,0-10 0,0 14 2461,0-14-2461,0 7 0,0-18 0,0 10 0,0-1 0,0 12 0,0-1 0,1-8 0,1-6-1093,1-6 1,1-6 0,-1 4-547,0 0 1,0 2 1523,2-14 0,-1 2 115,-4 4 0,0 20 0,0-22 0,0 30 0,0-2 0,0-16 0,0 9 0,-3-9 0,2 14 3276,-2-20 0,3 12-3218,0-8 0,0 27 0,0 4 0</inkml:trace>
  <inkml:trace contextRef="#ctx0" brushRef="#br0" timeOffset="38962">22035 12506 24575,'11'0'0,"25"-6"0,5-1 0,-4 4-1446,2-3 1,-1-1 1445,2 4 0,-25-1 0,9-1 0,1 0 0,1 0 0,9-1 0,-8 6 0,-2-4 0,-1 4 0,-4-4 0,-6 4 0,0 0 244,8 0-244,3 0 0,-2 0-496,1 0 496,-6 0 0,0 0 0,9 0 0,10 5 0,7 0 0,-10-4 0,1-1 0,0 1 0,11 4 0,-2 0-1594,-1-5 1,-11 0 1593,-25 0 0,0 0 398,0 0-398,4 0 0,-3 0 942,27 0-942,-21 0 0,15 0 0,-25 0 0</inkml:trace>
  <inkml:trace contextRef="#ctx0" brushRef="#br0" timeOffset="47614">23293 8890 24575,'-23'15'0,"1"-1"0,-19 11 0,19 3 0,1 4 0,6-11 0,-12 21 0,7-14-605,-5 9 605,8-11 0,0-2-3277,0-1 2190,-10 14 1087,9-13-2456,-7 5 2456,5 2 0,0-3 0,6-8 0,6-5 0,-15 16 0,9-17 297,-9 19-297,2-11 0,8-5 0,-4 12 0,7-23 1229,2 11-1229,1-10 2589,0 3-2589,3-5 0,-3 5 0,0 0 0,-10 21 0,11-15 0,-7 10 0</inkml:trace>
  <inkml:trace contextRef="#ctx0" brushRef="#br0" timeOffset="48732">22783 9192 24575,'-7'11'0,"-12"25"0,-4 12 0,9-12 0,0 2 0,0-1 0,-1-1 0,-1-1 0,2 0-1074,1 0 1,1 1 0,5-10 1073,6-12 0,-2 1 1013,3-4-1013,0 2 528,-3-2-528,-1 1 0,0-2 0,1-3 1679,3 0-1679,0 0 0,0 1 0,0-1 0,3 0 0,-2 0 0,2 4 0,-3-3 0,0 2 0,0-3 0,0 0 0,0 0 0,0 1 0,3 2 0,-2-2 0,2 2 0,7 20 0,-5-21 0,25 1 0,11-4 0,-3-7 0,1-3-1639,4-3 1,-1 0 201,1 4 1,-6-1 1436,-6-3-1303,-1 3 0,2 1 1303,18-1 0,-12 1 0,-1-1 0,4 0 0,-2-1 0,-1 0 0,-4 0-1618,-1 1 1,-1 2 1617,-9 2 0,18-3 0,-22-1 0,21-7 0,-20 6 819,1-1 0,-10 6 0,-8 0 0</inkml:trace>
  <inkml:trace contextRef="#ctx0" brushRef="#br0" timeOffset="65889">13548 4108 24575,'29'-21'0,"1"-1"0,0 1 0,0-1 0,-1 1 0,-2 3 0,-3 6 0,-2 1-1230,22-10 1230,-5 1-3277,-8 11 3112,4-8 1222,-14 13-1057,13-9 0,-16 8 0,12-12 0,-18 12 0,4-1 530,3 3-530,-3-4 0,4 2 0,-12-5 0,11 6 0,-9 0 3085,23-2-3085,-13 5 0,12-2 0,-13 3 0,-9 0 0,-7 0 0</inkml:trace>
  <inkml:trace contextRef="#ctx0" brushRef="#br0" timeOffset="66293">13463 4405 24575,'4'-3'0,"3"2"0,-3-5 0,6 5 0,1-5 0,13-1 0,1-3 0,5-1 0,3 2 0,3 2 0,1-2-1093,0-1 1,0 0 0,-1 1-1,-2 2 1,-1 1 0,3-1 1034,6-2 1,4-2-1,-1 1 1,-9 1-797,-10 4 0,0 0 854,9-3 0,7-4 0,-2 2 0,-9 2 0,-2 2 0,6-7 0,-8 9 0,8-12 0,-9 13 0,7-16 0,-15 11 0,-5-19 0,-2-2 0,3 10 0,-6-5 0,0 1 0</inkml:trace>
  <inkml:trace contextRef="#ctx0" brushRef="#br0" timeOffset="67119">13762 3577 24575,'0'13'0,"0"-1"0,0 3 0,0-2 0,10 14 0,-5-2 0,11 7 0,1 0 0,-2 0 0,8 6 0,0 0-1446,-4-14 1446,-3 1 0,1 0 0,11 3 0,-10-7-1956,5 2 1956,-16-15-306,6 5 306,-4-4 0,5 4 0,-7-5 0,13 12 0,-10-10 947,17 19-947,-19-13 0,12 9 0,-14-7 1197,12 9 0,2 2-1197,-10-4 0,0 0 0,8 2 0,-1-2 0,-3 10 367,2-21-367,-16-8 0,8 7 0,-11-13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27" name="Google Shape;32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42" name="Google Shape;34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70" name="Google Shape;3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87" name="Google Shape;38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07" name="Google Shape;40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8" name="Google Shape;44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49" name="Google Shape;44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7" name="Google Shape;46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476" name="Google Shape;47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10" name="Google Shape;5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29" name="Google Shape;52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47" name="Google Shape;54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72" name="Google Shape;57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589" name="Google Shape;58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6" name="Google Shape;6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27" name="Google Shape;627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9" name="Google Shape;64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50" name="Google Shape;65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687" name="Google Shape;68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143" name="Google Shape;14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188" name="Google Shape;18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28" name="Google Shape;2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45" name="Google Shape;2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1" u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3" name="Google Shape;27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282" name="Google Shape;2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require more than one slide</a:t>
            </a:r>
            <a:endParaRPr/>
          </a:p>
        </p:txBody>
      </p:sp>
      <p:sp>
        <p:nvSpPr>
          <p:cNvPr id="304" name="Google Shape;30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1" y="0"/>
            <a:ext cx="12188699" cy="4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7"/>
          <p:cNvSpPr/>
          <p:nvPr/>
        </p:nvSpPr>
        <p:spPr>
          <a:xfrm>
            <a:off x="-2" y="4754880"/>
            <a:ext cx="12192002" cy="21031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/>
          <p:nvPr/>
        </p:nvSpPr>
        <p:spPr>
          <a:xfrm>
            <a:off x="-127" y="4724400"/>
            <a:ext cx="12188826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27"/>
          <p:cNvSpPr txBox="1"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/>
          <p:nvPr/>
        </p:nvSpPr>
        <p:spPr>
          <a:xfrm>
            <a:off x="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5362892" y="685800"/>
            <a:ext cx="63703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2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>
            <a:off x="7315200" y="0"/>
            <a:ext cx="4873752" cy="68580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>
            <a:spLocks noGrp="1"/>
          </p:cNvSpPr>
          <p:nvPr>
            <p:ph type="pic" idx="2"/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rgbClr val="CCD2D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4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1"/>
          </p:nvPr>
        </p:nvSpPr>
        <p:spPr>
          <a:xfrm>
            <a:off x="7923214" y="4355592"/>
            <a:ext cx="3200400" cy="164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 rot="5400000">
            <a:off x="4032186" y="-789114"/>
            <a:ext cx="4127627" cy="950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>
            <a:spLocks noGrp="1"/>
          </p:cNvSpPr>
          <p:nvPr>
            <p:ph type="title"/>
          </p:nvPr>
        </p:nvSpPr>
        <p:spPr>
          <a:xfrm rot="5400000">
            <a:off x="7090569" y="1908969"/>
            <a:ext cx="5897562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1"/>
          </p:nvPr>
        </p:nvSpPr>
        <p:spPr>
          <a:xfrm rot="5400000">
            <a:off x="1756569" y="-643731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1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Section Header" type="secHead">
  <p:cSld name="SECTION_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7pPr>
            <a:lvl8pPr marL="3657600" lvl="7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0" y="0"/>
            <a:ext cx="12188826" cy="457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-1" y="4114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5200"/>
              <a:buNone/>
              <a:defRPr sz="5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90909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90909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90909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909090"/>
              </a:buClr>
              <a:buSzPts val="1120"/>
              <a:buNone/>
              <a:defRPr sz="1400">
                <a:solidFill>
                  <a:srgbClr val="90909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lternate Section Header">
  <p:cSld name="Alternate Section Header">
    <p:bg>
      <p:bgPr>
        <a:gradFill>
          <a:gsLst>
            <a:gs pos="0">
              <a:schemeClr val="dk2"/>
            </a:gs>
            <a:gs pos="32000">
              <a:schemeClr val="dk2"/>
            </a:gs>
            <a:gs pos="100000">
              <a:srgbClr val="1C24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627888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2"/>
          </p:nvPr>
        </p:nvSpPr>
        <p:spPr>
          <a:xfrm>
            <a:off x="134112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3"/>
          </p:nvPr>
        </p:nvSpPr>
        <p:spPr>
          <a:xfrm>
            <a:off x="627888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  <a:defRPr sz="2200" b="0" cap="none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body" idx="4"/>
          </p:nvPr>
        </p:nvSpPr>
        <p:spPr>
          <a:xfrm>
            <a:off x="6278880" y="2740732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 sz="1800"/>
            </a:lvl1pPr>
            <a:lvl2pPr marL="914400" lvl="1" indent="-30988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▪"/>
              <a:defRPr sz="1600"/>
            </a:lvl2pPr>
            <a:lvl3pPr marL="1371600" lvl="2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3pPr>
            <a:lvl4pPr marL="1828800" lvl="3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4pPr>
            <a:lvl5pPr marL="2286000" lvl="4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Char char="▪"/>
              <a:defRPr sz="1200"/>
            </a:lvl5pPr>
            <a:lvl6pPr marL="2743200" lvl="5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6pPr>
            <a:lvl7pPr marL="3200400" lvl="6" indent="-2895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7pPr>
            <a:lvl8pPr marL="3657600" lvl="7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8pPr>
            <a:lvl9pPr marL="4114800" lvl="8" indent="-28955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60"/>
              <a:buChar char="▪"/>
              <a:defRPr sz="1200"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None/>
              <a:defRPr sz="3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4494212" y="685800"/>
            <a:ext cx="723900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2004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2997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7pPr>
            <a:lvl8pPr marL="3657600" lvl="7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760412" y="4367308"/>
            <a:ext cx="3200400" cy="162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000">
              <a:schemeClr val="lt2"/>
            </a:gs>
            <a:gs pos="100000">
              <a:srgbClr val="CCD2D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6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26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243C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1C243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72000">
              <a:schemeClr val="dk2"/>
            </a:gs>
            <a:gs pos="100000">
              <a:srgbClr val="222B48"/>
            </a:gs>
          </a:gsLst>
          <a:lin ang="540000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/>
          <p:nvPr/>
        </p:nvSpPr>
        <p:spPr>
          <a:xfrm>
            <a:off x="1587" y="6583680"/>
            <a:ext cx="12188826" cy="27432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A7B1B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8"/>
          <p:cNvSpPr/>
          <p:nvPr/>
        </p:nvSpPr>
        <p:spPr>
          <a:xfrm>
            <a:off x="1587" y="6583680"/>
            <a:ext cx="12188826" cy="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B1B1"/>
              </a:buClr>
              <a:buSzPts val="3400"/>
              <a:buFont typeface="Arial"/>
              <a:buNone/>
              <a:defRPr sz="3400" b="0" i="0" u="none" strike="noStrike" cap="none">
                <a:solidFill>
                  <a:srgbClr val="A7B1B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200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09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997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9972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▪"/>
              <a:defRPr sz="14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dt" idx="10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ftr" idx="11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sldNum" idx="12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/>
          <p:nvPr/>
        </p:nvSpPr>
        <p:spPr>
          <a:xfrm>
            <a:off x="1447800" y="457200"/>
            <a:ext cx="9823269" cy="25936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休みの日</a:t>
            </a:r>
            <a:endParaRPr sz="16600" b="1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 rot="709668">
            <a:off x="9022035" y="4113097"/>
            <a:ext cx="2692400" cy="11203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5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2414973" y="5085555"/>
            <a:ext cx="7493000" cy="166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できる日本語</a:t>
            </a:r>
            <a:endParaRPr sz="7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/>
          <p:nvPr/>
        </p:nvSpPr>
        <p:spPr>
          <a:xfrm>
            <a:off x="762000" y="1048688"/>
            <a:ext cx="9220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先週の旅行は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とても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楽しかったです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/>
        </p:nvSpPr>
        <p:spPr>
          <a:xfrm>
            <a:off x="758780" y="4874567"/>
            <a:ext cx="7242221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今は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暇ではありませんが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先月は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たいへん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暇でした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0"/>
          <p:cNvSpPr txBox="1"/>
          <p:nvPr/>
        </p:nvSpPr>
        <p:spPr>
          <a:xfrm>
            <a:off x="743755" y="2762071"/>
            <a:ext cx="7257246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おとといの晩のパーティーは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b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あまり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人が多くなかったです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0"/>
          <p:cNvSpPr txBox="1"/>
          <p:nvPr/>
        </p:nvSpPr>
        <p:spPr>
          <a:xfrm>
            <a:off x="743754" y="893151"/>
            <a:ext cx="58856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せんしゅう　りょこう　　　　　　　　　　　　たの　　　　　　　　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0"/>
          <p:cNvSpPr txBox="1"/>
          <p:nvPr/>
        </p:nvSpPr>
        <p:spPr>
          <a:xfrm>
            <a:off x="3011217" y="2632020"/>
            <a:ext cx="861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ばん　　　　　　　　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"/>
          <p:cNvSpPr txBox="1"/>
          <p:nvPr/>
        </p:nvSpPr>
        <p:spPr>
          <a:xfrm>
            <a:off x="2149369" y="4726632"/>
            <a:ext cx="8618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ひま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774546" y="5933001"/>
            <a:ext cx="52452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せんげつ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　　　　　　　　　　　　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ひま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　　　　　　　　　　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46144">
            <a:off x="438873" y="1764867"/>
            <a:ext cx="1214818" cy="1457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89157">
            <a:off x="279521" y="147211"/>
            <a:ext cx="2052576" cy="153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275650">
            <a:off x="197988" y="3331106"/>
            <a:ext cx="2114337" cy="140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8566" y="4828855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1"/>
          <p:cNvSpPr txBox="1"/>
          <p:nvPr/>
        </p:nvSpPr>
        <p:spPr>
          <a:xfrm>
            <a:off x="2069456" y="1081752"/>
            <a:ext cx="42672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お金がありません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2069456" y="2145210"/>
            <a:ext cx="42672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あたまが痛いです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2069455" y="3305676"/>
            <a:ext cx="3902023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熱があります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1874141" y="3043739"/>
            <a:ext cx="13716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ねつ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3822056" y="1916610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いた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7786780" y="2517255"/>
            <a:ext cx="3787390" cy="13234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どこも</a:t>
            </a:r>
            <a:endParaRPr sz="4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行きません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305800" y="2845297"/>
            <a:ext cx="6858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1100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/>
          <p:nvPr/>
        </p:nvSpPr>
        <p:spPr>
          <a:xfrm rot="2368370">
            <a:off x="6084192" y="1977417"/>
            <a:ext cx="1465263" cy="44608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/>
          <p:nvPr/>
        </p:nvSpPr>
        <p:spPr>
          <a:xfrm rot="-473270">
            <a:off x="5561826" y="3254635"/>
            <a:ext cx="1909454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1"/>
          <p:cNvSpPr/>
          <p:nvPr/>
        </p:nvSpPr>
        <p:spPr>
          <a:xfrm rot="1332111">
            <a:off x="6131910" y="2588149"/>
            <a:ext cx="1298575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1"/>
          <p:cNvSpPr txBox="1"/>
          <p:nvPr/>
        </p:nvSpPr>
        <p:spPr>
          <a:xfrm>
            <a:off x="8991600" y="311306"/>
            <a:ext cx="1752600" cy="830997"/>
          </a:xfrm>
          <a:prstGeom prst="rect">
            <a:avLst/>
          </a:prstGeom>
          <a:gradFill>
            <a:gsLst>
              <a:gs pos="0">
                <a:srgbClr val="8BC359"/>
              </a:gs>
              <a:gs pos="50000">
                <a:srgbClr val="6C9A41"/>
              </a:gs>
              <a:gs pos="100000">
                <a:srgbClr val="527A2D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65500" dist="38100" dir="54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endParaRPr sz="2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1"/>
          <p:cNvSpPr/>
          <p:nvPr/>
        </p:nvSpPr>
        <p:spPr>
          <a:xfrm rot="-345564">
            <a:off x="6442075" y="127156"/>
            <a:ext cx="2057400" cy="914400"/>
          </a:xfrm>
          <a:prstGeom prst="wedgeEllipseCallout">
            <a:avLst>
              <a:gd name="adj1" fmla="val 84282"/>
              <a:gd name="adj2" fmla="val 40278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Vì</a:t>
            </a:r>
            <a:endParaRPr sz="1800" b="1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11"/>
          <p:cNvSpPr txBox="1"/>
          <p:nvPr/>
        </p:nvSpPr>
        <p:spPr>
          <a:xfrm>
            <a:off x="6257281" y="1096778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1"/>
          <p:cNvSpPr txBox="1"/>
          <p:nvPr/>
        </p:nvSpPr>
        <p:spPr>
          <a:xfrm>
            <a:off x="6096000" y="2137272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5396657" y="3308594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</a:t>
            </a:r>
            <a:r>
              <a:rPr lang="en-U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16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1"/>
          <p:cNvSpPr txBox="1"/>
          <p:nvPr/>
        </p:nvSpPr>
        <p:spPr>
          <a:xfrm>
            <a:off x="2069455" y="4474842"/>
            <a:ext cx="3902024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いそがしいです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1"/>
          <p:cNvSpPr txBox="1"/>
          <p:nvPr/>
        </p:nvSpPr>
        <p:spPr>
          <a:xfrm>
            <a:off x="5698760" y="4477990"/>
            <a:ext cx="1447800" cy="708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から、</a:t>
            </a:r>
            <a:endParaRPr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/>
          <p:nvPr/>
        </p:nvSpPr>
        <p:spPr>
          <a:xfrm rot="-1259637">
            <a:off x="5705877" y="3823913"/>
            <a:ext cx="2253115" cy="4572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1"/>
          <p:cNvSpPr/>
          <p:nvPr/>
        </p:nvSpPr>
        <p:spPr>
          <a:xfrm rot="249429">
            <a:off x="7669404" y="4828854"/>
            <a:ext cx="4038600" cy="1600200"/>
          </a:xfrm>
          <a:prstGeom prst="cloudCallout">
            <a:avLst>
              <a:gd name="adj1" fmla="val -76658"/>
              <a:gd name="adj2" fmla="val -33632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Đặt ngay sau câu thể hiện lý do, nguyên nhân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 txBox="1"/>
          <p:nvPr/>
        </p:nvSpPr>
        <p:spPr>
          <a:xfrm>
            <a:off x="457200" y="838200"/>
            <a:ext cx="10287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ここのビールが安いですから、毎晩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飲みます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3581400" y="609600"/>
            <a:ext cx="838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 txBox="1"/>
          <p:nvPr/>
        </p:nvSpPr>
        <p:spPr>
          <a:xfrm>
            <a:off x="6535737" y="584022"/>
            <a:ext cx="26082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まいばん　の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2"/>
          <p:cNvSpPr txBox="1"/>
          <p:nvPr/>
        </p:nvSpPr>
        <p:spPr>
          <a:xfrm>
            <a:off x="1295400" y="2438400"/>
            <a:ext cx="85344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おいしいですから、たくさん食べました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7086600" y="2195513"/>
            <a:ext cx="6270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1295400" y="3810000"/>
            <a:ext cx="8534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Aさんは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かぜをひきましたから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endParaRPr sz="36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きょう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やすみます</a:t>
            </a:r>
            <a:r>
              <a:rPr lang="en-US" sz="36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4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5486400" y="847546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962400" y="2438400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7772400" y="3810000"/>
            <a:ext cx="1143000" cy="6096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/>
        </p:nvSpPr>
        <p:spPr>
          <a:xfrm>
            <a:off x="685800" y="533400"/>
            <a:ext cx="10744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時間が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ありませんから、Hai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Phong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行きません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762000" y="304800"/>
            <a:ext cx="12192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じかん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8651873" y="310727"/>
            <a:ext cx="55086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685800" y="2133600"/>
            <a:ext cx="9448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明日は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休みですから、今晩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映画を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見ます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6434138" y="1890713"/>
            <a:ext cx="28622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えいが　　　み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3"/>
          <p:cNvSpPr txBox="1"/>
          <p:nvPr/>
        </p:nvSpPr>
        <p:spPr>
          <a:xfrm>
            <a:off x="533400" y="3581400"/>
            <a:ext cx="8534400" cy="107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昨日の夜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12時まで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勉強しましたから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、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いま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とても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ねむいです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 txBox="1"/>
          <p:nvPr/>
        </p:nvSpPr>
        <p:spPr>
          <a:xfrm>
            <a:off x="787400" y="1917700"/>
            <a:ext cx="3556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あした　　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3"/>
          <p:cNvSpPr txBox="1"/>
          <p:nvPr/>
        </p:nvSpPr>
        <p:spPr>
          <a:xfrm>
            <a:off x="5029200" y="1857375"/>
            <a:ext cx="1524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こんばん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3"/>
          <p:cNvSpPr txBox="1"/>
          <p:nvPr/>
        </p:nvSpPr>
        <p:spPr>
          <a:xfrm>
            <a:off x="609600" y="3348038"/>
            <a:ext cx="2133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きのう　よる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/>
        </p:nvSpPr>
        <p:spPr>
          <a:xfrm>
            <a:off x="3276600" y="3338513"/>
            <a:ext cx="609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3"/>
          <p:cNvSpPr txBox="1"/>
          <p:nvPr/>
        </p:nvSpPr>
        <p:spPr>
          <a:xfrm>
            <a:off x="4648200" y="3348038"/>
            <a:ext cx="17526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べんきょう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3"/>
          <p:cNvSpPr txBox="1"/>
          <p:nvPr/>
        </p:nvSpPr>
        <p:spPr>
          <a:xfrm>
            <a:off x="2438400" y="5410200"/>
            <a:ext cx="4572000" cy="646331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Câu trần thuật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0C667C-FC58-EDF0-CDBA-B58009A11532}"/>
                  </a:ext>
                </a:extLst>
              </p14:cNvPr>
              <p14:cNvContentPartPr/>
              <p14:nvPr/>
            </p14:nvContentPartPr>
            <p14:xfrm>
              <a:off x="803520" y="3102480"/>
              <a:ext cx="7474680" cy="297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0C667C-FC58-EDF0-CDBA-B58009A115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160" y="3093120"/>
                <a:ext cx="7493400" cy="299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 txBox="1"/>
          <p:nvPr/>
        </p:nvSpPr>
        <p:spPr>
          <a:xfrm>
            <a:off x="5257800" y="1016000"/>
            <a:ext cx="26670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ねむいです。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3657600" y="2387600"/>
            <a:ext cx="7315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昨日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勉強しませんでした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4953000" y="4953000"/>
            <a:ext cx="4800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ビールを飲みません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3733800" y="3581400"/>
            <a:ext cx="7467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たくさん食べました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 txBox="1"/>
          <p:nvPr/>
        </p:nvSpPr>
        <p:spPr>
          <a:xfrm>
            <a:off x="4419600" y="22098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 txBox="1"/>
          <p:nvPr/>
        </p:nvSpPr>
        <p:spPr>
          <a:xfrm>
            <a:off x="5486400" y="2209800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べんきょう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76200" y="210234"/>
            <a:ext cx="3505200" cy="646331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Câu hỏi lý do</a:t>
            </a:r>
            <a:endParaRPr sz="1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6" name="Google Shape;416;p14"/>
          <p:cNvSpPr txBox="1"/>
          <p:nvPr/>
        </p:nvSpPr>
        <p:spPr>
          <a:xfrm>
            <a:off x="6629400" y="4706938"/>
            <a:ext cx="990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 txBox="1"/>
          <p:nvPr/>
        </p:nvSpPr>
        <p:spPr>
          <a:xfrm>
            <a:off x="6477000" y="228600"/>
            <a:ext cx="3505200" cy="707886"/>
          </a:xfrm>
          <a:prstGeom prst="rect">
            <a:avLst/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4"/>
          <p:cNvSpPr/>
          <p:nvPr/>
        </p:nvSpPr>
        <p:spPr>
          <a:xfrm>
            <a:off x="5486400" y="304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D6C0C"/>
          </a:solidFill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4"/>
          <p:cNvSpPr txBox="1"/>
          <p:nvPr/>
        </p:nvSpPr>
        <p:spPr>
          <a:xfrm>
            <a:off x="3429000" y="1004888"/>
            <a:ext cx="18288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7373938" y="1004888"/>
            <a:ext cx="8382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 txBox="1"/>
          <p:nvPr/>
        </p:nvSpPr>
        <p:spPr>
          <a:xfrm>
            <a:off x="2743200" y="2362200"/>
            <a:ext cx="18288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4"/>
          <p:cNvSpPr txBox="1"/>
          <p:nvPr/>
        </p:nvSpPr>
        <p:spPr>
          <a:xfrm>
            <a:off x="9569970" y="2376488"/>
            <a:ext cx="838200" cy="585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3505200" y="3567113"/>
            <a:ext cx="18288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9119316" y="3585112"/>
            <a:ext cx="838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3106738" y="4938713"/>
            <a:ext cx="2151062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8991600" y="4953000"/>
            <a:ext cx="838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/>
          <p:nvPr/>
        </p:nvSpPr>
        <p:spPr>
          <a:xfrm>
            <a:off x="3276600" y="16764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4343400" y="160020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きのう</a:t>
            </a:r>
            <a:r>
              <a:rPr lang="en-US" sz="3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ねませんでしたから</a:t>
            </a:r>
            <a:r>
              <a:rPr lang="en-US" sz="3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4"/>
          <p:cNvSpPr/>
          <p:nvPr/>
        </p:nvSpPr>
        <p:spPr>
          <a:xfrm>
            <a:off x="3124200" y="55626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4"/>
          <p:cNvSpPr txBox="1"/>
          <p:nvPr/>
        </p:nvSpPr>
        <p:spPr>
          <a:xfrm>
            <a:off x="4191000" y="559133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きらいですから。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4"/>
          <p:cNvSpPr/>
          <p:nvPr/>
        </p:nvSpPr>
        <p:spPr>
          <a:xfrm>
            <a:off x="3124200" y="42672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4"/>
          <p:cNvSpPr txBox="1"/>
          <p:nvPr/>
        </p:nvSpPr>
        <p:spPr>
          <a:xfrm>
            <a:off x="4197870" y="420529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おいしいですから</a:t>
            </a:r>
            <a:r>
              <a:rPr lang="en-US" sz="32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3124200" y="3048000"/>
            <a:ext cx="838200" cy="4572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4"/>
          <p:cNvSpPr txBox="1"/>
          <p:nvPr/>
        </p:nvSpPr>
        <p:spPr>
          <a:xfrm>
            <a:off x="4191000" y="2971800"/>
            <a:ext cx="57912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わすれましたから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p14"/>
          <p:cNvCxnSpPr/>
          <p:nvPr/>
        </p:nvCxnSpPr>
        <p:spPr>
          <a:xfrm>
            <a:off x="8839200" y="21336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6" name="Google Shape;436;p14"/>
          <p:cNvCxnSpPr/>
          <p:nvPr/>
        </p:nvCxnSpPr>
        <p:spPr>
          <a:xfrm>
            <a:off x="7735888" y="35052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7688263" y="472440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7407640" y="6109740"/>
            <a:ext cx="990600" cy="15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4"/>
          <p:cNvSpPr/>
          <p:nvPr/>
        </p:nvSpPr>
        <p:spPr>
          <a:xfrm>
            <a:off x="10134600" y="1618457"/>
            <a:ext cx="1066800" cy="50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4"/>
          <p:cNvSpPr txBox="1"/>
          <p:nvPr/>
        </p:nvSpPr>
        <p:spPr>
          <a:xfrm rot="413462">
            <a:off x="75430" y="5253122"/>
            <a:ext cx="6095936" cy="1015630"/>
          </a:xfrm>
          <a:prstGeom prst="rect">
            <a:avLst/>
          </a:prstGeom>
          <a:gradFill>
            <a:gsLst>
              <a:gs pos="0">
                <a:srgbClr val="8BC359"/>
              </a:gs>
              <a:gs pos="50000">
                <a:srgbClr val="6C9A41"/>
              </a:gs>
              <a:gs pos="100000">
                <a:srgbClr val="527A2D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どうしてですか。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6507" y="129684"/>
            <a:ext cx="1231693" cy="91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2139" y="904070"/>
            <a:ext cx="1582738" cy="82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5210" y="1966913"/>
            <a:ext cx="1569797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898" y="3535693"/>
            <a:ext cx="1741702" cy="130459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4"/>
          <p:cNvSpPr txBox="1"/>
          <p:nvPr/>
        </p:nvSpPr>
        <p:spPr>
          <a:xfrm>
            <a:off x="6705600" y="33528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DC046F-02FC-EA32-8A4E-E5E5C6686F38}"/>
                  </a:ext>
                </a:extLst>
              </p14:cNvPr>
              <p14:cNvContentPartPr/>
              <p14:nvPr/>
            </p14:nvContentPartPr>
            <p14:xfrm>
              <a:off x="2439720" y="569160"/>
              <a:ext cx="9498960" cy="5702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DC046F-02FC-EA32-8A4E-E5E5C6686F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0360" y="559800"/>
                <a:ext cx="9517680" cy="572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82033" y="194538"/>
            <a:ext cx="2419235" cy="1451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5"/>
          <p:cNvSpPr txBox="1"/>
          <p:nvPr/>
        </p:nvSpPr>
        <p:spPr>
          <a:xfrm>
            <a:off x="914400" y="1647204"/>
            <a:ext cx="4038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bạn học tiếng Nhật?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596462" y="2935664"/>
            <a:ext cx="4648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bạn học tại Đại học FPT?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596462" y="4150133"/>
            <a:ext cx="6629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ngày mai bạn không đi cùng chúng tôi?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6" name="Google Shape;456;p15"/>
          <p:cNvSpPr txBox="1"/>
          <p:nvPr/>
        </p:nvSpPr>
        <p:spPr>
          <a:xfrm>
            <a:off x="609600" y="5410200"/>
            <a:ext cx="6400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sao tháng trước bạn nghỉ học 2 tuần vậy?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397329" y="2870991"/>
            <a:ext cx="91276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FPT大学で　べんきょうしますか。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5"/>
          <p:cNvSpPr txBox="1"/>
          <p:nvPr/>
        </p:nvSpPr>
        <p:spPr>
          <a:xfrm>
            <a:off x="397329" y="4027023"/>
            <a:ext cx="8839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明日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私たちと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行きませんか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352098" y="5328882"/>
            <a:ext cx="8487102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先月　２週間　休みましたか。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375745" y="1591849"/>
            <a:ext cx="861585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どうして　日本語を　べんきょうしますか。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3361998" y="2605550"/>
            <a:ext cx="14097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だいがく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5"/>
          <p:cNvSpPr txBox="1"/>
          <p:nvPr/>
        </p:nvSpPr>
        <p:spPr>
          <a:xfrm>
            <a:off x="2252222" y="5098049"/>
            <a:ext cx="4427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せんげつ　しゅうかん　やす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5"/>
          <p:cNvSpPr txBox="1"/>
          <p:nvPr/>
        </p:nvSpPr>
        <p:spPr>
          <a:xfrm>
            <a:off x="2555712" y="3772353"/>
            <a:ext cx="44271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あした　　　　　　　　い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10D58F-9D1A-DAD8-2534-FAB0143A2CF5}"/>
                  </a:ext>
                </a:extLst>
              </p14:cNvPr>
              <p14:cNvContentPartPr/>
              <p14:nvPr/>
            </p14:nvContentPartPr>
            <p14:xfrm>
              <a:off x="574920" y="337680"/>
              <a:ext cx="8989560" cy="570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10D58F-9D1A-DAD8-2534-FAB0143A2C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560" y="328320"/>
                <a:ext cx="9008280" cy="572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6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6"/>
          <p:cNvSpPr/>
          <p:nvPr/>
        </p:nvSpPr>
        <p:spPr>
          <a:xfrm>
            <a:off x="838200" y="2286000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今度の休みに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6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867" y="-13757"/>
            <a:ext cx="36576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36529" y="672052"/>
            <a:ext cx="1714807" cy="150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40467" y="-109918"/>
            <a:ext cx="3000375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94842" y="4861886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4036" y="4539993"/>
            <a:ext cx="2286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50058" y="3871286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7"/>
          <p:cNvSpPr/>
          <p:nvPr/>
        </p:nvSpPr>
        <p:spPr>
          <a:xfrm>
            <a:off x="6267448" y="1995487"/>
            <a:ext cx="4333874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好き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7"/>
          <p:cNvSpPr/>
          <p:nvPr/>
        </p:nvSpPr>
        <p:spPr>
          <a:xfrm>
            <a:off x="6267448" y="3648740"/>
            <a:ext cx="4333874" cy="990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5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嫌い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1999" y="1800224"/>
            <a:ext cx="1015348" cy="96678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7"/>
          <p:cNvSpPr/>
          <p:nvPr/>
        </p:nvSpPr>
        <p:spPr>
          <a:xfrm>
            <a:off x="2115522" y="1970620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きみ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2115522" y="2969692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19837" y="2933234"/>
            <a:ext cx="1153762" cy="7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7"/>
          <p:cNvSpPr/>
          <p:nvPr/>
        </p:nvSpPr>
        <p:spPr>
          <a:xfrm>
            <a:off x="2115521" y="3907004"/>
            <a:ext cx="2151679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アメリカ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2449" y="3837949"/>
            <a:ext cx="1352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7"/>
          <p:cNvSpPr/>
          <p:nvPr/>
        </p:nvSpPr>
        <p:spPr>
          <a:xfrm>
            <a:off x="8434385" y="2063313"/>
            <a:ext cx="2042567" cy="88614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7"/>
          <p:cNvSpPr/>
          <p:nvPr/>
        </p:nvSpPr>
        <p:spPr>
          <a:xfrm>
            <a:off x="8452778" y="3696038"/>
            <a:ext cx="2042567" cy="8790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1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201" y="4861886"/>
            <a:ext cx="2377709" cy="941733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7"/>
          <p:cNvSpPr/>
          <p:nvPr/>
        </p:nvSpPr>
        <p:spPr>
          <a:xfrm>
            <a:off x="2115521" y="4947186"/>
            <a:ext cx="2151679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スポーツ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8601" y="406673"/>
            <a:ext cx="1373846" cy="124356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17"/>
          <p:cNvSpPr/>
          <p:nvPr/>
        </p:nvSpPr>
        <p:spPr>
          <a:xfrm>
            <a:off x="2091361" y="940628"/>
            <a:ext cx="2151678" cy="7096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料理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7"/>
          <p:cNvSpPr/>
          <p:nvPr/>
        </p:nvSpPr>
        <p:spPr>
          <a:xfrm>
            <a:off x="4724400" y="1995486"/>
            <a:ext cx="1371600" cy="26438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17"/>
          <p:cNvCxnSpPr>
            <a:stCxn id="497" idx="3"/>
            <a:endCxn id="498" idx="1"/>
          </p:cNvCxnSpPr>
          <p:nvPr/>
        </p:nvCxnSpPr>
        <p:spPr>
          <a:xfrm>
            <a:off x="4243039" y="1295435"/>
            <a:ext cx="481500" cy="202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0" name="Google Shape;500;p17"/>
          <p:cNvCxnSpPr>
            <a:stCxn id="487" idx="3"/>
            <a:endCxn id="498" idx="1"/>
          </p:cNvCxnSpPr>
          <p:nvPr/>
        </p:nvCxnSpPr>
        <p:spPr>
          <a:xfrm>
            <a:off x="4267200" y="2325426"/>
            <a:ext cx="457200" cy="99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1" name="Google Shape;501;p17"/>
          <p:cNvCxnSpPr>
            <a:stCxn id="488" idx="3"/>
            <a:endCxn id="498" idx="1"/>
          </p:cNvCxnSpPr>
          <p:nvPr/>
        </p:nvCxnSpPr>
        <p:spPr>
          <a:xfrm rot="10800000" flipH="1">
            <a:off x="4267200" y="3317298"/>
            <a:ext cx="457200" cy="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2" name="Google Shape;502;p17"/>
          <p:cNvCxnSpPr>
            <a:stCxn id="490" idx="3"/>
            <a:endCxn id="498" idx="1"/>
          </p:cNvCxnSpPr>
          <p:nvPr/>
        </p:nvCxnSpPr>
        <p:spPr>
          <a:xfrm rot="10800000" flipH="1">
            <a:off x="4267200" y="3317410"/>
            <a:ext cx="457200" cy="94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17"/>
          <p:cNvCxnSpPr>
            <a:stCxn id="495" idx="3"/>
            <a:endCxn id="498" idx="1"/>
          </p:cNvCxnSpPr>
          <p:nvPr/>
        </p:nvCxnSpPr>
        <p:spPr>
          <a:xfrm rot="10800000" flipH="1">
            <a:off x="4267200" y="3317492"/>
            <a:ext cx="457200" cy="198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4" name="Google Shape;504;p17"/>
          <p:cNvSpPr txBox="1"/>
          <p:nvPr/>
        </p:nvSpPr>
        <p:spPr>
          <a:xfrm>
            <a:off x="7138062" y="1863761"/>
            <a:ext cx="5849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 txBox="1"/>
          <p:nvPr/>
        </p:nvSpPr>
        <p:spPr>
          <a:xfrm>
            <a:off x="7138044" y="3534891"/>
            <a:ext cx="9233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きら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 txBox="1"/>
          <p:nvPr/>
        </p:nvSpPr>
        <p:spPr>
          <a:xfrm>
            <a:off x="2539814" y="743210"/>
            <a:ext cx="14225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りょうり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E4DEDC-31FC-A735-39CD-7648C2028697}"/>
                  </a:ext>
                </a:extLst>
              </p14:cNvPr>
              <p14:cNvContentPartPr/>
              <p14:nvPr/>
            </p14:nvContentPartPr>
            <p14:xfrm>
              <a:off x="4846680" y="1287720"/>
              <a:ext cx="3721680" cy="343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E4DEDC-31FC-A735-39CD-7648C20286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7320" y="1278360"/>
                <a:ext cx="3740400" cy="345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73536" y="210978"/>
            <a:ext cx="2168646" cy="130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8"/>
          <p:cNvSpPr txBox="1"/>
          <p:nvPr/>
        </p:nvSpPr>
        <p:spPr>
          <a:xfrm>
            <a:off x="457200" y="1665303"/>
            <a:ext cx="6096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日本料理が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2438400" y="1403864"/>
            <a:ext cx="2362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りょうり　　　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8"/>
          <p:cNvSpPr txBox="1"/>
          <p:nvPr/>
        </p:nvSpPr>
        <p:spPr>
          <a:xfrm>
            <a:off x="491544" y="3190844"/>
            <a:ext cx="91858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この歌が　あまり　好きではありません。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8"/>
          <p:cNvSpPr txBox="1"/>
          <p:nvPr/>
        </p:nvSpPr>
        <p:spPr>
          <a:xfrm>
            <a:off x="2395470" y="2955163"/>
            <a:ext cx="369945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うた　　　　　　　　　　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8"/>
          <p:cNvSpPr txBox="1"/>
          <p:nvPr/>
        </p:nvSpPr>
        <p:spPr>
          <a:xfrm>
            <a:off x="305874" y="4609618"/>
            <a:ext cx="8228526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日本語が　好きですが、</a:t>
            </a:r>
            <a:b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日本の映画が　全然　好きではありません。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8"/>
          <p:cNvSpPr txBox="1"/>
          <p:nvPr/>
        </p:nvSpPr>
        <p:spPr>
          <a:xfrm>
            <a:off x="3619500" y="4380931"/>
            <a:ext cx="6096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す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8"/>
          <p:cNvSpPr txBox="1"/>
          <p:nvPr/>
        </p:nvSpPr>
        <p:spPr>
          <a:xfrm>
            <a:off x="1524000" y="5499611"/>
            <a:ext cx="3429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えいが　　　ぜんぜん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1752600" y="1665303"/>
            <a:ext cx="1676400" cy="6152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5" name="Google Shape;525;p18"/>
          <p:cNvSpPr/>
          <p:nvPr/>
        </p:nvSpPr>
        <p:spPr>
          <a:xfrm rot="152256">
            <a:off x="3344417" y="151368"/>
            <a:ext cx="3733800" cy="1339202"/>
          </a:xfrm>
          <a:prstGeom prst="wedgeEllipseCallout">
            <a:avLst>
              <a:gd name="adj1" fmla="val -49639"/>
              <a:gd name="adj2" fmla="val 6926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なに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97188">
            <a:off x="10645572" y="86238"/>
            <a:ext cx="1388557" cy="1305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435679">
            <a:off x="73536" y="210978"/>
            <a:ext cx="2168646" cy="1301188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9"/>
          <p:cNvSpPr txBox="1"/>
          <p:nvPr/>
        </p:nvSpPr>
        <p:spPr>
          <a:xfrm>
            <a:off x="457200" y="1665303"/>
            <a:ext cx="86868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ベトナムの音楽が　とても　好きで。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9"/>
          <p:cNvSpPr txBox="1"/>
          <p:nvPr/>
        </p:nvSpPr>
        <p:spPr>
          <a:xfrm>
            <a:off x="3712872" y="1431781"/>
            <a:ext cx="1392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おんがく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9"/>
          <p:cNvSpPr txBox="1"/>
          <p:nvPr/>
        </p:nvSpPr>
        <p:spPr>
          <a:xfrm>
            <a:off x="838200" y="2280535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rất thích âm nhạc Việt Nam.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6" name="Google Shape;536;p19"/>
          <p:cNvSpPr txBox="1"/>
          <p:nvPr/>
        </p:nvSpPr>
        <p:spPr>
          <a:xfrm>
            <a:off x="838200" y="3733800"/>
            <a:ext cx="7696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rất ghét chiếc áo mới của anh Kim. 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19"/>
          <p:cNvSpPr txBox="1"/>
          <p:nvPr/>
        </p:nvSpPr>
        <p:spPr>
          <a:xfrm>
            <a:off x="491544" y="3190844"/>
            <a:ext cx="111670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キムさんの　新しいシャツが　とても　きらいです。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9"/>
          <p:cNvSpPr txBox="1"/>
          <p:nvPr/>
        </p:nvSpPr>
        <p:spPr>
          <a:xfrm>
            <a:off x="4038600" y="2909313"/>
            <a:ext cx="1143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あたら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9"/>
          <p:cNvSpPr txBox="1"/>
          <p:nvPr/>
        </p:nvSpPr>
        <p:spPr>
          <a:xfrm>
            <a:off x="5410200" y="1662490"/>
            <a:ext cx="4038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大好き</a:t>
            </a: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9"/>
          <p:cNvSpPr txBox="1"/>
          <p:nvPr/>
        </p:nvSpPr>
        <p:spPr>
          <a:xfrm>
            <a:off x="7543800" y="3188031"/>
            <a:ext cx="406596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大きらい</a:t>
            </a: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9"/>
          <p:cNvSpPr txBox="1"/>
          <p:nvPr/>
        </p:nvSpPr>
        <p:spPr>
          <a:xfrm>
            <a:off x="491544" y="4926659"/>
            <a:ext cx="560445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あなたが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9"/>
          <p:cNvSpPr txBox="1"/>
          <p:nvPr/>
        </p:nvSpPr>
        <p:spPr>
          <a:xfrm>
            <a:off x="872544" y="5541891"/>
            <a:ext cx="20230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Tôi yêu em!</a:t>
            </a:r>
            <a:endParaRPr sz="1000" i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3" name="Google Shape;543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17470">
            <a:off x="6858000" y="4318982"/>
            <a:ext cx="21717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305671">
            <a:off x="678883" y="90921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00662" y="1877409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週末</a:t>
            </a:r>
            <a:endParaRPr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１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07189">
            <a:off x="429051" y="4681533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30536">
            <a:off x="9435799" y="486331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3931" y="5150341"/>
            <a:ext cx="290512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65734" y="4976632"/>
            <a:ext cx="25431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0402" y="221303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852534" y="2641121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0"/>
          <p:cNvSpPr txBox="1"/>
          <p:nvPr/>
        </p:nvSpPr>
        <p:spPr>
          <a:xfrm>
            <a:off x="381000" y="304800"/>
            <a:ext cx="5715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お金が　ありません。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0"/>
          <p:cNvSpPr txBox="1"/>
          <p:nvPr/>
        </p:nvSpPr>
        <p:spPr>
          <a:xfrm>
            <a:off x="762000" y="920032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không có tiền.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381000" y="1670768"/>
            <a:ext cx="7696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この小さい　時計が　好きです。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762000" y="2286000"/>
            <a:ext cx="46308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thích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chiếc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đồng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hồ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nhỏ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này</a:t>
            </a:r>
            <a:r>
              <a:rPr lang="en-US" sz="2400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000" i="1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381000" y="3036736"/>
            <a:ext cx="6477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簡単な人が　きらいです。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762000" y="3651968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ghét người đơn giản.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5" name="Google Shape;5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30842">
            <a:off x="9112121" y="3966424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38276">
            <a:off x="8597971" y="1267678"/>
            <a:ext cx="1396854" cy="139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610583">
            <a:off x="7718946" y="190510"/>
            <a:ext cx="1083973" cy="1249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1561" y="2706463"/>
            <a:ext cx="1767720" cy="1176337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0"/>
          <p:cNvSpPr/>
          <p:nvPr/>
        </p:nvSpPr>
        <p:spPr>
          <a:xfrm>
            <a:off x="6340412" y="4402704"/>
            <a:ext cx="3841040" cy="2072014"/>
          </a:xfrm>
          <a:prstGeom prst="irregularSeal2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ほしい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0"/>
          <p:cNvSpPr txBox="1"/>
          <p:nvPr/>
        </p:nvSpPr>
        <p:spPr>
          <a:xfrm>
            <a:off x="4000356" y="1470713"/>
            <a:ext cx="10288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とけい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0"/>
          <p:cNvSpPr txBox="1"/>
          <p:nvPr/>
        </p:nvSpPr>
        <p:spPr>
          <a:xfrm>
            <a:off x="1524000" y="2806224"/>
            <a:ext cx="1295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かんたん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0"/>
          <p:cNvSpPr txBox="1"/>
          <p:nvPr/>
        </p:nvSpPr>
        <p:spPr>
          <a:xfrm>
            <a:off x="381000" y="4568985"/>
            <a:ext cx="64770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新しい家が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ほし</a:t>
            </a:r>
            <a:r>
              <a:rPr lang="en-US" sz="3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い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です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0"/>
          <p:cNvSpPr txBox="1"/>
          <p:nvPr/>
        </p:nvSpPr>
        <p:spPr>
          <a:xfrm>
            <a:off x="762000" y="5184217"/>
            <a:ext cx="4724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</a:t>
            </a: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 có </a:t>
            </a: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ngôi nhà mới.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4" name="Google Shape;564;p20"/>
          <p:cNvSpPr txBox="1"/>
          <p:nvPr/>
        </p:nvSpPr>
        <p:spPr>
          <a:xfrm>
            <a:off x="1524000" y="4280894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あたら　　うち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0"/>
          <p:cNvSpPr/>
          <p:nvPr/>
        </p:nvSpPr>
        <p:spPr>
          <a:xfrm rot="353573">
            <a:off x="8904403" y="2263470"/>
            <a:ext cx="3213009" cy="1478257"/>
          </a:xfrm>
          <a:prstGeom prst="wedgeEllipseCallout">
            <a:avLst>
              <a:gd name="adj1" fmla="val -56806"/>
              <a:gd name="adj2" fmla="val 156015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“Muốn có…”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Chỉ dùng cho ngôi thứ nhất và ngôi thứ hai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6" name="Google Shape;566;p20"/>
          <p:cNvSpPr/>
          <p:nvPr/>
        </p:nvSpPr>
        <p:spPr>
          <a:xfrm rot="-524059">
            <a:off x="6019338" y="2745849"/>
            <a:ext cx="3213009" cy="1478257"/>
          </a:xfrm>
          <a:prstGeom prst="wedgeEllipseCallout">
            <a:avLst>
              <a:gd name="adj1" fmla="val 16117"/>
              <a:gd name="adj2" fmla="val 116902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như 1 tính từ đuôi i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7" name="Google Shape;567;p20"/>
          <p:cNvSpPr/>
          <p:nvPr/>
        </p:nvSpPr>
        <p:spPr>
          <a:xfrm>
            <a:off x="1670082" y="4539595"/>
            <a:ext cx="1676400" cy="61523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8" name="Google Shape;568;p20"/>
          <p:cNvSpPr/>
          <p:nvPr/>
        </p:nvSpPr>
        <p:spPr>
          <a:xfrm rot="152241">
            <a:off x="8643946" y="181301"/>
            <a:ext cx="3733861" cy="1339318"/>
          </a:xfrm>
          <a:prstGeom prst="wedgeEllipseCallout">
            <a:avLst>
              <a:gd name="adj1" fmla="val -49639"/>
              <a:gd name="adj2" fmla="val 6926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なに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"/>
          <p:cNvSpPr txBox="1"/>
          <p:nvPr/>
        </p:nvSpPr>
        <p:spPr>
          <a:xfrm>
            <a:off x="1398431" y="514856"/>
            <a:ext cx="4495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Bây giờ bạn muốn có cái gì?</a:t>
            </a:r>
            <a:endParaRPr sz="10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21"/>
          <p:cNvSpPr txBox="1"/>
          <p:nvPr/>
        </p:nvSpPr>
        <p:spPr>
          <a:xfrm>
            <a:off x="990600" y="457200"/>
            <a:ext cx="51054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今　何が　ほしいですか。</a:t>
            </a:r>
            <a:endParaRPr sz="12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1385552" y="1586905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車が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7" name="Google Shape;5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1398" y="1041975"/>
            <a:ext cx="1979625" cy="1482808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21"/>
          <p:cNvSpPr txBox="1"/>
          <p:nvPr/>
        </p:nvSpPr>
        <p:spPr>
          <a:xfrm>
            <a:off x="1398431" y="2844071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お金が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4623" y="2531856"/>
            <a:ext cx="1676400" cy="111556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1"/>
          <p:cNvSpPr txBox="1"/>
          <p:nvPr/>
        </p:nvSpPr>
        <p:spPr>
          <a:xfrm>
            <a:off x="1385552" y="4101237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恋人が　ほしいです。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1" name="Google Shape;58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4623" y="3854194"/>
            <a:ext cx="1467119" cy="1029173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1"/>
          <p:cNvSpPr txBox="1"/>
          <p:nvPr/>
        </p:nvSpPr>
        <p:spPr>
          <a:xfrm>
            <a:off x="1385552" y="5358403"/>
            <a:ext cx="471044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何も　ほしくないです。</a:t>
            </a:r>
            <a:endParaRPr sz="1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42938" y="4883367"/>
            <a:ext cx="1514474" cy="153484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 txBox="1"/>
          <p:nvPr/>
        </p:nvSpPr>
        <p:spPr>
          <a:xfrm>
            <a:off x="1321157" y="1341134"/>
            <a:ext cx="10288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くるま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1"/>
          <p:cNvSpPr txBox="1"/>
          <p:nvPr/>
        </p:nvSpPr>
        <p:spPr>
          <a:xfrm>
            <a:off x="1199882" y="3854194"/>
            <a:ext cx="12037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こいびと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2"/>
          <p:cNvSpPr txBox="1"/>
          <p:nvPr/>
        </p:nvSpPr>
        <p:spPr>
          <a:xfrm>
            <a:off x="1008845" y="1084263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Uống cà phê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2" name="Google Shape;592;p22"/>
          <p:cNvSpPr txBox="1"/>
          <p:nvPr/>
        </p:nvSpPr>
        <p:spPr>
          <a:xfrm>
            <a:off x="1008845" y="1898650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Mua ô tô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1008845" y="2581275"/>
            <a:ext cx="2209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Xem ti vi</a:t>
            </a:r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08845" y="3298825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Đi Nhật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5" name="Google Shape;595;p22"/>
          <p:cNvSpPr txBox="1"/>
          <p:nvPr/>
        </p:nvSpPr>
        <p:spPr>
          <a:xfrm>
            <a:off x="1008845" y="4060825"/>
            <a:ext cx="22098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Về nước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6" name="Google Shape;596;p22"/>
          <p:cNvSpPr txBox="1"/>
          <p:nvPr/>
        </p:nvSpPr>
        <p:spPr>
          <a:xfrm>
            <a:off x="1008845" y="4916488"/>
            <a:ext cx="2209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Học tiếng Nhật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7" name="Google Shape;597;p22"/>
          <p:cNvSpPr txBox="1"/>
          <p:nvPr/>
        </p:nvSpPr>
        <p:spPr>
          <a:xfrm>
            <a:off x="1008845" y="5692775"/>
            <a:ext cx="2209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Thực tập tại Fsoft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22"/>
          <p:cNvSpPr txBox="1"/>
          <p:nvPr/>
        </p:nvSpPr>
        <p:spPr>
          <a:xfrm>
            <a:off x="3142445" y="990600"/>
            <a:ext cx="36576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コーヒーをのみます。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2"/>
          <p:cNvSpPr txBox="1"/>
          <p:nvPr/>
        </p:nvSpPr>
        <p:spPr>
          <a:xfrm>
            <a:off x="3142445" y="1762125"/>
            <a:ext cx="2667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車をかいます。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2"/>
          <p:cNvSpPr txBox="1"/>
          <p:nvPr/>
        </p:nvSpPr>
        <p:spPr>
          <a:xfrm>
            <a:off x="3142445" y="2447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テレビをみます。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2"/>
          <p:cNvSpPr txBox="1"/>
          <p:nvPr/>
        </p:nvSpPr>
        <p:spPr>
          <a:xfrm>
            <a:off x="3142445" y="3209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日本へいきます。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3142445" y="3971925"/>
            <a:ext cx="28194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国へかえります。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2"/>
          <p:cNvSpPr txBox="1"/>
          <p:nvPr/>
        </p:nvSpPr>
        <p:spPr>
          <a:xfrm>
            <a:off x="3142445" y="4810125"/>
            <a:ext cx="4572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日本語をべんきょうします。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3142445" y="5572125"/>
            <a:ext cx="45720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Fsoftでじっしゅうします。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2"/>
          <p:cNvSpPr txBox="1"/>
          <p:nvPr/>
        </p:nvSpPr>
        <p:spPr>
          <a:xfrm>
            <a:off x="5733245" y="1035050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4666445" y="1801813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5012520" y="2492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5012520" y="3254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2"/>
          <p:cNvSpPr txBox="1"/>
          <p:nvPr/>
        </p:nvSpPr>
        <p:spPr>
          <a:xfrm>
            <a:off x="4966483" y="40163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2"/>
          <p:cNvSpPr txBox="1"/>
          <p:nvPr/>
        </p:nvSpPr>
        <p:spPr>
          <a:xfrm>
            <a:off x="6795283" y="4854575"/>
            <a:ext cx="1143000" cy="4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2"/>
          <p:cNvSpPr txBox="1"/>
          <p:nvPr/>
        </p:nvSpPr>
        <p:spPr>
          <a:xfrm>
            <a:off x="6561920" y="5619750"/>
            <a:ext cx="1143000" cy="4302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2"/>
          <p:cNvSpPr txBox="1"/>
          <p:nvPr/>
        </p:nvSpPr>
        <p:spPr>
          <a:xfrm>
            <a:off x="323045" y="19050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3" name="Google Shape;613;p22"/>
          <p:cNvSpPr txBox="1"/>
          <p:nvPr/>
        </p:nvSpPr>
        <p:spPr>
          <a:xfrm>
            <a:off x="335745" y="1087438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22"/>
          <p:cNvSpPr txBox="1"/>
          <p:nvPr/>
        </p:nvSpPr>
        <p:spPr>
          <a:xfrm>
            <a:off x="323045" y="2590800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5" name="Google Shape;615;p22"/>
          <p:cNvSpPr txBox="1"/>
          <p:nvPr/>
        </p:nvSpPr>
        <p:spPr>
          <a:xfrm>
            <a:off x="323045" y="330676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6" name="Google Shape;616;p22"/>
          <p:cNvSpPr txBox="1"/>
          <p:nvPr/>
        </p:nvSpPr>
        <p:spPr>
          <a:xfrm>
            <a:off x="304800" y="4048036"/>
            <a:ext cx="8382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22"/>
          <p:cNvSpPr txBox="1"/>
          <p:nvPr/>
        </p:nvSpPr>
        <p:spPr>
          <a:xfrm>
            <a:off x="323045" y="490696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8" name="Google Shape;618;p22"/>
          <p:cNvSpPr txBox="1"/>
          <p:nvPr/>
        </p:nvSpPr>
        <p:spPr>
          <a:xfrm>
            <a:off x="323045" y="5700713"/>
            <a:ext cx="8382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Muốn</a:t>
            </a:r>
            <a:endParaRPr sz="18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19" name="Google Shape;6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62225">
            <a:off x="9638309" y="23755"/>
            <a:ext cx="2093467" cy="2102813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22"/>
          <p:cNvSpPr/>
          <p:nvPr/>
        </p:nvSpPr>
        <p:spPr>
          <a:xfrm>
            <a:off x="6109483" y="1693833"/>
            <a:ext cx="6082517" cy="30527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</a:t>
            </a: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ます】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たい</a:t>
            </a:r>
            <a:endParaRPr sz="1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8670120" y="1460501"/>
            <a:ext cx="1600200" cy="2214562"/>
          </a:xfrm>
          <a:prstGeom prst="mathMultiply">
            <a:avLst>
              <a:gd name="adj1" fmla="val 10643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22"/>
          <p:cNvSpPr/>
          <p:nvPr/>
        </p:nvSpPr>
        <p:spPr>
          <a:xfrm rot="-306271">
            <a:off x="7339968" y="4804839"/>
            <a:ext cx="3571829" cy="7159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Một tính từ đuôi i</a:t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 rot="-306271">
            <a:off x="7413874" y="5503729"/>
            <a:ext cx="4695783" cy="71596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2E2E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Ghép với câu bình thường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Google Shape;6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70583">
            <a:off x="9189103" y="1358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55053">
            <a:off x="152400" y="228600"/>
            <a:ext cx="36861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3"/>
          <p:cNvSpPr txBox="1"/>
          <p:nvPr/>
        </p:nvSpPr>
        <p:spPr>
          <a:xfrm>
            <a:off x="381000" y="1454366"/>
            <a:ext cx="5791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日本へ　行きたいです。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3"/>
          <p:cNvSpPr txBox="1"/>
          <p:nvPr/>
        </p:nvSpPr>
        <p:spPr>
          <a:xfrm>
            <a:off x="359228" y="2755398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　この大学で　勉強したくないです。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 txBox="1"/>
          <p:nvPr/>
        </p:nvSpPr>
        <p:spPr>
          <a:xfrm>
            <a:off x="357051" y="4147419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～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さんは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こいびとに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会いたいですか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3"/>
          <p:cNvSpPr txBox="1"/>
          <p:nvPr/>
        </p:nvSpPr>
        <p:spPr>
          <a:xfrm>
            <a:off x="352697" y="5539440"/>
            <a:ext cx="779417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私は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自分の会社を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作りたいです</a:t>
            </a:r>
            <a:r>
              <a:rPr lang="en-US" sz="3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12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3"/>
          <p:cNvSpPr/>
          <p:nvPr/>
        </p:nvSpPr>
        <p:spPr>
          <a:xfrm rot="346973">
            <a:off x="5605473" y="1590235"/>
            <a:ext cx="6324600" cy="114956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何をしたいですか。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3"/>
          <p:cNvSpPr txBox="1"/>
          <p:nvPr/>
        </p:nvSpPr>
        <p:spPr>
          <a:xfrm>
            <a:off x="3715345" y="5565566"/>
            <a:ext cx="42626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2438400" y="1454366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3224348" y="2738004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3" name="Google Shape;643;p23"/>
          <p:cNvSpPr/>
          <p:nvPr/>
        </p:nvSpPr>
        <p:spPr>
          <a:xfrm>
            <a:off x="4015739" y="4144890"/>
            <a:ext cx="533400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4" name="Google Shape;644;p23"/>
          <p:cNvSpPr/>
          <p:nvPr/>
        </p:nvSpPr>
        <p:spPr>
          <a:xfrm>
            <a:off x="3612705" y="5535109"/>
            <a:ext cx="503821" cy="5847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5" name="Google Shape;645;p23"/>
          <p:cNvSpPr txBox="1"/>
          <p:nvPr/>
        </p:nvSpPr>
        <p:spPr>
          <a:xfrm>
            <a:off x="3864616" y="2566897"/>
            <a:ext cx="15282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べんきょう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1625598" y="5324157"/>
            <a:ext cx="373898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じぶん　かいしゃ　　　つく　　　</a:t>
            </a:r>
            <a:endParaRPr sz="1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2317749" y="1035542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(tôi sẽ) đi siêu thị.</a:t>
            </a:r>
            <a:endParaRPr/>
          </a:p>
        </p:txBody>
      </p:sp>
      <p:sp>
        <p:nvSpPr>
          <p:cNvPr id="653" name="Google Shape;653;p24"/>
          <p:cNvSpPr txBox="1"/>
          <p:nvPr/>
        </p:nvSpPr>
        <p:spPr>
          <a:xfrm>
            <a:off x="6538912" y="1035542"/>
            <a:ext cx="2819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 sẽ) Mua giầy mới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4" name="Google Shape;654;p24"/>
          <p:cNvSpPr txBox="1"/>
          <p:nvPr/>
        </p:nvSpPr>
        <p:spPr>
          <a:xfrm>
            <a:off x="2295525" y="2798763"/>
            <a:ext cx="51355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(tôi sẽ) đi siêu thị </a:t>
            </a:r>
            <a:r>
              <a:rPr lang="en-US" sz="18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(để) </a:t>
            </a: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mua giầy mới.</a:t>
            </a:r>
            <a:endParaRPr/>
          </a:p>
        </p:txBody>
      </p:sp>
      <p:sp>
        <p:nvSpPr>
          <p:cNvPr id="655" name="Google Shape;655;p24"/>
          <p:cNvSpPr txBox="1"/>
          <p:nvPr/>
        </p:nvSpPr>
        <p:spPr>
          <a:xfrm>
            <a:off x="2478087" y="3937383"/>
            <a:ext cx="3200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Hôm qua (tôi đã) đến trường.</a:t>
            </a:r>
            <a:endParaRPr/>
          </a:p>
        </p:txBody>
      </p:sp>
      <p:sp>
        <p:nvSpPr>
          <p:cNvPr id="656" name="Google Shape;656;p24"/>
          <p:cNvSpPr txBox="1"/>
          <p:nvPr/>
        </p:nvSpPr>
        <p:spPr>
          <a:xfrm>
            <a:off x="5830887" y="3913570"/>
            <a:ext cx="28194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(Tôi đã) Gặp thầy Cường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7" name="Google Shape;657;p24"/>
          <p:cNvSpPr txBox="1"/>
          <p:nvPr/>
        </p:nvSpPr>
        <p:spPr>
          <a:xfrm>
            <a:off x="2355329" y="5820978"/>
            <a:ext cx="582136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Hôm qua (tôi đã) đến trường </a:t>
            </a:r>
            <a:r>
              <a:rPr lang="en-US" sz="18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(để) </a:t>
            </a:r>
            <a:r>
              <a:rPr lang="en-US" sz="18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gặp thầy Cường.</a:t>
            </a:r>
            <a:endParaRPr/>
          </a:p>
        </p:txBody>
      </p:sp>
      <p:sp>
        <p:nvSpPr>
          <p:cNvPr id="658" name="Google Shape;658;p24"/>
          <p:cNvSpPr txBox="1"/>
          <p:nvPr/>
        </p:nvSpPr>
        <p:spPr>
          <a:xfrm>
            <a:off x="1335087" y="1337438"/>
            <a:ext cx="4814888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明日スーパーへ　いきます。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5768975" y="1337438"/>
            <a:ext cx="4814887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あたらしいくつをかいます。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1335087" y="1340613"/>
            <a:ext cx="27432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明日スーパーへ　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4171950" y="1337438"/>
            <a:ext cx="19415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いきます。 　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5761037" y="1337438"/>
            <a:ext cx="31623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あたらしいくつを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8610600" y="1337438"/>
            <a:ext cx="1849437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4"/>
          <p:cNvSpPr txBox="1"/>
          <p:nvPr/>
        </p:nvSpPr>
        <p:spPr>
          <a:xfrm>
            <a:off x="8176418" y="2234376"/>
            <a:ext cx="8493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28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4"/>
          <p:cNvSpPr/>
          <p:nvPr/>
        </p:nvSpPr>
        <p:spPr>
          <a:xfrm>
            <a:off x="7436036" y="2233691"/>
            <a:ext cx="1447800" cy="5238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6" name="Google Shape;666;p24"/>
          <p:cNvSpPr txBox="1"/>
          <p:nvPr/>
        </p:nvSpPr>
        <p:spPr>
          <a:xfrm>
            <a:off x="1258887" y="4325937"/>
            <a:ext cx="5410200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がっこうへ　来ました。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4"/>
          <p:cNvSpPr txBox="1"/>
          <p:nvPr/>
        </p:nvSpPr>
        <p:spPr>
          <a:xfrm>
            <a:off x="6516687" y="4325937"/>
            <a:ext cx="3922713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Ｃ先生に　あいました。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4"/>
          <p:cNvSpPr txBox="1"/>
          <p:nvPr/>
        </p:nvSpPr>
        <p:spPr>
          <a:xfrm>
            <a:off x="1641475" y="5268912"/>
            <a:ext cx="8609012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がっこうへ　Ｃ先生に　あい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r>
              <a:rPr lang="en-US" sz="2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来ました。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6973887" y="5214937"/>
            <a:ext cx="1173163" cy="64135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284162" y="15874"/>
            <a:ext cx="11658600" cy="5142586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457200" y="1983772"/>
            <a:ext cx="2895600" cy="17713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【PLACE】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3049587" y="2456861"/>
            <a:ext cx="1108075" cy="8251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4199732" y="1861313"/>
            <a:ext cx="803275" cy="2052257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4847432" y="1983771"/>
            <a:ext cx="2611438" cy="82516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Vます</a:t>
            </a:r>
            <a:endParaRPr sz="6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4847432" y="2929542"/>
            <a:ext cx="2611438" cy="82516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8584687" y="1774985"/>
            <a:ext cx="513741" cy="222491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7365020" y="2456657"/>
            <a:ext cx="1162050" cy="8251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9157307" y="1646845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行きます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24"/>
          <p:cNvSpPr/>
          <p:nvPr/>
        </p:nvSpPr>
        <p:spPr>
          <a:xfrm>
            <a:off x="9144000" y="2515478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24"/>
          <p:cNvSpPr/>
          <p:nvPr/>
        </p:nvSpPr>
        <p:spPr>
          <a:xfrm>
            <a:off x="9144000" y="3394622"/>
            <a:ext cx="2660070" cy="8251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帰ります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24"/>
          <p:cNvSpPr/>
          <p:nvPr/>
        </p:nvSpPr>
        <p:spPr>
          <a:xfrm>
            <a:off x="5719763" y="1555257"/>
            <a:ext cx="1273174" cy="1713600"/>
          </a:xfrm>
          <a:prstGeom prst="mathMultiply">
            <a:avLst>
              <a:gd name="adj1" fmla="val 10643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682" name="Google Shape;6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0924">
            <a:off x="378067" y="118936"/>
            <a:ext cx="3307905" cy="1622248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24"/>
          <p:cNvSpPr/>
          <p:nvPr/>
        </p:nvSpPr>
        <p:spPr>
          <a:xfrm rot="-511841">
            <a:off x="2892706" y="3900154"/>
            <a:ext cx="2701357" cy="1063832"/>
          </a:xfrm>
          <a:prstGeom prst="wedgeEllipseCallout">
            <a:avLst>
              <a:gd name="adj1" fmla="val 58920"/>
              <a:gd name="adj2" fmla="val -53014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DANH ĐỘNG TỪ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5"/>
          <p:cNvSpPr txBox="1"/>
          <p:nvPr/>
        </p:nvSpPr>
        <p:spPr>
          <a:xfrm>
            <a:off x="1447800" y="1564428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Tuần sau (tôi sẽ) đi TP.HCM chơi.</a:t>
            </a:r>
            <a:endParaRPr/>
          </a:p>
        </p:txBody>
      </p:sp>
      <p:sp>
        <p:nvSpPr>
          <p:cNvPr id="690" name="Google Shape;690;p25"/>
          <p:cNvSpPr txBox="1"/>
          <p:nvPr/>
        </p:nvSpPr>
        <p:spPr>
          <a:xfrm>
            <a:off x="1447800" y="2848715"/>
            <a:ext cx="78638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 (tôi sẽ) đi Vincom xem phim với người yêu.</a:t>
            </a:r>
            <a:endParaRPr/>
          </a:p>
        </p:txBody>
      </p:sp>
      <p:sp>
        <p:nvSpPr>
          <p:cNvPr id="691" name="Google Shape;691;p25"/>
          <p:cNvSpPr txBox="1"/>
          <p:nvPr/>
        </p:nvSpPr>
        <p:spPr>
          <a:xfrm>
            <a:off x="1447800" y="4220315"/>
            <a:ext cx="78638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Sang năm (tôi sẽ) về nước cưới vợ (kết hôn)</a:t>
            </a:r>
            <a:endParaRPr/>
          </a:p>
        </p:txBody>
      </p:sp>
      <p:sp>
        <p:nvSpPr>
          <p:cNvPr id="692" name="Google Shape;692;p25"/>
          <p:cNvSpPr txBox="1"/>
          <p:nvPr/>
        </p:nvSpPr>
        <p:spPr>
          <a:xfrm>
            <a:off x="1295400" y="1042140"/>
            <a:ext cx="826789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来週　ホーチミンへ　あそびに　いきます。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5"/>
          <p:cNvSpPr txBox="1"/>
          <p:nvPr/>
        </p:nvSpPr>
        <p:spPr>
          <a:xfrm>
            <a:off x="1295400" y="2348653"/>
            <a:ext cx="99822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今晩　恋人と　Vincomへ　映画を　見に　いきます。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5"/>
          <p:cNvSpPr txBox="1"/>
          <p:nvPr/>
        </p:nvSpPr>
        <p:spPr>
          <a:xfrm>
            <a:off x="1096963" y="838940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らいしゅう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5"/>
          <p:cNvSpPr txBox="1"/>
          <p:nvPr/>
        </p:nvSpPr>
        <p:spPr>
          <a:xfrm>
            <a:off x="1096963" y="2148628"/>
            <a:ext cx="7589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  こいびと　　　　　　　　　          えいが          み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5"/>
          <p:cNvSpPr txBox="1"/>
          <p:nvPr/>
        </p:nvSpPr>
        <p:spPr>
          <a:xfrm>
            <a:off x="1268413" y="3698028"/>
            <a:ext cx="7951787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来年　国へ　けっこんしに　かえります。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1254125" y="4753715"/>
            <a:ext cx="7432675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来年　国へ　けっこんに　かえります。</a:t>
            </a:r>
            <a:endParaRPr sz="32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25"/>
          <p:cNvSpPr/>
          <p:nvPr/>
        </p:nvSpPr>
        <p:spPr>
          <a:xfrm>
            <a:off x="5385390" y="1058590"/>
            <a:ext cx="1676400" cy="52546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99" name="Google Shape;699;p25"/>
          <p:cNvSpPr/>
          <p:nvPr/>
        </p:nvSpPr>
        <p:spPr>
          <a:xfrm>
            <a:off x="6324600" y="2272741"/>
            <a:ext cx="2590800" cy="69532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0" name="Google Shape;700;p25"/>
          <p:cNvSpPr/>
          <p:nvPr/>
        </p:nvSpPr>
        <p:spPr>
          <a:xfrm>
            <a:off x="3745460" y="3732447"/>
            <a:ext cx="2579140" cy="5238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1" name="Google Shape;701;p25"/>
          <p:cNvSpPr/>
          <p:nvPr/>
        </p:nvSpPr>
        <p:spPr>
          <a:xfrm rot="335133">
            <a:off x="7366000" y="-18310"/>
            <a:ext cx="2146300" cy="1154113"/>
          </a:xfrm>
          <a:prstGeom prst="wedgeRoundRectCallout">
            <a:avLst>
              <a:gd name="adj1" fmla="val -75961"/>
              <a:gd name="adj2" fmla="val 4999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2" name="Google Shape;702;p25"/>
          <p:cNvSpPr/>
          <p:nvPr/>
        </p:nvSpPr>
        <p:spPr>
          <a:xfrm rot="335133">
            <a:off x="7366000" y="-15135"/>
            <a:ext cx="2146300" cy="1152525"/>
          </a:xfrm>
          <a:prstGeom prst="wedgeRoundRectCallout">
            <a:avLst>
              <a:gd name="adj1" fmla="val -86907"/>
              <a:gd name="adj2" fmla="val 157816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3" name="Google Shape;703;p25"/>
          <p:cNvSpPr/>
          <p:nvPr/>
        </p:nvSpPr>
        <p:spPr>
          <a:xfrm rot="335133">
            <a:off x="7366000" y="-15135"/>
            <a:ext cx="2146300" cy="1152525"/>
          </a:xfrm>
          <a:prstGeom prst="wedgeRoundRectCallout">
            <a:avLst>
              <a:gd name="adj1" fmla="val -103108"/>
              <a:gd name="adj2" fmla="val 32367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なにをしに</a:t>
            </a:r>
            <a:endParaRPr sz="28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4" name="Google Shape;704;p25"/>
          <p:cNvSpPr/>
          <p:nvPr/>
        </p:nvSpPr>
        <p:spPr>
          <a:xfrm rot="466629">
            <a:off x="8694620" y="5019621"/>
            <a:ext cx="3011487" cy="1579563"/>
          </a:xfrm>
          <a:prstGeom prst="wedgeEllipseCallout">
            <a:avLst>
              <a:gd name="adj1" fmla="val -159488"/>
              <a:gd name="adj2" fmla="val 1208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Với 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DANH ĐỘNG TỪ 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 thể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ghép trực tiếp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5" name="Google Shape;705;p25"/>
          <p:cNvSpPr/>
          <p:nvPr/>
        </p:nvSpPr>
        <p:spPr>
          <a:xfrm>
            <a:off x="3748088" y="4758259"/>
            <a:ext cx="2271712" cy="52546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2093685" y="1942776"/>
            <a:ext cx="6600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990599" y="197103"/>
            <a:ext cx="15240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sẽ ăn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76201" y="1265077"/>
            <a:ext cx="127635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2362200" y="197102"/>
            <a:ext cx="126801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bữa tối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3"/>
          <p:cNvSpPr txBox="1"/>
          <p:nvPr/>
        </p:nvSpPr>
        <p:spPr>
          <a:xfrm>
            <a:off x="3429000" y="197102"/>
            <a:ext cx="9906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ngon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4191000" y="196804"/>
            <a:ext cx="19050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tại nhà hàng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943600" y="196208"/>
            <a:ext cx="14478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nổi tiếng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7239000" y="196207"/>
            <a:ext cx="16764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 Nhật</a:t>
            </a:r>
            <a:endParaRPr/>
          </a:p>
        </p:txBody>
      </p:sp>
      <p:sp>
        <p:nvSpPr>
          <p:cNvPr id="153" name="Google Shape;153;p3"/>
          <p:cNvSpPr txBox="1"/>
          <p:nvPr/>
        </p:nvSpPr>
        <p:spPr>
          <a:xfrm>
            <a:off x="1752598" y="683213"/>
            <a:ext cx="266700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từ 7 giờ đến 9 giờ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4346546" y="683630"/>
            <a:ext cx="1179785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nay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366196" y="682735"/>
            <a:ext cx="2690649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cùng với gia đình</a:t>
            </a:r>
            <a:endParaRPr sz="240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9337332" y="5486400"/>
            <a:ext cx="2280746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食べます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6991354" y="4045062"/>
            <a:ext cx="190500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晩ご飯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5051400" y="4045062"/>
            <a:ext cx="2054254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おいしい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5509782" y="3357108"/>
            <a:ext cx="2719555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レストラン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4031635" y="3357108"/>
            <a:ext cx="161085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有名な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 txBox="1"/>
          <p:nvPr/>
        </p:nvSpPr>
        <p:spPr>
          <a:xfrm>
            <a:off x="2516878" y="3357108"/>
            <a:ext cx="161925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日本の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 txBox="1"/>
          <p:nvPr/>
        </p:nvSpPr>
        <p:spPr>
          <a:xfrm>
            <a:off x="774891" y="1964478"/>
            <a:ext cx="135452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今晩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7829554" y="4783533"/>
            <a:ext cx="13716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家族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352552" y="2649998"/>
            <a:ext cx="444062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７時から９時まで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11374989" y="5486400"/>
            <a:ext cx="48617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8984898" y="4783533"/>
            <a:ext cx="7188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と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8651629" y="4045062"/>
            <a:ext cx="733052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を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 txBox="1"/>
          <p:nvPr/>
        </p:nvSpPr>
        <p:spPr>
          <a:xfrm>
            <a:off x="8085019" y="3361416"/>
            <a:ext cx="6600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2042706" y="1964478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2659444" y="2663044"/>
            <a:ext cx="970768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518145" y="2663044"/>
            <a:ext cx="970768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7998845" y="3352800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8630760" y="4038600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8941698" y="4789995"/>
            <a:ext cx="762000" cy="646331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9742887" y="4764008"/>
            <a:ext cx="160481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</a:t>
            </a:r>
            <a:r>
              <a:rPr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緒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9860714" y="4631525"/>
            <a:ext cx="10571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いっしょ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7988457" y="4631525"/>
            <a:ext cx="10571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かぞく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7219381" y="3952922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ばん　　はん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4119508" y="3227003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ゆうめい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950821" y="1852041"/>
            <a:ext cx="14113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こんばん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 txBox="1"/>
          <p:nvPr/>
        </p:nvSpPr>
        <p:spPr>
          <a:xfrm>
            <a:off x="4031635" y="1379612"/>
            <a:ext cx="45089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Tôi sẽ ăn bữa tối tại nhà hàng.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2042706" y="1807056"/>
            <a:ext cx="981846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私は　レストランで　晩ご飯を　食べます。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6951936" y="1719775"/>
            <a:ext cx="303026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ばん　　はん　　　　　た　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 rot="190652">
            <a:off x="8709137" y="1251431"/>
            <a:ext cx="3483242" cy="2131203"/>
          </a:xfrm>
          <a:prstGeom prst="wedgeEllipseCallout">
            <a:avLst>
              <a:gd name="adj1" fmla="val -23204"/>
              <a:gd name="adj2" fmla="val 117362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Xác định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đối tượng cùng thực hiện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hành động.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2025316" y="5481637"/>
            <a:ext cx="658528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mai tôi sẽ không đi đến ngân hàng.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1644316" y="4827363"/>
            <a:ext cx="7804484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私は　銀行へ　行きません。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1820">
            <a:off x="10102037" y="172244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2133600" y="1035274"/>
            <a:ext cx="3810000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Thứ 7 bạn Lan sẽ về quê.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1752600" y="381000"/>
            <a:ext cx="8839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土曜日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ランさんは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田舎へ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帰ります</a:t>
            </a: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2144963" y="2402835"/>
            <a:ext cx="60325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Ngày 15 tháng sau, anh Kim sẽ đến đây.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1243263" y="1748561"/>
            <a:ext cx="102235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来月の１５日に、キムさんは　ここへ　来ます。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2017963" y="3992028"/>
            <a:ext cx="6934200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Trưa ngày kia, tôi sẽ ăn cơm cùng với thầy giáo.</a:t>
            </a:r>
            <a:endParaRPr sz="2400" i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179763" y="3137314"/>
            <a:ext cx="10287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明後日の昼、私は　先生と　ご飯を　食べます。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263316" y="4854530"/>
            <a:ext cx="180975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きのう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152399" y="393790"/>
            <a:ext cx="167640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先週の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485376" y="3129417"/>
            <a:ext cx="26415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おとといの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7388634" y="4789140"/>
            <a:ext cx="3403692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ませんでした。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9218190" y="333886"/>
            <a:ext cx="1806550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9984372" y="1722032"/>
            <a:ext cx="2091991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 txBox="1"/>
          <p:nvPr/>
        </p:nvSpPr>
        <p:spPr>
          <a:xfrm>
            <a:off x="10028488" y="3091148"/>
            <a:ext cx="1895475" cy="6924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91425" rIns="2743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ました。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 txBox="1"/>
          <p:nvPr/>
        </p:nvSpPr>
        <p:spPr>
          <a:xfrm>
            <a:off x="1014662" y="1767070"/>
            <a:ext cx="185286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先月の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2017962" y="174550"/>
            <a:ext cx="70498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どようび　　　　　　　　　　　　　いなか　　　　かえ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1087216" y="1578422"/>
            <a:ext cx="12749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せんげつ　　　　　　　　　　　　　　　　　　　　　　　　　　　　　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1263316" y="2902723"/>
            <a:ext cx="106606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あさって　　　ひる　　　　　　　せんせい　　　　　はん　　　　た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4602192" y="4608197"/>
            <a:ext cx="66646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ぎんこう　　　い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579426" y="1036505"/>
            <a:ext cx="2510953" cy="461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 err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Thứ</a:t>
            </a:r>
            <a:r>
              <a:rPr lang="en-US" sz="2400" i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7 </a:t>
            </a:r>
            <a:r>
              <a:rPr lang="en-US" sz="2400" i="1" dirty="0" err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tuần</a:t>
            </a:r>
            <a:r>
              <a:rPr lang="en-US" sz="2400" i="1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trước</a:t>
            </a:r>
            <a:endParaRPr sz="2400" i="1" dirty="0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1806176" y="2416418"/>
            <a:ext cx="3157641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Ngày 15 tháng trước,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2017963" y="5481935"/>
            <a:ext cx="1456808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Hôm qua</a:t>
            </a:r>
            <a:endParaRPr/>
          </a:p>
        </p:txBody>
      </p:sp>
      <p:sp>
        <p:nvSpPr>
          <p:cNvPr id="214" name="Google Shape;214;p4"/>
          <p:cNvSpPr txBox="1"/>
          <p:nvPr/>
        </p:nvSpPr>
        <p:spPr>
          <a:xfrm>
            <a:off x="2106360" y="3992027"/>
            <a:ext cx="2058404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Trưa hôm kia,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115525" y="174550"/>
            <a:ext cx="15325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せんしゅう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448780" y="2908738"/>
            <a:ext cx="2641599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4"/>
          <p:cNvCxnSpPr/>
          <p:nvPr/>
        </p:nvCxnSpPr>
        <p:spPr>
          <a:xfrm>
            <a:off x="4250289" y="1110180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4"/>
          <p:cNvCxnSpPr/>
          <p:nvPr/>
        </p:nvCxnSpPr>
        <p:spPr>
          <a:xfrm rot="10800000" flipH="1">
            <a:off x="4250289" y="1064275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4"/>
          <p:cNvCxnSpPr/>
          <p:nvPr/>
        </p:nvCxnSpPr>
        <p:spPr>
          <a:xfrm>
            <a:off x="6159248" y="2457555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4"/>
          <p:cNvCxnSpPr/>
          <p:nvPr/>
        </p:nvCxnSpPr>
        <p:spPr>
          <a:xfrm rot="10800000" flipH="1">
            <a:off x="6159248" y="2411650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4"/>
          <p:cNvCxnSpPr/>
          <p:nvPr/>
        </p:nvCxnSpPr>
        <p:spPr>
          <a:xfrm>
            <a:off x="4514223" y="4064141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4"/>
          <p:cNvCxnSpPr/>
          <p:nvPr/>
        </p:nvCxnSpPr>
        <p:spPr>
          <a:xfrm rot="10800000" flipH="1">
            <a:off x="4514223" y="4018236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4"/>
          <p:cNvCxnSpPr/>
          <p:nvPr/>
        </p:nvCxnSpPr>
        <p:spPr>
          <a:xfrm>
            <a:off x="3827713" y="5543315"/>
            <a:ext cx="530634" cy="461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4"/>
          <p:cNvCxnSpPr/>
          <p:nvPr/>
        </p:nvCxnSpPr>
        <p:spPr>
          <a:xfrm rot="10800000" flipH="1">
            <a:off x="3827713" y="5497410"/>
            <a:ext cx="533400" cy="4619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/>
          <p:nvPr/>
        </p:nvSpPr>
        <p:spPr>
          <a:xfrm>
            <a:off x="152400" y="304800"/>
            <a:ext cx="11947358" cy="6096000"/>
          </a:xfrm>
          <a:prstGeom prst="rect">
            <a:avLst/>
          </a:prstGeom>
          <a:gradFill>
            <a:gsLst>
              <a:gs pos="0">
                <a:srgbClr val="F9D6AD"/>
              </a:gs>
              <a:gs pos="50000">
                <a:srgbClr val="F7BD79"/>
              </a:gs>
              <a:gs pos="100000">
                <a:srgbClr val="F9A13B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5"/>
          <p:cNvSpPr/>
          <p:nvPr/>
        </p:nvSpPr>
        <p:spPr>
          <a:xfrm rot="-349874">
            <a:off x="342220" y="483202"/>
            <a:ext cx="2289160" cy="91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動詞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295400" y="3048000"/>
            <a:ext cx="5273842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2626895" y="2438401"/>
            <a:ext cx="3124200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4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316420" y="5061730"/>
            <a:ext cx="5273842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590800" y="4475747"/>
            <a:ext cx="3124200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ません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6569242" y="2438401"/>
            <a:ext cx="3505200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ました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6569242" y="4475747"/>
            <a:ext cx="5334000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ませんでした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304800" y="2438401"/>
            <a:ext cx="1981199" cy="177265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KHẲNG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ĐỊNH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292769" y="4475747"/>
            <a:ext cx="1981199" cy="1772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CC44"/>
              </a:gs>
              <a:gs pos="50000">
                <a:srgbClr val="C5A823"/>
              </a:gs>
              <a:gs pos="100000">
                <a:srgbClr val="9D8513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PHỦ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ĐỊNH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2971801" y="1343522"/>
            <a:ext cx="2434390" cy="97055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6946231" y="1393431"/>
            <a:ext cx="2434390" cy="97055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908606" y="4698790"/>
            <a:ext cx="400862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mai bạn sẽ làm gì?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139700" y="4562032"/>
            <a:ext cx="59563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明日の朝、何を　しますか。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01820">
            <a:off x="9731513" y="150564"/>
            <a:ext cx="2332441" cy="233244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 txBox="1"/>
          <p:nvPr/>
        </p:nvSpPr>
        <p:spPr>
          <a:xfrm>
            <a:off x="1016890" y="490956"/>
            <a:ext cx="400862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hôm qua bạn đã đi đâu?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139700" y="384971"/>
            <a:ext cx="74041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昨日の晩、どこへ　行きましたか。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1028253" y="1858517"/>
            <a:ext cx="45014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nay bạn đã ăn gì?</a:t>
            </a:r>
            <a:endParaRPr/>
          </a:p>
        </p:txBody>
      </p:sp>
      <p:sp>
        <p:nvSpPr>
          <p:cNvPr id="253" name="Google Shape;253;p6"/>
          <p:cNvSpPr txBox="1"/>
          <p:nvPr/>
        </p:nvSpPr>
        <p:spPr>
          <a:xfrm>
            <a:off x="139700" y="1748561"/>
            <a:ext cx="615415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今朝　何を　食べましたか。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908606" y="3307844"/>
            <a:ext cx="51742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đằng kia có cái gì?</a:t>
            </a:r>
            <a:endParaRPr/>
          </a:p>
        </p:txBody>
      </p:sp>
      <p:sp>
        <p:nvSpPr>
          <p:cNvPr id="255" name="Google Shape;255;p6"/>
          <p:cNvSpPr txBox="1"/>
          <p:nvPr/>
        </p:nvSpPr>
        <p:spPr>
          <a:xfrm>
            <a:off x="76200" y="3137314"/>
            <a:ext cx="6516437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あそこに　何が　ありますか。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2344153" y="384970"/>
            <a:ext cx="2527299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どこか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へ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>
            <a:off x="1120098" y="1748560"/>
            <a:ext cx="1905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(を)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1964232" y="3128661"/>
            <a:ext cx="19050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(が)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2246229" y="4553379"/>
            <a:ext cx="1732213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何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(を)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746385" y="5235642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mai bạn có làm gì không?</a:t>
            </a:r>
            <a:endParaRPr/>
          </a:p>
        </p:txBody>
      </p:sp>
      <p:sp>
        <p:nvSpPr>
          <p:cNvPr id="261" name="Google Shape;261;p6"/>
          <p:cNvSpPr txBox="1"/>
          <p:nvPr/>
        </p:nvSpPr>
        <p:spPr>
          <a:xfrm>
            <a:off x="187580" y="164077"/>
            <a:ext cx="21065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きのう　ばん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152603" y="1483470"/>
            <a:ext cx="4114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けさ　　　　　　　た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187580" y="4286465"/>
            <a:ext cx="41145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あした　あさ　　　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648368" y="1051729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hôm qua bạn có đi đâu không?</a:t>
            </a:r>
            <a:endParaRPr/>
          </a:p>
        </p:txBody>
      </p:sp>
      <p:sp>
        <p:nvSpPr>
          <p:cNvPr id="265" name="Google Shape;265;p6"/>
          <p:cNvSpPr txBox="1"/>
          <p:nvPr/>
        </p:nvSpPr>
        <p:spPr>
          <a:xfrm>
            <a:off x="746385" y="2477116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Sáng nay bạn có ăn gì không?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746385" y="3838215"/>
            <a:ext cx="5372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Ở đằng kia có cái gì không?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 rot="2278995">
            <a:off x="4484073" y="2591186"/>
            <a:ext cx="2438400" cy="165384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ANSWER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6643957" y="3758295"/>
            <a:ext cx="459094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はい、食べました。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6643956" y="4529412"/>
            <a:ext cx="54617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はい、パンを食べました。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>
            <a:off x="3048000" y="331387"/>
            <a:ext cx="6169718" cy="115486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5A548"/>
              </a:gs>
              <a:gs pos="50000">
                <a:srgbClr val="D9821B"/>
              </a:gs>
              <a:gs pos="100000">
                <a:srgbClr val="AE630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第５課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7"/>
          <p:cNvSpPr/>
          <p:nvPr/>
        </p:nvSpPr>
        <p:spPr>
          <a:xfrm>
            <a:off x="838200" y="2286000"/>
            <a:ext cx="11051482" cy="319498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休みの後で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7"/>
          <p:cNvSpPr/>
          <p:nvPr/>
        </p:nvSpPr>
        <p:spPr>
          <a:xfrm rot="721955">
            <a:off x="8373741" y="975725"/>
            <a:ext cx="2562832" cy="1270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B4B4B"/>
              </a:gs>
              <a:gs pos="50000">
                <a:srgbClr val="3A3A3A"/>
              </a:gs>
              <a:gs pos="100000">
                <a:srgbClr val="2C2C2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/>
          </a:p>
        </p:txBody>
      </p:sp>
      <p:sp>
        <p:nvSpPr>
          <p:cNvPr id="278" name="Google Shape;278;p7"/>
          <p:cNvSpPr/>
          <p:nvPr/>
        </p:nvSpPr>
        <p:spPr>
          <a:xfrm rot="829033">
            <a:off x="9743122" y="1235365"/>
            <a:ext cx="838200" cy="83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２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/>
          <p:nvPr/>
        </p:nvSpPr>
        <p:spPr>
          <a:xfrm>
            <a:off x="228600" y="4038600"/>
            <a:ext cx="11733844" cy="25908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68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5" name="Google Shape;2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6915">
            <a:off x="139700" y="108853"/>
            <a:ext cx="28098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8"/>
          <p:cNvSpPr txBox="1"/>
          <p:nvPr/>
        </p:nvSpPr>
        <p:spPr>
          <a:xfrm>
            <a:off x="1744107" y="4414948"/>
            <a:ext cx="389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Thế à. Bộ phim thế nào?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1720373" y="5593310"/>
            <a:ext cx="38998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Rất hay cậu ạ.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1340677" y="1255440"/>
            <a:ext cx="63620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Tối chủ nhật tuần trước cậu có đi đâu không?</a:t>
            </a:r>
            <a:endParaRPr/>
          </a:p>
        </p:txBody>
      </p:sp>
      <p:sp>
        <p:nvSpPr>
          <p:cNvPr id="289" name="Google Shape;289;p8"/>
          <p:cNvSpPr txBox="1"/>
          <p:nvPr/>
        </p:nvSpPr>
        <p:spPr>
          <a:xfrm>
            <a:off x="1544637" y="2532438"/>
            <a:ext cx="68954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Không, tớ không đi đâu cả. Tớ xem phim ở nhà.</a:t>
            </a:r>
            <a:endParaRPr/>
          </a:p>
        </p:txBody>
      </p:sp>
      <p:pic>
        <p:nvPicPr>
          <p:cNvPr id="290" name="Google Shape;29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72840">
            <a:off x="9334997" y="358943"/>
            <a:ext cx="25146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8"/>
          <p:cNvSpPr txBox="1"/>
          <p:nvPr/>
        </p:nvSpPr>
        <p:spPr>
          <a:xfrm>
            <a:off x="1219200" y="1195208"/>
            <a:ext cx="92202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先週の日曜日の晩、どこか　行きましたか。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 txBox="1"/>
          <p:nvPr/>
        </p:nvSpPr>
        <p:spPr>
          <a:xfrm>
            <a:off x="1219209" y="2403387"/>
            <a:ext cx="7404000" cy="12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いいえ、どこも行きませんでした。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1242934" y="4322615"/>
            <a:ext cx="7062866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そうですか。映画はどうですか。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8"/>
          <p:cNvSpPr txBox="1"/>
          <p:nvPr/>
        </p:nvSpPr>
        <p:spPr>
          <a:xfrm>
            <a:off x="1219200" y="5500977"/>
            <a:ext cx="51054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とてもおもしろいです。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1219200" y="3094952"/>
            <a:ext cx="4814215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家で映画を見ました。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8"/>
          <p:cNvSpPr txBox="1"/>
          <p:nvPr/>
        </p:nvSpPr>
        <p:spPr>
          <a:xfrm>
            <a:off x="5421651" y="4322615"/>
            <a:ext cx="320040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どう</a:t>
            </a: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でした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8"/>
          <p:cNvSpPr txBox="1"/>
          <p:nvPr/>
        </p:nvSpPr>
        <p:spPr>
          <a:xfrm>
            <a:off x="4521693" y="5500976"/>
            <a:ext cx="2698021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かった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1298114" y="1077201"/>
            <a:ext cx="5184144" cy="3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せんしゅう　にちようび　　ばん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8"/>
          <p:cNvSpPr txBox="1"/>
          <p:nvPr/>
        </p:nvSpPr>
        <p:spPr>
          <a:xfrm>
            <a:off x="1242934" y="3611562"/>
            <a:ext cx="5184144" cy="37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うち　　えいが　　　み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4038600" y="4230282"/>
            <a:ext cx="50940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えいが　　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/>
          <p:nvPr/>
        </p:nvSpPr>
        <p:spPr>
          <a:xfrm>
            <a:off x="152400" y="304800"/>
            <a:ext cx="11947500" cy="6248400"/>
          </a:xfrm>
          <a:prstGeom prst="rect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7" name="Google Shape;307;p9"/>
          <p:cNvSpPr/>
          <p:nvPr/>
        </p:nvSpPr>
        <p:spPr>
          <a:xfrm rot="212721">
            <a:off x="6600028" y="488095"/>
            <a:ext cx="5404935" cy="91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形容詞・形容動詞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1371600" y="1393431"/>
            <a:ext cx="2434390" cy="9705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【いAdj】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946231" y="1393431"/>
            <a:ext cx="2434390" cy="97055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【なAdj】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3124200" y="2686619"/>
            <a:ext cx="3352800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KHẲNG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3590146" y="3676482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PHỦ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HIỆN TẠI</a:t>
            </a:r>
            <a:endParaRPr/>
          </a:p>
        </p:txBody>
      </p:sp>
      <p:sp>
        <p:nvSpPr>
          <p:cNvPr id="312" name="Google Shape;312;p9"/>
          <p:cNvSpPr/>
          <p:nvPr/>
        </p:nvSpPr>
        <p:spPr>
          <a:xfrm>
            <a:off x="201665" y="3472721"/>
            <a:ext cx="3961151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おいしくないです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/>
          <p:nvPr/>
        </p:nvSpPr>
        <p:spPr>
          <a:xfrm>
            <a:off x="6280483" y="3472721"/>
            <a:ext cx="4463717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ひまではありません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3590146" y="4708550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KHẲNG ĐỊNH</a:t>
            </a:r>
            <a:b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 dirty="0"/>
          </a:p>
        </p:txBody>
      </p:sp>
      <p:sp>
        <p:nvSpPr>
          <p:cNvPr id="315" name="Google Shape;315;p9"/>
          <p:cNvSpPr/>
          <p:nvPr/>
        </p:nvSpPr>
        <p:spPr>
          <a:xfrm>
            <a:off x="3971146" y="5788687"/>
            <a:ext cx="3496454" cy="560206"/>
          </a:xfrm>
          <a:prstGeom prst="leftRightArrowCallout">
            <a:avLst>
              <a:gd name="adj1" fmla="val 25000"/>
              <a:gd name="adj2" fmla="val 25000"/>
              <a:gd name="adj3" fmla="val 25000"/>
              <a:gd name="adj4" fmla="val 48123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PHỦ ĐỊNH</a:t>
            </a:r>
            <a:b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QUÁ KHỨ</a:t>
            </a:r>
            <a:endParaRPr/>
          </a:p>
        </p:txBody>
      </p:sp>
      <p:sp>
        <p:nvSpPr>
          <p:cNvPr id="316" name="Google Shape;316;p9"/>
          <p:cNvSpPr/>
          <p:nvPr/>
        </p:nvSpPr>
        <p:spPr>
          <a:xfrm>
            <a:off x="200416" y="4503764"/>
            <a:ext cx="3962399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おいしかったです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9"/>
          <p:cNvSpPr/>
          <p:nvPr/>
        </p:nvSpPr>
        <p:spPr>
          <a:xfrm>
            <a:off x="200416" y="5516379"/>
            <a:ext cx="4904983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おいしくなかったです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9"/>
          <p:cNvSpPr/>
          <p:nvPr/>
        </p:nvSpPr>
        <p:spPr>
          <a:xfrm>
            <a:off x="6280484" y="4500016"/>
            <a:ext cx="2634916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ひまでした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9"/>
          <p:cNvSpPr/>
          <p:nvPr/>
        </p:nvSpPr>
        <p:spPr>
          <a:xfrm>
            <a:off x="6280484" y="5530120"/>
            <a:ext cx="5835316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ひまではありませんでした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9"/>
          <p:cNvSpPr/>
          <p:nvPr/>
        </p:nvSpPr>
        <p:spPr>
          <a:xfrm rot="-218371">
            <a:off x="594354" y="540515"/>
            <a:ext cx="4572000" cy="936231"/>
          </a:xfrm>
          <a:prstGeom prst="horizontalScroll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🖝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よくない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9"/>
          <p:cNvSpPr/>
          <p:nvPr/>
        </p:nvSpPr>
        <p:spPr>
          <a:xfrm rot="-218281">
            <a:off x="5504673" y="428800"/>
            <a:ext cx="4571913" cy="936087"/>
          </a:xfrm>
          <a:prstGeom prst="horizontalScroll">
            <a:avLst>
              <a:gd name="adj" fmla="val 12500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いい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🖝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よかった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/>
          <p:nvPr/>
        </p:nvSpPr>
        <p:spPr>
          <a:xfrm>
            <a:off x="201666" y="2452143"/>
            <a:ext cx="3046751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84E4"/>
              </a:gs>
              <a:gs pos="50000">
                <a:srgbClr val="0964A4"/>
              </a:gs>
              <a:gs pos="100000">
                <a:srgbClr val="004D84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おいしいです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6400800" y="2452143"/>
            <a:ext cx="2285999" cy="9572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65F5C"/>
              </a:gs>
              <a:gs pos="50000">
                <a:srgbClr val="B33C38"/>
              </a:gs>
              <a:gs pos="100000">
                <a:srgbClr val="8E282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ひまです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 Design Blue 16x9">
  <a:themeElements>
    <a:clrScheme name="Banded_Design_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1297</Words>
  <Application>Microsoft Macintosh PowerPoint</Application>
  <PresentationFormat>Widescreen</PresentationFormat>
  <Paragraphs>399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Noto Sans Symbols</vt:lpstr>
      <vt:lpstr>Corbel</vt:lpstr>
      <vt:lpstr>Arial</vt:lpstr>
      <vt:lpstr>Tahoma</vt:lpstr>
      <vt:lpstr>Banded Design Blue 16x9</vt:lpstr>
      <vt:lpstr>Banded Design Blue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User</cp:lastModifiedBy>
  <cp:revision>12</cp:revision>
  <dcterms:created xsi:type="dcterms:W3CDTF">2014-12-10T05:37:18Z</dcterms:created>
  <dcterms:modified xsi:type="dcterms:W3CDTF">2022-06-21T13:41:07Z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TC034172719991</vt:lpwstr>
  </property>
</Properties>
</file>