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</p:sldIdLst>
  <p:sldSz cx="12188825" cy="6858000"/>
  <p:notesSz cx="6858000" cy="9144000"/>
  <p:embeddedFontLst>
    <p:embeddedFont>
      <p:font typeface="Architects Daughter" pitchFamily="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Corbel" panose="020B0503020204020204" pitchFamily="34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yPwbWrXZaYs8kQDrkyNQDnIr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3072"/>
  </p:normalViewPr>
  <p:slideViewPr>
    <p:cSldViewPr snapToGrid="0">
      <p:cViewPr varScale="1">
        <p:scale>
          <a:sx n="141" d="100"/>
          <a:sy n="141" d="100"/>
        </p:scale>
        <p:origin x="1600" y="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1" name="Google Shape;160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7" name="Google Shape;16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7" name="Google Shape;173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8" name="Google Shape;174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5" name="Google Shape;1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0" name="Google Shape;18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9" name="Google Shape;187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3" name="Google Shape;18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5" name="Google Shape;14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8" name="Google Shape;18;p3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9" name="Google Shape;19;p32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32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32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32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32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32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32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32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32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32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32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32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32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32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32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32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32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32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32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32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32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32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32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32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32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32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32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32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32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32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32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32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32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32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32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32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32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32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32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32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32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32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32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32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32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32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32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32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32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32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32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32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32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32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32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32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32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32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32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32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32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32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32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32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32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32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32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32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32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32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32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32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32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32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32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32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32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32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32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32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32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32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32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32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32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32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32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32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32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4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5" name="Google Shape;1225;p41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41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41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299" name="Google Shape;1299;p4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0" name="Google Shape;1300;p41"/>
          <p:cNvSpPr txBox="1">
            <a:spLocks noGrp="1"/>
          </p:cNvSpPr>
          <p:nvPr>
            <p:ph type="body" idx="1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01" name="Google Shape;1301;p4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2" name="Google Shape;1302;p4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3" name="Google Shape;1303;p4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5" name="Google Shape;1305;p4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6" name="Google Shape;1306;p42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7" name="Google Shape;1307;p42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42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42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42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42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42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42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42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42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42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42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42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42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42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42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42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42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42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42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42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42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42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42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42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42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42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42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42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42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42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42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42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42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42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42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42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42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42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42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42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42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42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42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42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42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42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42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42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42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42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42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0" name="Google Shape;1380;p42"/>
          <p:cNvSpPr txBox="1">
            <a:spLocks noGrp="1"/>
          </p:cNvSpPr>
          <p:nvPr>
            <p:ph type="title"/>
          </p:nvPr>
        </p:nvSpPr>
        <p:spPr>
          <a:xfrm rot="5400000">
            <a:off x="8096538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1" name="Google Shape;1381;p42"/>
          <p:cNvSpPr txBox="1">
            <a:spLocks noGrp="1"/>
          </p:cNvSpPr>
          <p:nvPr>
            <p:ph type="body" idx="1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1382" name="Google Shape;1382;p42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3" name="Google Shape;1383;p42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4" name="Google Shape;1384;p42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33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144" name="Google Shape;144;p33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145" name="Google Shape;145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46" name="Google Shape;146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7" name="Google Shape;147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8" name="Google Shape;148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49" name="Google Shape;149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0" name="Google Shape;150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1" name="Google Shape;151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2" name="Google Shape;152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3" name="Google Shape;153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4" name="Google Shape;154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5" name="Google Shape;155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6" name="Google Shape;156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7" name="Google Shape;157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8" name="Google Shape;158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59" name="Google Shape;159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0" name="Google Shape;160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1" name="Google Shape;161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2" name="Google Shape;162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3" name="Google Shape;163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4" name="Google Shape;164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5" name="Google Shape;165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6" name="Google Shape;166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7" name="Google Shape;167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8" name="Google Shape;168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69" name="Google Shape;169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0" name="Google Shape;170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1" name="Google Shape;171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2" name="Google Shape;172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3" name="Google Shape;173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4" name="Google Shape;174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5" name="Google Shape;175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6" name="Google Shape;176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7" name="Google Shape;177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8" name="Google Shape;178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79" name="Google Shape;179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0" name="Google Shape;180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1" name="Google Shape;181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2" name="Google Shape;182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3" name="Google Shape;183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4" name="Google Shape;184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5" name="Google Shape;185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6" name="Google Shape;186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7" name="Google Shape;187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8" name="Google Shape;188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89" name="Google Shape;189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0" name="Google Shape;190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1" name="Google Shape;191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2" name="Google Shape;192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3" name="Google Shape;193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4" name="Google Shape;194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5" name="Google Shape;195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6" name="Google Shape;196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7" name="Google Shape;197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8" name="Google Shape;198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99" name="Google Shape;199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0" name="Google Shape;200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1" name="Google Shape;201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2" name="Google Shape;202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3" name="Google Shape;203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4" name="Google Shape;204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5" name="Google Shape;205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6" name="Google Shape;206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7" name="Google Shape;207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8" name="Google Shape;208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09" name="Google Shape;209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0" name="Google Shape;210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1" name="Google Shape;211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2" name="Google Shape;212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3" name="Google Shape;213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4" name="Google Shape;214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5" name="Google Shape;215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6" name="Google Shape;216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7" name="Google Shape;217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8" name="Google Shape;218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19" name="Google Shape;219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220" name="Google Shape;220;p33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221" name="Google Shape;221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2" name="Google Shape;222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3" name="Google Shape;223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4" name="Google Shape;224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5" name="Google Shape;225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6" name="Google Shape;226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7" name="Google Shape;227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8" name="Google Shape;228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1" name="Google Shape;231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2" name="Google Shape;232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3" name="Google Shape;233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4" name="Google Shape;234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5" name="Google Shape;235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6" name="Google Shape;236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7" name="Google Shape;237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8" name="Google Shape;238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39" name="Google Shape;239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0" name="Google Shape;240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1" name="Google Shape;241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2" name="Google Shape;242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3" name="Google Shape;243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4" name="Google Shape;244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5" name="Google Shape;245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6" name="Google Shape;246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7" name="Google Shape;247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8" name="Google Shape;248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49" name="Google Shape;249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0" name="Google Shape;250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1" name="Google Shape;251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2" name="Google Shape;252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3" name="Google Shape;253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4" name="Google Shape;254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5" name="Google Shape;255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8" name="Google Shape;258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59" name="Google Shape;259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0" name="Google Shape;260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1" name="Google Shape;261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2" name="Google Shape;262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3" name="Google Shape;263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4" name="Google Shape;264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5" name="Google Shape;265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6" name="Google Shape;266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7" name="Google Shape;267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8" name="Google Shape;268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69" name="Google Shape;269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0" name="Google Shape;270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1" name="Google Shape;271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2" name="Google Shape;272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3" name="Google Shape;273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4" name="Google Shape;274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5" name="Google Shape;275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6" name="Google Shape;276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7" name="Google Shape;277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8" name="Google Shape;278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79" name="Google Shape;279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0" name="Google Shape;280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1" name="Google Shape;281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2" name="Google Shape;282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3" name="Google Shape;283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4" name="Google Shape;284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5" name="Google Shape;285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6" name="Google Shape;286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7" name="Google Shape;287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8" name="Google Shape;288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89" name="Google Shape;289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0" name="Google Shape;290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1" name="Google Shape;291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3" name="Google Shape;293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4" name="Google Shape;294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295" name="Google Shape;295;p33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296" name="Google Shape;296;p33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297" name="Google Shape;297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8" name="Google Shape;298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299" name="Google Shape;299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0" name="Google Shape;300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1" name="Google Shape;301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2" name="Google Shape;302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3" name="Google Shape;303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4" name="Google Shape;304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5" name="Google Shape;305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6" name="Google Shape;306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7" name="Google Shape;307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8" name="Google Shape;308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09" name="Google Shape;309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0" name="Google Shape;310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1" name="Google Shape;311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2" name="Google Shape;312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3" name="Google Shape;313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4" name="Google Shape;314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5" name="Google Shape;315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6" name="Google Shape;316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7" name="Google Shape;317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8" name="Google Shape;318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19" name="Google Shape;319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0" name="Google Shape;320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1" name="Google Shape;321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2" name="Google Shape;322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3" name="Google Shape;323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4" name="Google Shape;324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5" name="Google Shape;325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6" name="Google Shape;326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7" name="Google Shape;327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8" name="Google Shape;328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29" name="Google Shape;329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0" name="Google Shape;330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1" name="Google Shape;331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2" name="Google Shape;332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3" name="Google Shape;333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4" name="Google Shape;334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5" name="Google Shape;335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6" name="Google Shape;336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7" name="Google Shape;337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8" name="Google Shape;338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39" name="Google Shape;339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0" name="Google Shape;340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1" name="Google Shape;341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2" name="Google Shape;342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3" name="Google Shape;343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4" name="Google Shape;344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5" name="Google Shape;345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6" name="Google Shape;346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7" name="Google Shape;347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8" name="Google Shape;348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49" name="Google Shape;349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0" name="Google Shape;350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1" name="Google Shape;351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2" name="Google Shape;352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3" name="Google Shape;353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4" name="Google Shape;354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5" name="Google Shape;355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6" name="Google Shape;356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7" name="Google Shape;357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8" name="Google Shape;358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59" name="Google Shape;359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0" name="Google Shape;360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1" name="Google Shape;361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2" name="Google Shape;362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3" name="Google Shape;363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4" name="Google Shape;364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5" name="Google Shape;365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6" name="Google Shape;366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7" name="Google Shape;367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8" name="Google Shape;368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69" name="Google Shape;369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0" name="Google Shape;370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371" name="Google Shape;371;p33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372" name="Google Shape;372;p33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3" name="Google Shape;373;p33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4" name="Google Shape;374;p33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5" name="Google Shape;375;p33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6" name="Google Shape;376;p33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7" name="Google Shape;377;p33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8" name="Google Shape;378;p33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79" name="Google Shape;379;p33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0" name="Google Shape;380;p33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1" name="Google Shape;381;p33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2" name="Google Shape;382;p33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3" name="Google Shape;383;p33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4" name="Google Shape;384;p33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5" name="Google Shape;385;p33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6" name="Google Shape;386;p33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7" name="Google Shape;387;p33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8" name="Google Shape;388;p33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89" name="Google Shape;389;p33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0" name="Google Shape;390;p33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1" name="Google Shape;391;p33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2" name="Google Shape;392;p33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3" name="Google Shape;393;p33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4" name="Google Shape;394;p33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5" name="Google Shape;395;p33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6" name="Google Shape;396;p33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7" name="Google Shape;397;p33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8" name="Google Shape;398;p33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399" name="Google Shape;399;p33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0" name="Google Shape;400;p33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1" name="Google Shape;401;p33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2" name="Google Shape;402;p33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3" name="Google Shape;403;p33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4" name="Google Shape;404;p33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5" name="Google Shape;405;p33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6" name="Google Shape;406;p33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7" name="Google Shape;407;p33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8" name="Google Shape;408;p33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09" name="Google Shape;409;p33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0" name="Google Shape;410;p33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1" name="Google Shape;411;p33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2" name="Google Shape;412;p33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3" name="Google Shape;413;p33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4" name="Google Shape;414;p33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5" name="Google Shape;415;p33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6" name="Google Shape;416;p33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7" name="Google Shape;417;p33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8" name="Google Shape;418;p33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19" name="Google Shape;419;p33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0" name="Google Shape;420;p33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1" name="Google Shape;421;p33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2" name="Google Shape;422;p33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3" name="Google Shape;423;p33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4" name="Google Shape;424;p33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5" name="Google Shape;425;p33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6" name="Google Shape;426;p33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7" name="Google Shape;427;p33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8" name="Google Shape;428;p33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29" name="Google Shape;429;p33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0" name="Google Shape;430;p33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1" name="Google Shape;431;p33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2" name="Google Shape;432;p33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3" name="Google Shape;433;p33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4" name="Google Shape;434;p33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5" name="Google Shape;435;p33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6" name="Google Shape;436;p33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7" name="Google Shape;437;p33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8" name="Google Shape;438;p33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39" name="Google Shape;439;p33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0" name="Google Shape;440;p33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1" name="Google Shape;441;p33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2" name="Google Shape;442;p33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3" name="Google Shape;443;p33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4" name="Google Shape;444;p33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445" name="Google Shape;445;p33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446" name="Google Shape;446;p33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body" idx="1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48" name="Google Shape;448;p33"/>
          <p:cNvSpPr txBox="1">
            <a:spLocks noGrp="1"/>
          </p:cNvSpPr>
          <p:nvPr>
            <p:ph type="body" idx="2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33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3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3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34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454" name="Google Shape;454;p34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34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34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34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34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34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34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34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34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6" name="Google Shape;476;p34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34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34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34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34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34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34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34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34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34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34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34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34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34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34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34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34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34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34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34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34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34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34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34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34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34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34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34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34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34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34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34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34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34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34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34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34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34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34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34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28" name="Google Shape;528;p34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34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>
            <a:endParaRPr/>
          </a:p>
        </p:txBody>
      </p:sp>
      <p:sp>
        <p:nvSpPr>
          <p:cNvPr id="530" name="Google Shape;530;p34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34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34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35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535" name="Google Shape;535;p35"/>
            <p:cNvSpPr/>
            <p:nvPr/>
          </p:nvSpPr>
          <p:spPr>
            <a:xfrm>
              <a:off x="12815888" y="2768600"/>
              <a:ext cx="468313" cy="19050"/>
            </a:xfrm>
            <a:custGeom>
              <a:avLst/>
              <a:gdLst/>
              <a:ahLst/>
              <a:cxnLst/>
              <a:rect l="l" t="t" r="r" b="b"/>
              <a:pathLst>
                <a:path w="244" h="8" extrusionOk="0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12380913" y="2755900"/>
              <a:ext cx="461963" cy="26987"/>
            </a:xfrm>
            <a:custGeom>
              <a:avLst/>
              <a:gdLst/>
              <a:ahLst/>
              <a:cxnLst/>
              <a:rect l="l" t="t" r="r" b="b"/>
              <a:pathLst>
                <a:path w="241" h="12" extrusionOk="0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12814300" y="2779713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2738437" y="2795588"/>
              <a:ext cx="425450" cy="15875"/>
            </a:xfrm>
            <a:custGeom>
              <a:avLst/>
              <a:gdLst/>
              <a:ahLst/>
              <a:cxnLst/>
              <a:rect l="l" t="t" r="r" b="b"/>
              <a:pathLst>
                <a:path w="222" h="7" extrusionOk="0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-3646488" y="2800350"/>
              <a:ext cx="46038" cy="3175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627312" y="2816225"/>
              <a:ext cx="63500" cy="4762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3103562" y="2741613"/>
              <a:ext cx="28575" cy="3175"/>
            </a:xfrm>
            <a:custGeom>
              <a:avLst/>
              <a:gdLst/>
              <a:ahLst/>
              <a:cxnLst/>
              <a:rect l="l" t="t" r="r" b="b"/>
              <a:pathLst>
                <a:path w="15" h="1" extrusionOk="0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1227137" y="2836863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1" h="120000" extrusionOk="0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3660775" y="2713038"/>
              <a:ext cx="331788" cy="20637"/>
            </a:xfrm>
            <a:custGeom>
              <a:avLst/>
              <a:gdLst/>
              <a:ahLst/>
              <a:cxnLst/>
              <a:rect l="l" t="t" r="r" b="b"/>
              <a:pathLst>
                <a:path w="173" h="9" extrusionOk="0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-1674813" y="2768600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-1673225" y="2767013"/>
              <a:ext cx="36513" cy="1587"/>
            </a:xfrm>
            <a:custGeom>
              <a:avLst/>
              <a:gdLst/>
              <a:ahLst/>
              <a:cxnLst/>
              <a:rect l="l" t="t" r="r" b="b"/>
              <a:pathLst>
                <a:path w="19" h="1" extrusionOk="0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2690812" y="2811463"/>
              <a:ext cx="47625" cy="4762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822575" y="2794000"/>
              <a:ext cx="163513" cy="4762"/>
            </a:xfrm>
            <a:custGeom>
              <a:avLst/>
              <a:gdLst/>
              <a:ahLst/>
              <a:cxnLst/>
              <a:rect l="l" t="t" r="r" b="b"/>
              <a:pathLst>
                <a:path w="85" h="2" extrusionOk="0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715962" y="2809875"/>
              <a:ext cx="1911350" cy="50800"/>
            </a:xfrm>
            <a:custGeom>
              <a:avLst/>
              <a:gdLst/>
              <a:ahLst/>
              <a:cxnLst/>
              <a:rect l="l" t="t" r="r" b="b"/>
              <a:pathLst>
                <a:path w="996" h="23" extrusionOk="0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1995487" y="2822575"/>
              <a:ext cx="20638" cy="0"/>
            </a:xfrm>
            <a:custGeom>
              <a:avLst/>
              <a:gdLst/>
              <a:ahLst/>
              <a:cxnLst/>
              <a:rect l="l" t="t" r="r" b="b"/>
              <a:pathLst>
                <a:path w="10" h="120000" extrusionOk="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1630362" y="283051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12" h="120000" extrusionOk="0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651125" y="2798763"/>
              <a:ext cx="46038" cy="1587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698750" y="2809875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469900" y="2800350"/>
              <a:ext cx="23813" cy="317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998537" y="2811463"/>
              <a:ext cx="1076325" cy="20637"/>
            </a:xfrm>
            <a:custGeom>
              <a:avLst/>
              <a:gdLst/>
              <a:ahLst/>
              <a:cxnLst/>
              <a:rect l="l" t="t" r="r" b="b"/>
              <a:pathLst>
                <a:path w="561" h="9" extrusionOk="0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495550" y="2803525"/>
              <a:ext cx="17463" cy="0"/>
            </a:xfrm>
            <a:custGeom>
              <a:avLst/>
              <a:gdLst/>
              <a:ahLst/>
              <a:cxnLst/>
              <a:rect l="l" t="t" r="r" b="b"/>
              <a:pathLst>
                <a:path w="9" h="120000" extrusionOk="0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38412" y="2816225"/>
              <a:ext cx="1057275" cy="31750"/>
            </a:xfrm>
            <a:custGeom>
              <a:avLst/>
              <a:gdLst/>
              <a:ahLst/>
              <a:cxnLst/>
              <a:rect l="l" t="t" r="r" b="b"/>
              <a:pathLst>
                <a:path w="551" h="14" extrusionOk="0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11777663" y="2757488"/>
              <a:ext cx="19050" cy="3175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5983288" y="274161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6832600" y="2713038"/>
              <a:ext cx="53975" cy="1587"/>
            </a:xfrm>
            <a:custGeom>
              <a:avLst/>
              <a:gdLst/>
              <a:ahLst/>
              <a:cxnLst/>
              <a:rect l="l" t="t" r="r" b="b"/>
              <a:pathLst>
                <a:path w="28" h="1" extrusionOk="0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11317288" y="2755900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8534400" y="2735263"/>
              <a:ext cx="30163" cy="0"/>
            </a:xfrm>
            <a:custGeom>
              <a:avLst/>
              <a:gdLst/>
              <a:ahLst/>
              <a:cxnLst/>
              <a:rect l="l" t="t" r="r" b="b"/>
              <a:pathLst>
                <a:path w="16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6821488" y="27146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5583238" y="27193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13" h="120000" extrusionOk="0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5638800" y="2740025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4303712" y="2728913"/>
              <a:ext cx="50800" cy="0"/>
            </a:xfrm>
            <a:custGeom>
              <a:avLst/>
              <a:gdLst/>
              <a:ahLst/>
              <a:cxnLst/>
              <a:rect l="l" t="t" r="r" b="b"/>
              <a:pathLst>
                <a:path w="26" h="120000" extrusionOk="0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519738" y="2735263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12096750" y="2784475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12225338" y="2773363"/>
              <a:ext cx="46038" cy="0"/>
            </a:xfrm>
            <a:custGeom>
              <a:avLst/>
              <a:gdLst/>
              <a:ahLst/>
              <a:cxnLst/>
              <a:rect l="l" t="t" r="r" b="b"/>
              <a:pathLst>
                <a:path w="2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9274175" y="2746375"/>
              <a:ext cx="55563" cy="4762"/>
            </a:xfrm>
            <a:custGeom>
              <a:avLst/>
              <a:gdLst/>
              <a:ahLst/>
              <a:cxnLst/>
              <a:rect l="l" t="t" r="r" b="b"/>
              <a:pathLst>
                <a:path w="29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11847513" y="2827338"/>
              <a:ext cx="34925" cy="3175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11882438" y="2825750"/>
              <a:ext cx="25400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8915400" y="2809875"/>
              <a:ext cx="15875" cy="158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12109450" y="2752725"/>
              <a:ext cx="454025" cy="23812"/>
            </a:xfrm>
            <a:custGeom>
              <a:avLst/>
              <a:gdLst/>
              <a:ahLst/>
              <a:cxnLst/>
              <a:rect l="l" t="t" r="r" b="b"/>
              <a:pathLst>
                <a:path w="236" h="10" extrusionOk="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12182475" y="2816225"/>
              <a:ext cx="9525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4348162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12071350" y="279082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4754563" y="2827338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4852988" y="2719388"/>
              <a:ext cx="9525" cy="3175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4759325" y="282733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6654800" y="2805113"/>
              <a:ext cx="19050" cy="1587"/>
            </a:xfrm>
            <a:custGeom>
              <a:avLst/>
              <a:gdLst/>
              <a:ahLst/>
              <a:cxnLst/>
              <a:rect l="l" t="t" r="r" b="b"/>
              <a:pathLst>
                <a:path w="10" h="1" extrusionOk="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6289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9140825" y="272573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23" h="120000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4737100" y="2827338"/>
              <a:ext cx="17463" cy="3175"/>
            </a:xfrm>
            <a:custGeom>
              <a:avLst/>
              <a:gdLst/>
              <a:ahLst/>
              <a:cxnLst/>
              <a:rect l="l" t="t" r="r" b="b"/>
              <a:pathLst>
                <a:path w="9" h="1" extrusionOk="0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7239000" y="2779713"/>
              <a:ext cx="11113" cy="317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35"/>
            <p:cNvSpPr/>
            <p:nvPr/>
          </p:nvSpPr>
          <p:spPr>
            <a:xfrm>
              <a:off x="7181850" y="2773363"/>
              <a:ext cx="468313" cy="15875"/>
            </a:xfrm>
            <a:custGeom>
              <a:avLst/>
              <a:gdLst/>
              <a:ahLst/>
              <a:cxnLst/>
              <a:rect l="l" t="t" r="r" b="b"/>
              <a:pathLst>
                <a:path w="244" h="7" extrusionOk="0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35"/>
            <p:cNvSpPr/>
            <p:nvPr/>
          </p:nvSpPr>
          <p:spPr>
            <a:xfrm>
              <a:off x="7407275" y="2787650"/>
              <a:ext cx="26988" cy="0"/>
            </a:xfrm>
            <a:custGeom>
              <a:avLst/>
              <a:gdLst/>
              <a:ahLst/>
              <a:cxnLst/>
              <a:rect l="l" t="t" r="r" b="b"/>
              <a:pathLst>
                <a:path w="14" h="120000" extrusionOk="0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8123238" y="2794000"/>
              <a:ext cx="31750" cy="1587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070225" y="2794000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9963150" y="2778125"/>
              <a:ext cx="41275" cy="0"/>
            </a:xfrm>
            <a:custGeom>
              <a:avLst/>
              <a:gdLst/>
              <a:ahLst/>
              <a:cxnLst/>
              <a:rect l="l" t="t" r="r" b="b"/>
              <a:pathLst>
                <a:path w="21" h="120000" extrusionOk="0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7523163" y="2773363"/>
              <a:ext cx="30163" cy="3175"/>
            </a:xfrm>
            <a:custGeom>
              <a:avLst/>
              <a:gdLst/>
              <a:ahLst/>
              <a:cxnLst/>
              <a:rect l="l" t="t" r="r" b="b"/>
              <a:pathLst>
                <a:path w="16" h="1" extrusionOk="0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0009188" y="2787650"/>
              <a:ext cx="115888" cy="3175"/>
            </a:xfrm>
            <a:custGeom>
              <a:avLst/>
              <a:gdLst/>
              <a:ahLst/>
              <a:cxnLst/>
              <a:rect l="l" t="t" r="r" b="b"/>
              <a:pathLst>
                <a:path w="60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0125075" y="2789238"/>
              <a:ext cx="1588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-4110038" y="2703513"/>
              <a:ext cx="16486189" cy="134937"/>
            </a:xfrm>
            <a:custGeom>
              <a:avLst/>
              <a:gdLst/>
              <a:ahLst/>
              <a:cxnLst/>
              <a:rect l="l" t="t" r="r" b="b"/>
              <a:pathLst>
                <a:path w="8594" h="60" extrusionOk="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2117388" y="2779713"/>
              <a:ext cx="127000" cy="4762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12182475" y="2787650"/>
              <a:ext cx="79375" cy="1587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12307888" y="2809875"/>
              <a:ext cx="249238" cy="15875"/>
            </a:xfrm>
            <a:custGeom>
              <a:avLst/>
              <a:gdLst/>
              <a:ahLst/>
              <a:cxnLst/>
              <a:rect l="l" t="t" r="r" b="b"/>
              <a:pathLst>
                <a:path w="130" h="7" extrusionOk="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12252325" y="2825750"/>
              <a:ext cx="73025" cy="1587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10779125" y="2733675"/>
              <a:ext cx="66675" cy="4762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-2471738" y="2738438"/>
              <a:ext cx="496888" cy="1587"/>
            </a:xfrm>
            <a:custGeom>
              <a:avLst/>
              <a:gdLst/>
              <a:ahLst/>
              <a:cxnLst/>
              <a:rect l="l" t="t" r="r" b="b"/>
              <a:pathLst>
                <a:path w="259" h="1" extrusionOk="0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9136063" y="2735263"/>
              <a:ext cx="387350" cy="14287"/>
            </a:xfrm>
            <a:custGeom>
              <a:avLst/>
              <a:gdLst/>
              <a:ahLst/>
              <a:cxnLst/>
              <a:rect l="l" t="t" r="r" b="b"/>
              <a:pathLst>
                <a:path w="202" h="6" extrusionOk="0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9139238" y="2725738"/>
              <a:ext cx="142875" cy="9525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9805988" y="2817813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8580438" y="2725738"/>
              <a:ext cx="66675" cy="317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8647113" y="2725738"/>
              <a:ext cx="15875" cy="3175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9794875" y="2830513"/>
              <a:ext cx="90488" cy="1587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9232900" y="2795588"/>
              <a:ext cx="84138" cy="3175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8158163" y="2725738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8734425" y="2814638"/>
              <a:ext cx="144463" cy="3175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8023225" y="2782888"/>
              <a:ext cx="26988" cy="1587"/>
            </a:xfrm>
            <a:custGeom>
              <a:avLst/>
              <a:gdLst/>
              <a:ahLst/>
              <a:cxnLst/>
              <a:rect l="l" t="t" r="r" b="b"/>
              <a:pathLst>
                <a:path w="14" h="1" extrusionOk="0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8050213" y="2782888"/>
              <a:ext cx="77788" cy="1587"/>
            </a:xfrm>
            <a:custGeom>
              <a:avLst/>
              <a:gdLst/>
              <a:ahLst/>
              <a:cxnLst/>
              <a:rect l="l" t="t" r="r" b="b"/>
              <a:pathLst>
                <a:path w="40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7715250" y="2779713"/>
              <a:ext cx="90488" cy="7937"/>
            </a:xfrm>
            <a:custGeom>
              <a:avLst/>
              <a:gdLst/>
              <a:ahLst/>
              <a:cxnLst/>
              <a:rect l="l" t="t" r="r" b="b"/>
              <a:pathLst>
                <a:path w="47" h="3" extrusionOk="0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6508750" y="2713038"/>
              <a:ext cx="247650" cy="6350"/>
            </a:xfrm>
            <a:custGeom>
              <a:avLst/>
              <a:gdLst/>
              <a:ahLst/>
              <a:cxnLst/>
              <a:rect l="l" t="t" r="r" b="b"/>
              <a:pathLst>
                <a:path w="129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6756400" y="2713038"/>
              <a:ext cx="33338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8047038" y="2820988"/>
              <a:ext cx="58738" cy="4762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6348413" y="2711451"/>
              <a:ext cx="82550" cy="1587"/>
            </a:xfrm>
            <a:custGeom>
              <a:avLst/>
              <a:gdLst/>
              <a:ahLst/>
              <a:cxnLst/>
              <a:rect l="l" t="t" r="r" b="b"/>
              <a:pathLst>
                <a:path w="43" h="1" extrusionOk="0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6734175" y="2771775"/>
              <a:ext cx="96838" cy="6350"/>
            </a:xfrm>
            <a:custGeom>
              <a:avLst/>
              <a:gdLst/>
              <a:ahLst/>
              <a:cxnLst/>
              <a:rect l="l" t="t" r="r" b="b"/>
              <a:pathLst>
                <a:path w="50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6091238" y="2722563"/>
              <a:ext cx="95250" cy="7937"/>
            </a:xfrm>
            <a:custGeom>
              <a:avLst/>
              <a:gdLst/>
              <a:ahLst/>
              <a:cxnLst/>
              <a:rect l="l" t="t" r="r" b="b"/>
              <a:pathLst>
                <a:path w="49" h="4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6559550" y="2773363"/>
              <a:ext cx="80963" cy="317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6640513" y="2806700"/>
              <a:ext cx="227013" cy="15875"/>
            </a:xfrm>
            <a:custGeom>
              <a:avLst/>
              <a:gdLst/>
              <a:ahLst/>
              <a:cxnLst/>
              <a:rect l="l" t="t" r="r" b="b"/>
              <a:pathLst>
                <a:path w="118" h="7" extrusionOk="0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6661150" y="2814638"/>
              <a:ext cx="34925" cy="1587"/>
            </a:xfrm>
            <a:custGeom>
              <a:avLst/>
              <a:gdLst/>
              <a:ahLst/>
              <a:cxnLst/>
              <a:rect l="l" t="t" r="r" b="b"/>
              <a:pathLst>
                <a:path w="18" h="1" extrusionOk="0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5661025" y="2789238"/>
              <a:ext cx="23813" cy="1587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6162675" y="2814638"/>
              <a:ext cx="258763" cy="7937"/>
            </a:xfrm>
            <a:custGeom>
              <a:avLst/>
              <a:gdLst/>
              <a:ahLst/>
              <a:cxnLst/>
              <a:rect l="l" t="t" r="r" b="b"/>
              <a:pathLst>
                <a:path w="135" h="4" extrusionOk="0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5019675" y="2713038"/>
              <a:ext cx="73025" cy="4762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021263" y="2713038"/>
              <a:ext cx="11113" cy="0"/>
            </a:xfrm>
            <a:custGeom>
              <a:avLst/>
              <a:gdLst/>
              <a:ahLst/>
              <a:cxnLst/>
              <a:rect l="l" t="t" r="r" b="b"/>
              <a:pathLst>
                <a:path w="6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5864225" y="2784475"/>
              <a:ext cx="101600" cy="4762"/>
            </a:xfrm>
            <a:custGeom>
              <a:avLst/>
              <a:gdLst/>
              <a:ahLst/>
              <a:cxnLst/>
              <a:rect l="l" t="t" r="r" b="b"/>
              <a:pathLst>
                <a:path w="53" h="2" extrusionOk="0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4703763" y="2722563"/>
              <a:ext cx="84138" cy="1587"/>
            </a:xfrm>
            <a:custGeom>
              <a:avLst/>
              <a:gdLst/>
              <a:ahLst/>
              <a:cxnLst/>
              <a:rect l="l" t="t" r="r" b="b"/>
              <a:pathLst>
                <a:path w="44" h="1" extrusionOk="0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4264025" y="2713038"/>
              <a:ext cx="77788" cy="4762"/>
            </a:xfrm>
            <a:custGeom>
              <a:avLst/>
              <a:gdLst/>
              <a:ahLst/>
              <a:cxnLst/>
              <a:rect l="l" t="t" r="r" b="b"/>
              <a:pathLst>
                <a:path w="41" h="2" extrusionOk="0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4800600" y="2822575"/>
              <a:ext cx="117475" cy="7937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187325" y="2714625"/>
              <a:ext cx="1925638" cy="31750"/>
            </a:xfrm>
            <a:custGeom>
              <a:avLst/>
              <a:gdLst/>
              <a:ahLst/>
              <a:cxnLst/>
              <a:rect l="l" t="t" r="r" b="b"/>
              <a:pathLst>
                <a:path w="1004" h="14" extrusionOk="0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1947862" y="273526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2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112712" y="2724150"/>
              <a:ext cx="74613" cy="0"/>
            </a:xfrm>
            <a:custGeom>
              <a:avLst/>
              <a:gdLst/>
              <a:ahLst/>
              <a:cxnLst/>
              <a:rect l="l" t="t" r="r" b="b"/>
              <a:pathLst>
                <a:path w="39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187575" y="2717800"/>
              <a:ext cx="176213" cy="6350"/>
            </a:xfrm>
            <a:custGeom>
              <a:avLst/>
              <a:gdLst/>
              <a:ahLst/>
              <a:cxnLst/>
              <a:rect l="l" t="t" r="r" b="b"/>
              <a:pathLst>
                <a:path w="92" h="3" extrusionOk="0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112962" y="2714625"/>
              <a:ext cx="90488" cy="47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101850" y="2811463"/>
              <a:ext cx="71438" cy="317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724025" y="2805113"/>
              <a:ext cx="120650" cy="4762"/>
            </a:xfrm>
            <a:custGeom>
              <a:avLst/>
              <a:gdLst/>
              <a:ahLst/>
              <a:cxnLst/>
              <a:rect l="l" t="t" r="r" b="b"/>
              <a:pathLst>
                <a:path w="6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744662" y="2833688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-474663" y="274161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18" h="120000" extrusionOk="0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-947738" y="2725738"/>
              <a:ext cx="1239838" cy="19050"/>
            </a:xfrm>
            <a:custGeom>
              <a:avLst/>
              <a:gdLst/>
              <a:ahLst/>
              <a:cxnLst/>
              <a:rect l="l" t="t" r="r" b="b"/>
              <a:pathLst>
                <a:path w="647" h="8" extrusionOk="0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-1944688" y="2741613"/>
              <a:ext cx="4763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-1939925" y="2735263"/>
              <a:ext cx="173038" cy="6350"/>
            </a:xfrm>
            <a:custGeom>
              <a:avLst/>
              <a:gdLst/>
              <a:ahLst/>
              <a:cxnLst/>
              <a:rect l="l" t="t" r="r" b="b"/>
              <a:pathLst>
                <a:path w="90" h="3" extrusionOk="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-1773238" y="2733675"/>
              <a:ext cx="123825" cy="12700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-1057275" y="2735263"/>
              <a:ext cx="57150" cy="3175"/>
            </a:xfrm>
            <a:custGeom>
              <a:avLst/>
              <a:gdLst/>
              <a:ahLst/>
              <a:cxnLst/>
              <a:rect l="l" t="t" r="r" b="b"/>
              <a:pathLst>
                <a:path w="30" h="1" extrusionOk="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-1116013" y="2738438"/>
              <a:ext cx="58738" cy="3175"/>
            </a:xfrm>
            <a:custGeom>
              <a:avLst/>
              <a:gdLst/>
              <a:ahLst/>
              <a:cxnLst/>
              <a:rect l="l" t="t" r="r" b="b"/>
              <a:pathLst>
                <a:path w="30" h="2" extrusionOk="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-1349375" y="2735263"/>
              <a:ext cx="84138" cy="0"/>
            </a:xfrm>
            <a:custGeom>
              <a:avLst/>
              <a:gdLst/>
              <a:ahLst/>
              <a:cxnLst/>
              <a:rect l="l" t="t" r="r" b="b"/>
              <a:pathLst>
                <a:path w="44" h="120000" extrusionOk="0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-1265238" y="2735263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-1219200" y="2728913"/>
              <a:ext cx="103188" cy="9525"/>
            </a:xfrm>
            <a:custGeom>
              <a:avLst/>
              <a:gdLst/>
              <a:ahLst/>
              <a:cxnLst/>
              <a:rect l="l" t="t" r="r" b="b"/>
              <a:pathLst>
                <a:path w="54" h="4" extrusionOk="0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225550" y="2830513"/>
              <a:ext cx="73025" cy="317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874712" y="2827338"/>
              <a:ext cx="39688" cy="3175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417512" y="2827338"/>
              <a:ext cx="457200" cy="31750"/>
            </a:xfrm>
            <a:custGeom>
              <a:avLst/>
              <a:gdLst/>
              <a:ahLst/>
              <a:cxnLst/>
              <a:rect l="l" t="t" r="r" b="b"/>
              <a:pathLst>
                <a:path w="238" h="14" extrusionOk="0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755650" y="2859087"/>
              <a:ext cx="68263" cy="4762"/>
            </a:xfrm>
            <a:custGeom>
              <a:avLst/>
              <a:gdLst/>
              <a:ahLst/>
              <a:cxnLst/>
              <a:rect l="l" t="t" r="r" b="b"/>
              <a:pathLst>
                <a:path w="36" h="2" extrusionOk="0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-133350" y="2798763"/>
              <a:ext cx="111125" cy="4762"/>
            </a:xfrm>
            <a:custGeom>
              <a:avLst/>
              <a:gdLst/>
              <a:ahLst/>
              <a:cxnLst/>
              <a:rect l="l" t="t" r="r" b="b"/>
              <a:pathLst>
                <a:path w="58" h="2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-22225" y="2800350"/>
              <a:ext cx="44450" cy="317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-66675" y="2798763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-1566863" y="2730500"/>
              <a:ext cx="65088" cy="3175"/>
            </a:xfrm>
            <a:custGeom>
              <a:avLst/>
              <a:gdLst/>
              <a:ahLst/>
              <a:cxnLst/>
              <a:rect l="l" t="t" r="r" b="b"/>
              <a:pathLst>
                <a:path w="34" h="1" extrusionOk="0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5" name="Google Shape;655;p35"/>
            <p:cNvSpPr/>
            <p:nvPr/>
          </p:nvSpPr>
          <p:spPr>
            <a:xfrm>
              <a:off x="-3175000" y="2740025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20" h="120000" extrusionOk="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6" name="Google Shape;656;p35"/>
            <p:cNvSpPr/>
            <p:nvPr/>
          </p:nvSpPr>
          <p:spPr>
            <a:xfrm>
              <a:off x="-3735388" y="2803525"/>
              <a:ext cx="6350" cy="158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7" name="Google Shape;657;p35"/>
            <p:cNvSpPr/>
            <p:nvPr/>
          </p:nvSpPr>
          <p:spPr>
            <a:xfrm>
              <a:off x="-3924300" y="2803525"/>
              <a:ext cx="188913" cy="3175"/>
            </a:xfrm>
            <a:custGeom>
              <a:avLst/>
              <a:gdLst/>
              <a:ahLst/>
              <a:cxnLst/>
              <a:rect l="l" t="t" r="r" b="b"/>
              <a:pathLst>
                <a:path w="98" h="2" extrusionOk="0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658" name="Google Shape;658;p35"/>
          <p:cNvSpPr txBox="1"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sz="44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5"/>
          <p:cNvSpPr txBox="1"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35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35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2" name="Google Shape;662;p35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665" name="Google Shape;665;p36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739" name="Google Shape;739;p36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0" name="Google Shape;740;p36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41" name="Google Shape;741;p36"/>
          <p:cNvSpPr txBox="1">
            <a:spLocks noGrp="1"/>
          </p:cNvSpPr>
          <p:nvPr>
            <p:ph type="body" idx="2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742" name="Google Shape;742;p36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3" name="Google Shape;743;p36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36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" name="Google Shape;746;p3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747" name="Google Shape;747;p37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2" name="Google Shape;772;p37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0" name="Google Shape;790;p37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9" name="Google Shape;809;p37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0" name="Google Shape;810;p37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2" name="Google Shape;822;p37"/>
          <p:cNvSpPr txBox="1"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2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24" name="Google Shape;824;p37"/>
          <p:cNvSpPr txBox="1">
            <a:spLocks noGrp="1"/>
          </p:cNvSpPr>
          <p:nvPr>
            <p:ph type="body" idx="3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5" name="Google Shape;825;p37"/>
          <p:cNvSpPr txBox="1">
            <a:spLocks noGrp="1"/>
          </p:cNvSpPr>
          <p:nvPr>
            <p:ph type="body" idx="4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826" name="Google Shape;826;p37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37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37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" name="Google Shape;830;p38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31" name="Google Shape;831;p38"/>
            <p:cNvSpPr/>
            <p:nvPr/>
          </p:nvSpPr>
          <p:spPr>
            <a:xfrm>
              <a:off x="12028488" y="1525554"/>
              <a:ext cx="63500" cy="4924"/>
            </a:xfrm>
            <a:custGeom>
              <a:avLst/>
              <a:gdLst/>
              <a:ahLst/>
              <a:cxnLst/>
              <a:rect l="l" t="t" r="r" b="b"/>
              <a:pathLst>
                <a:path w="67" h="6" extrusionOk="0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12022138" y="1532939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2" extrusionOk="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2041188" y="1531708"/>
              <a:ext cx="39687" cy="6155"/>
            </a:xfrm>
            <a:custGeom>
              <a:avLst/>
              <a:gdLst/>
              <a:ahLst/>
              <a:cxnLst/>
              <a:rect l="l" t="t" r="r" b="b"/>
              <a:pathLst>
                <a:path w="41" h="6" extrusionOk="0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11831638" y="1526784"/>
              <a:ext cx="42862" cy="4924"/>
            </a:xfrm>
            <a:custGeom>
              <a:avLst/>
              <a:gdLst/>
              <a:ahLst/>
              <a:cxnLst/>
              <a:rect l="l" t="t" r="r" b="b"/>
              <a:pathLst>
                <a:path w="45" h="6" extrusionOk="0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11809413" y="1531708"/>
              <a:ext cx="41275" cy="2462"/>
            </a:xfrm>
            <a:custGeom>
              <a:avLst/>
              <a:gdLst/>
              <a:ahLst/>
              <a:cxnLst/>
              <a:rect l="l" t="t" r="r" b="b"/>
              <a:pathLst>
                <a:path w="44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12003088" y="1537863"/>
              <a:ext cx="77787" cy="3693"/>
            </a:xfrm>
            <a:custGeom>
              <a:avLst/>
              <a:gdLst/>
              <a:ahLst/>
              <a:cxnLst/>
              <a:rect l="l" t="t" r="r" b="b"/>
              <a:pathLst>
                <a:path w="82" h="5" extrusionOk="0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1664950" y="1523092"/>
              <a:ext cx="39687" cy="4924"/>
            </a:xfrm>
            <a:custGeom>
              <a:avLst/>
              <a:gdLst/>
              <a:ahLst/>
              <a:cxnLst/>
              <a:rect l="l" t="t" r="r" b="b"/>
              <a:pathLst>
                <a:path w="42" h="5" extrusionOk="0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1506200" y="1521861"/>
              <a:ext cx="92075" cy="4924"/>
            </a:xfrm>
            <a:custGeom>
              <a:avLst/>
              <a:gdLst/>
              <a:ahLst/>
              <a:cxnLst/>
              <a:rect l="l" t="t" r="r" b="b"/>
              <a:pathLst>
                <a:path w="98" h="6" extrusionOk="0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1471275" y="1525554"/>
              <a:ext cx="34925" cy="3693"/>
            </a:xfrm>
            <a:custGeom>
              <a:avLst/>
              <a:gdLst/>
              <a:ahLst/>
              <a:cxnLst/>
              <a:rect l="l" t="t" r="r" b="b"/>
              <a:pathLst>
                <a:path w="36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11710988" y="1529246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5" extrusionOk="0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11691938" y="1532939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11741150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11841163" y="1537863"/>
              <a:ext cx="71437" cy="8617"/>
            </a:xfrm>
            <a:custGeom>
              <a:avLst/>
              <a:gdLst/>
              <a:ahLst/>
              <a:cxnLst/>
              <a:rect l="l" t="t" r="r" b="b"/>
              <a:pathLst>
                <a:path w="75" h="9" extrusionOk="0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11764963" y="1535401"/>
              <a:ext cx="44450" cy="3693"/>
            </a:xfrm>
            <a:custGeom>
              <a:avLst/>
              <a:gdLst/>
              <a:ahLst/>
              <a:cxnLst/>
              <a:rect l="l" t="t" r="r" b="b"/>
              <a:pathLst>
                <a:path w="47" h="4" extrusionOk="0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11744325" y="1537863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2" h="2" extrusionOk="0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11482388" y="1531708"/>
              <a:ext cx="85725" cy="3693"/>
            </a:xfrm>
            <a:custGeom>
              <a:avLst/>
              <a:gdLst/>
              <a:ahLst/>
              <a:cxnLst/>
              <a:rect l="l" t="t" r="r" b="b"/>
              <a:pathLst>
                <a:path w="90" h="4" extrusionOk="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11626850" y="1532939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11261725" y="153417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11553825" y="1534170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7" h="2" extrusionOk="0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1409363" y="1529246"/>
              <a:ext cx="31750" cy="2462"/>
            </a:xfrm>
            <a:custGeom>
              <a:avLst/>
              <a:gdLst/>
              <a:ahLst/>
              <a:cxnLst/>
              <a:rect l="l" t="t" r="r" b="b"/>
              <a:pathLst>
                <a:path w="33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1618913" y="153170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1598275" y="1531708"/>
              <a:ext cx="28575" cy="2462"/>
            </a:xfrm>
            <a:custGeom>
              <a:avLst/>
              <a:gdLst/>
              <a:ahLst/>
              <a:cxnLst/>
              <a:rect l="l" t="t" r="r" b="b"/>
              <a:pathLst>
                <a:path w="31" h="3" extrusionOk="0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1137900" y="1534170"/>
              <a:ext cx="188912" cy="23388"/>
            </a:xfrm>
            <a:custGeom>
              <a:avLst/>
              <a:gdLst/>
              <a:ahLst/>
              <a:cxnLst/>
              <a:rect l="l" t="t" r="r" b="b"/>
              <a:pathLst>
                <a:path w="198" h="27" extrusionOk="0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1266488" y="1529246"/>
              <a:ext cx="95250" cy="4924"/>
            </a:xfrm>
            <a:custGeom>
              <a:avLst/>
              <a:gdLst/>
              <a:ahLst/>
              <a:cxnLst/>
              <a:rect l="l" t="t" r="r" b="b"/>
              <a:pathLst>
                <a:path w="100" h="6" extrusionOk="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11361738" y="1531708"/>
              <a:ext cx="134937" cy="12309"/>
            </a:xfrm>
            <a:custGeom>
              <a:avLst/>
              <a:gdLst/>
              <a:ahLst/>
              <a:cxnLst/>
              <a:rect l="l" t="t" r="r" b="b"/>
              <a:pathLst>
                <a:path w="142" h="14" extrusionOk="0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11834813" y="1552634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11764963" y="1542787"/>
              <a:ext cx="117475" cy="9847"/>
            </a:xfrm>
            <a:custGeom>
              <a:avLst/>
              <a:gdLst/>
              <a:ahLst/>
              <a:cxnLst/>
              <a:rect l="l" t="t" r="r" b="b"/>
              <a:pathLst>
                <a:path w="122" h="12" extrusionOk="0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11555413" y="1544017"/>
              <a:ext cx="69850" cy="4924"/>
            </a:xfrm>
            <a:custGeom>
              <a:avLst/>
              <a:gdLst/>
              <a:ahLst/>
              <a:cxnLst/>
              <a:rect l="l" t="t" r="r" b="b"/>
              <a:pathLst>
                <a:path w="74" h="6" extrusionOk="0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11223625" y="1528016"/>
              <a:ext cx="38100" cy="6155"/>
            </a:xfrm>
            <a:custGeom>
              <a:avLst/>
              <a:gdLst/>
              <a:ahLst/>
              <a:cxnLst/>
              <a:rect l="l" t="t" r="r" b="b"/>
              <a:pathLst>
                <a:path w="40" h="7" extrusionOk="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38"/>
            <p:cNvSpPr/>
            <p:nvPr/>
          </p:nvSpPr>
          <p:spPr>
            <a:xfrm>
              <a:off x="11145838" y="1529246"/>
              <a:ext cx="22225" cy="2462"/>
            </a:xfrm>
            <a:custGeom>
              <a:avLst/>
              <a:gdLst/>
              <a:ahLst/>
              <a:cxnLst/>
              <a:rect l="l" t="t" r="r" b="b"/>
              <a:pathLst>
                <a:path w="24" h="4" extrusionOk="0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197600" y="1566174"/>
              <a:ext cx="20637" cy="1231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6356350" y="1564943"/>
              <a:ext cx="9525" cy="1231"/>
            </a:xfrm>
            <a:custGeom>
              <a:avLst/>
              <a:gdLst/>
              <a:ahLst/>
              <a:cxnLst/>
              <a:rect l="l" t="t" r="r" b="b"/>
              <a:pathLst>
                <a:path w="10" h="2" extrusionOk="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8950325" y="1521861"/>
              <a:ext cx="61912" cy="7386"/>
            </a:xfrm>
            <a:custGeom>
              <a:avLst/>
              <a:gdLst/>
              <a:ahLst/>
              <a:cxnLst/>
              <a:rect l="l" t="t" r="r" b="b"/>
              <a:pathLst>
                <a:path w="65" h="9" extrusionOk="0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38"/>
            <p:cNvSpPr/>
            <p:nvPr/>
          </p:nvSpPr>
          <p:spPr>
            <a:xfrm>
              <a:off x="7537450" y="1546479"/>
              <a:ext cx="28575" cy="3693"/>
            </a:xfrm>
            <a:custGeom>
              <a:avLst/>
              <a:gdLst/>
              <a:ahLst/>
              <a:cxnLst/>
              <a:rect l="l" t="t" r="r" b="b"/>
              <a:pathLst>
                <a:path w="29" h="4" extrusionOk="0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5" name="Google Shape;865;p38"/>
            <p:cNvSpPr/>
            <p:nvPr/>
          </p:nvSpPr>
          <p:spPr>
            <a:xfrm>
              <a:off x="7478713" y="1562481"/>
              <a:ext cx="38100" cy="2462"/>
            </a:xfrm>
            <a:custGeom>
              <a:avLst/>
              <a:gdLst/>
              <a:ahLst/>
              <a:cxnLst/>
              <a:rect l="l" t="t" r="r" b="b"/>
              <a:pathLst>
                <a:path w="40" h="3" extrusionOk="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5410200" y="1568636"/>
              <a:ext cx="36512" cy="3693"/>
            </a:xfrm>
            <a:custGeom>
              <a:avLst/>
              <a:gdLst/>
              <a:ahLst/>
              <a:cxnLst/>
              <a:rect l="l" t="t" r="r" b="b"/>
              <a:pathLst>
                <a:path w="38" h="5" extrusionOk="0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10206038" y="1530477"/>
              <a:ext cx="61912" cy="4924"/>
            </a:xfrm>
            <a:custGeom>
              <a:avLst/>
              <a:gdLst/>
              <a:ahLst/>
              <a:cxnLst/>
              <a:rect l="l" t="t" r="r" b="b"/>
              <a:pathLst>
                <a:path w="65" h="6" extrusionOk="0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257925" y="1525554"/>
              <a:ext cx="19050" cy="2462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>
              <a:off x="10134600" y="1528016"/>
              <a:ext cx="71437" cy="3693"/>
            </a:xfrm>
            <a:custGeom>
              <a:avLst/>
              <a:gdLst/>
              <a:ahLst/>
              <a:cxnLst/>
              <a:rect l="l" t="t" r="r" b="b"/>
              <a:pathLst>
                <a:path w="75" h="4" extrusionOk="0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2582863" y="1560020"/>
              <a:ext cx="7937" cy="1231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1762125" y="1521861"/>
              <a:ext cx="34925" cy="1231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10812463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3" name="Google Shape;873;p38"/>
            <p:cNvSpPr/>
            <p:nvPr/>
          </p:nvSpPr>
          <p:spPr>
            <a:xfrm>
              <a:off x="10896600" y="1545248"/>
              <a:ext cx="7937" cy="246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4" name="Google Shape;874;p38"/>
            <p:cNvSpPr/>
            <p:nvPr/>
          </p:nvSpPr>
          <p:spPr>
            <a:xfrm>
              <a:off x="9947275" y="155386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0817225" y="1531708"/>
              <a:ext cx="23812" cy="0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10836275" y="1529246"/>
              <a:ext cx="19050" cy="1231"/>
            </a:xfrm>
            <a:custGeom>
              <a:avLst/>
              <a:gdLst/>
              <a:ahLst/>
              <a:cxnLst/>
              <a:rect l="l" t="t" r="r" b="b"/>
              <a:pathLst>
                <a:path w="20" h="1" extrusionOk="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10787063" y="1530477"/>
              <a:ext cx="30162" cy="1231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8" name="Google Shape;878;p38"/>
            <p:cNvSpPr/>
            <p:nvPr/>
          </p:nvSpPr>
          <p:spPr>
            <a:xfrm>
              <a:off x="4092575" y="1552634"/>
              <a:ext cx="20637" cy="2462"/>
            </a:xfrm>
            <a:custGeom>
              <a:avLst/>
              <a:gdLst/>
              <a:ahLst/>
              <a:cxnLst/>
              <a:rect l="l" t="t" r="r" b="b"/>
              <a:pathLst>
                <a:path w="23" h="2" extrusionOk="0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9" name="Google Shape;879;p38"/>
            <p:cNvSpPr/>
            <p:nvPr/>
          </p:nvSpPr>
          <p:spPr>
            <a:xfrm>
              <a:off x="8528050" y="1567405"/>
              <a:ext cx="3175" cy="1231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8461375" y="1556326"/>
              <a:ext cx="66675" cy="14771"/>
            </a:xfrm>
            <a:custGeom>
              <a:avLst/>
              <a:gdLst/>
              <a:ahLst/>
              <a:cxnLst/>
              <a:rect l="l" t="t" r="r" b="b"/>
              <a:pathLst>
                <a:path w="69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1562100" y="1514475"/>
              <a:ext cx="9563100" cy="64008"/>
            </a:xfrm>
            <a:custGeom>
              <a:avLst/>
              <a:gdLst/>
              <a:ahLst/>
              <a:cxnLst/>
              <a:rect l="l" t="t" r="r" b="b"/>
              <a:pathLst>
                <a:path w="10030" h="75" extrusionOk="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7508875" y="1560020"/>
              <a:ext cx="11112" cy="3693"/>
            </a:xfrm>
            <a:custGeom>
              <a:avLst/>
              <a:gdLst/>
              <a:ahLst/>
              <a:cxnLst/>
              <a:rect l="l" t="t" r="r" b="b"/>
              <a:pathLst>
                <a:path w="12" h="3" extrusionOk="0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5434013" y="1567405"/>
              <a:ext cx="4762" cy="1231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4" name="Google Shape;884;p38"/>
            <p:cNvSpPr/>
            <p:nvPr/>
          </p:nvSpPr>
          <p:spPr>
            <a:xfrm>
              <a:off x="9672638" y="1567405"/>
              <a:ext cx="25400" cy="2462"/>
            </a:xfrm>
            <a:custGeom>
              <a:avLst/>
              <a:gdLst/>
              <a:ahLst/>
              <a:cxnLst/>
              <a:rect l="l" t="t" r="r" b="b"/>
              <a:pathLst>
                <a:path w="27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5" name="Google Shape;885;p38"/>
            <p:cNvSpPr/>
            <p:nvPr/>
          </p:nvSpPr>
          <p:spPr>
            <a:xfrm>
              <a:off x="10966450" y="1529246"/>
              <a:ext cx="39687" cy="246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11329988" y="1552634"/>
              <a:ext cx="44450" cy="2462"/>
            </a:xfrm>
            <a:custGeom>
              <a:avLst/>
              <a:gdLst/>
              <a:ahLst/>
              <a:cxnLst/>
              <a:rect l="l" t="t" r="r" b="b"/>
              <a:pathLst>
                <a:path w="46" h="3" extrusionOk="0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38"/>
            <p:cNvSpPr/>
            <p:nvPr/>
          </p:nvSpPr>
          <p:spPr>
            <a:xfrm>
              <a:off x="11042650" y="1540325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38"/>
            <p:cNvSpPr/>
            <p:nvPr/>
          </p:nvSpPr>
          <p:spPr>
            <a:xfrm>
              <a:off x="11106150" y="1542787"/>
              <a:ext cx="28575" cy="1231"/>
            </a:xfrm>
            <a:custGeom>
              <a:avLst/>
              <a:gdLst/>
              <a:ahLst/>
              <a:cxnLst/>
              <a:rect l="l" t="t" r="r" b="b"/>
              <a:pathLst>
                <a:path w="31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9" name="Google Shape;889;p38"/>
            <p:cNvSpPr/>
            <p:nvPr/>
          </p:nvSpPr>
          <p:spPr>
            <a:xfrm>
              <a:off x="10679113" y="1525554"/>
              <a:ext cx="103187" cy="9847"/>
            </a:xfrm>
            <a:custGeom>
              <a:avLst/>
              <a:gdLst/>
              <a:ahLst/>
              <a:cxnLst/>
              <a:rect l="l" t="t" r="r" b="b"/>
              <a:pathLst>
                <a:path w="109" h="12" extrusionOk="0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0" name="Google Shape;890;p38"/>
            <p:cNvSpPr/>
            <p:nvPr/>
          </p:nvSpPr>
          <p:spPr>
            <a:xfrm>
              <a:off x="11039475" y="1550172"/>
              <a:ext cx="26987" cy="4924"/>
            </a:xfrm>
            <a:custGeom>
              <a:avLst/>
              <a:gdLst/>
              <a:ahLst/>
              <a:cxnLst/>
              <a:rect l="l" t="t" r="r" b="b"/>
              <a:pathLst>
                <a:path w="27" h="5" extrusionOk="0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1" name="Google Shape;891;p38"/>
            <p:cNvSpPr/>
            <p:nvPr/>
          </p:nvSpPr>
          <p:spPr>
            <a:xfrm>
              <a:off x="10841038" y="1548941"/>
              <a:ext cx="58737" cy="2462"/>
            </a:xfrm>
            <a:custGeom>
              <a:avLst/>
              <a:gdLst/>
              <a:ahLst/>
              <a:cxnLst/>
              <a:rect l="l" t="t" r="r" b="b"/>
              <a:pathLst>
                <a:path w="61" h="3" extrusionOk="0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2" name="Google Shape;892;p38"/>
            <p:cNvSpPr/>
            <p:nvPr/>
          </p:nvSpPr>
          <p:spPr>
            <a:xfrm>
              <a:off x="10899775" y="1550172"/>
              <a:ext cx="36512" cy="1231"/>
            </a:xfrm>
            <a:custGeom>
              <a:avLst/>
              <a:gdLst/>
              <a:ahLst/>
              <a:cxnLst/>
              <a:rect l="l" t="t" r="r" b="b"/>
              <a:pathLst>
                <a:path w="38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10958513" y="1555096"/>
              <a:ext cx="46037" cy="0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10304463" y="1548941"/>
              <a:ext cx="61912" cy="3693"/>
            </a:xfrm>
            <a:custGeom>
              <a:avLst/>
              <a:gdLst/>
              <a:ahLst/>
              <a:cxnLst/>
              <a:rect l="l" t="t" r="r" b="b"/>
              <a:pathLst>
                <a:path w="65" h="4" extrusionOk="0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10483850" y="1557558"/>
              <a:ext cx="23812" cy="6155"/>
            </a:xfrm>
            <a:custGeom>
              <a:avLst/>
              <a:gdLst/>
              <a:ahLst/>
              <a:cxnLst/>
              <a:rect l="l" t="t" r="r" b="b"/>
              <a:pathLst>
                <a:path w="25" h="7" extrusionOk="0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10291763" y="1563712"/>
              <a:ext cx="117475" cy="2462"/>
            </a:xfrm>
            <a:custGeom>
              <a:avLst/>
              <a:gdLst/>
              <a:ahLst/>
              <a:cxnLst/>
              <a:rect l="l" t="t" r="r" b="b"/>
              <a:pathLst>
                <a:path w="123" h="4" extrusionOk="0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9621838" y="1546479"/>
              <a:ext cx="11112" cy="8617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8951913" y="1568636"/>
              <a:ext cx="96837" cy="8617"/>
            </a:xfrm>
            <a:custGeom>
              <a:avLst/>
              <a:gdLst/>
              <a:ahLst/>
              <a:cxnLst/>
              <a:rect l="l" t="t" r="r" b="b"/>
              <a:pathLst>
                <a:path w="101" h="10" extrusionOk="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9" name="Google Shape;899;p38"/>
            <p:cNvSpPr/>
            <p:nvPr/>
          </p:nvSpPr>
          <p:spPr>
            <a:xfrm>
              <a:off x="9005888" y="1566174"/>
              <a:ext cx="17462" cy="2462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0" name="Google Shape;900;p38"/>
            <p:cNvSpPr/>
            <p:nvPr/>
          </p:nvSpPr>
          <p:spPr>
            <a:xfrm>
              <a:off x="1587500" y="1516937"/>
              <a:ext cx="38100" cy="3693"/>
            </a:xfrm>
            <a:custGeom>
              <a:avLst/>
              <a:gdLst/>
              <a:ahLst/>
              <a:cxnLst/>
              <a:rect l="l" t="t" r="r" b="b"/>
              <a:pathLst>
                <a:path w="39" h="4" extrusionOk="0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522413" y="1519399"/>
              <a:ext cx="30162" cy="4924"/>
            </a:xfrm>
            <a:custGeom>
              <a:avLst/>
              <a:gdLst/>
              <a:ahLst/>
              <a:cxnLst/>
              <a:rect l="l" t="t" r="r" b="b"/>
              <a:pathLst>
                <a:path w="32" h="6" extrusionOk="0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6650038" y="1573559"/>
              <a:ext cx="33337" cy="3693"/>
            </a:xfrm>
            <a:custGeom>
              <a:avLst/>
              <a:gdLst/>
              <a:ahLst/>
              <a:cxnLst/>
              <a:rect l="l" t="t" r="r" b="b"/>
              <a:pathLst>
                <a:path w="34" h="4" extrusionOk="0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6162675" y="1566174"/>
              <a:ext cx="15875" cy="4924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5738813" y="1571097"/>
              <a:ext cx="60325" cy="6155"/>
            </a:xfrm>
            <a:custGeom>
              <a:avLst/>
              <a:gdLst/>
              <a:ahLst/>
              <a:cxnLst/>
              <a:rect l="l" t="t" r="r" b="b"/>
              <a:pathLst>
                <a:path w="63" h="8" extrusionOk="0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905" name="Google Shape;905;p38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8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8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8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9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9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4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5" name="Google Shape;915;p4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6" name="Google Shape;916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7" name="Google Shape;917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8" name="Google Shape;918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19" name="Google Shape;919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1" name="Google Shape;991;p4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2" name="Google Shape;992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3" name="Google Shape;993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4" name="Google Shape;994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6" name="Google Shape;1066;p4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7" name="Google Shape;1067;p4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68" name="Google Shape;1068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9" name="Google Shape;1069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0" name="Google Shape;1070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2" name="Google Shape;1142;p40"/>
              <p:cNvGrpSpPr/>
              <p:nvPr/>
            </p:nvGrpSpPr>
            <p:grpSpPr>
              <a:xfrm rot="-5400000" flipH="1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3" name="Google Shape;1143;p4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" h="6" extrusionOk="0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4" name="Google Shape;1144;p4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5" name="Google Shape;1145;p4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" h="6" extrusionOk="0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4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" h="6" extrusionOk="0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4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4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" h="5" extrusionOk="0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4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5" extrusionOk="0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4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6" extrusionOk="0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4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3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4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5" extrusionOk="0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4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4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20000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4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9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4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4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4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" h="4" extrusionOk="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4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4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4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2" extrusionOk="0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4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4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" h="1" extrusionOk="0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4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3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4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" h="27" extrusionOk="0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4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" h="6" extrusionOk="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4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4" extrusionOk="0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4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" extrusionOk="0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4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12" extrusionOk="0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4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" h="6" extrusionOk="0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4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7" extrusionOk="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4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" h="4" extrusionOk="0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4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1" extrusionOk="0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4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" h="2" extrusionOk="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4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9" extrusionOk="0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4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4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3" extrusionOk="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4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5" extrusionOk="0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4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6" extrusionOk="0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4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" extrusionOk="0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4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" h="4" extrusionOk="0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4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1" extrusionOk="0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4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4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4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3" extrusionOk="0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4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4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1" extrusionOk="0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4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4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1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4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" extrusionOk="0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4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4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17" extrusionOk="0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4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0" h="75" extrusionOk="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4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3" extrusionOk="0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4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" h="1" extrusionOk="0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4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4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" h="3" extrusionOk="0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4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3" extrusionOk="0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4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" extrusionOk="0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4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" extrusionOk="0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4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2" extrusionOk="0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4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5" extrusionOk="0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4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3" extrusionOk="0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4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" h="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4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" h="1" extrusionOk="0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4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" h="4" extrusionOk="0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4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7" extrusionOk="0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4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" h="4" extrusionOk="0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4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" h="10" extrusionOk="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4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" h="10" extrusionOk="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4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2" extrusionOk="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4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" h="4" extrusionOk="0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4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" h="6" extrusionOk="0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4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4" extrusionOk="0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4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6" extrusionOk="0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4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8" extrusionOk="0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7" name="Google Shape;1217;p40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40"/>
          <p:cNvSpPr>
            <a:spLocks noGrp="1"/>
          </p:cNvSpPr>
          <p:nvPr>
            <p:ph type="pic" idx="2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4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onsolas"/>
              <a:buNone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19" name="Google Shape;1219;p40"/>
          <p:cNvSpPr txBox="1">
            <a:spLocks noGrp="1"/>
          </p:cNvSpPr>
          <p:nvPr>
            <p:ph type="body" idx="1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0" name="Google Shape;1220;p40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40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40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sz="32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sz="16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"/>
          <p:cNvSpPr/>
          <p:nvPr/>
        </p:nvSpPr>
        <p:spPr>
          <a:xfrm>
            <a:off x="2055812" y="1447800"/>
            <a:ext cx="9372600" cy="29908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友達の家で</a:t>
            </a:r>
            <a:endParaRPr sz="138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1"/>
          <p:cNvSpPr/>
          <p:nvPr/>
        </p:nvSpPr>
        <p:spPr>
          <a:xfrm>
            <a:off x="5491427" y="4876800"/>
            <a:ext cx="2501370" cy="78175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第</a:t>
            </a:r>
            <a:r>
              <a:rPr lang="en-US" sz="5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７</a:t>
            </a:r>
            <a:r>
              <a:rPr lang="en-US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課</a:t>
            </a:r>
            <a:endParaRPr sz="3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1"/>
          <p:cNvSpPr/>
          <p:nvPr/>
        </p:nvSpPr>
        <p:spPr>
          <a:xfrm>
            <a:off x="2589212" y="1600200"/>
            <a:ext cx="6629400" cy="53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ともだち　　　　　うち</a:t>
            </a:r>
            <a:endParaRPr sz="4400" b="1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2" name="Google Shape;13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212" y="381000"/>
            <a:ext cx="1419225" cy="604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" name="Google Shape;155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4" y="762000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557" name="Google Shape;1557;p10"/>
          <p:cNvSpPr/>
          <p:nvPr/>
        </p:nvSpPr>
        <p:spPr>
          <a:xfrm>
            <a:off x="5637212" y="914400"/>
            <a:ext cx="4038600" cy="6671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10"/>
          <p:cNvSpPr/>
          <p:nvPr/>
        </p:nvSpPr>
        <p:spPr>
          <a:xfrm>
            <a:off x="4811592" y="2665457"/>
            <a:ext cx="5857257" cy="23860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パーティーの　</a:t>
            </a:r>
            <a:endParaRPr sz="6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準備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10"/>
          <p:cNvSpPr/>
          <p:nvPr/>
        </p:nvSpPr>
        <p:spPr>
          <a:xfrm rot="721955">
            <a:off x="9545582" y="1831667"/>
            <a:ext cx="2309116" cy="116372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0" name="Google Shape;1560;p10"/>
          <p:cNvSpPr/>
          <p:nvPr/>
        </p:nvSpPr>
        <p:spPr>
          <a:xfrm rot="829033">
            <a:off x="11177829" y="2069614"/>
            <a:ext cx="548672" cy="1223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２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1" name="Google Shape;1561;p10"/>
          <p:cNvSpPr txBox="1"/>
          <p:nvPr/>
        </p:nvSpPr>
        <p:spPr>
          <a:xfrm rot="-417177">
            <a:off x="1340014" y="1882855"/>
            <a:ext cx="5486400" cy="144780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ĐỘNG TỪ DẠNG –TE</a:t>
            </a:r>
            <a:endParaRPr/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「て形」</a:t>
            </a:r>
            <a:endParaRPr sz="4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55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1"/>
          <p:cNvSpPr/>
          <p:nvPr/>
        </p:nvSpPr>
        <p:spPr>
          <a:xfrm>
            <a:off x="4811593" y="2665457"/>
            <a:ext cx="5626220" cy="23860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動詞グループ分け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11"/>
          <p:cNvSpPr/>
          <p:nvPr/>
        </p:nvSpPr>
        <p:spPr>
          <a:xfrm rot="-341509">
            <a:off x="2103866" y="1380127"/>
            <a:ext cx="5898010" cy="13923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Cách phân loại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nhóm động từ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" name="Google Shape;1572;p12"/>
          <p:cNvSpPr/>
          <p:nvPr/>
        </p:nvSpPr>
        <p:spPr>
          <a:xfrm>
            <a:off x="3579812" y="319167"/>
            <a:ext cx="4724400" cy="91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0800" dist="38100" dir="16200000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動詞グループ分け</a:t>
            </a:r>
            <a:endParaRPr sz="40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3" name="Google Shape;1573;p12"/>
          <p:cNvSpPr/>
          <p:nvPr/>
        </p:nvSpPr>
        <p:spPr>
          <a:xfrm>
            <a:off x="608011" y="1593954"/>
            <a:ext cx="4952999" cy="114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グループ１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12"/>
          <p:cNvSpPr/>
          <p:nvPr/>
        </p:nvSpPr>
        <p:spPr>
          <a:xfrm>
            <a:off x="608011" y="2778177"/>
            <a:ext cx="4933922" cy="2653883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グループ２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12"/>
          <p:cNvSpPr/>
          <p:nvPr/>
        </p:nvSpPr>
        <p:spPr>
          <a:xfrm>
            <a:off x="608011" y="5482657"/>
            <a:ext cx="4952999" cy="129914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グループ３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12"/>
          <p:cNvSpPr/>
          <p:nvPr/>
        </p:nvSpPr>
        <p:spPr>
          <a:xfrm>
            <a:off x="2983951" y="1778834"/>
            <a:ext cx="2362202" cy="72952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</a:t>
            </a: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7" name="Google Shape;1577;p12"/>
          <p:cNvSpPr/>
          <p:nvPr/>
        </p:nvSpPr>
        <p:spPr>
          <a:xfrm>
            <a:off x="2983951" y="2905593"/>
            <a:ext cx="2362202" cy="72952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</a:t>
            </a: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44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</a:t>
            </a: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8" name="Google Shape;1578;p12"/>
          <p:cNvSpPr/>
          <p:nvPr/>
        </p:nvSpPr>
        <p:spPr>
          <a:xfrm>
            <a:off x="3002350" y="3776899"/>
            <a:ext cx="2362202" cy="72952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漢字ます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9" name="Google Shape;1579;p12"/>
          <p:cNvSpPr/>
          <p:nvPr/>
        </p:nvSpPr>
        <p:spPr>
          <a:xfrm>
            <a:off x="3016091" y="4625720"/>
            <a:ext cx="2362202" cy="72952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漢字 </a:t>
            </a:r>
            <a:r>
              <a:rPr lang="en-US" sz="4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</a:t>
            </a: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ます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0" name="Google Shape;1580;p12"/>
          <p:cNvSpPr/>
          <p:nvPr/>
        </p:nvSpPr>
        <p:spPr>
          <a:xfrm>
            <a:off x="2983951" y="5551361"/>
            <a:ext cx="2362202" cy="544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します</a:t>
            </a: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1" name="Google Shape;1581;p12"/>
          <p:cNvSpPr/>
          <p:nvPr/>
        </p:nvSpPr>
        <p:spPr>
          <a:xfrm>
            <a:off x="6945783" y="1593954"/>
            <a:ext cx="4952999" cy="11430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書きます</a:t>
            </a: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　　	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読みます</a:t>
            </a:r>
            <a:endParaRPr sz="2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帰ります</a:t>
            </a: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買います</a:t>
            </a:r>
            <a:endParaRPr sz="2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2" name="Google Shape;1582;p12"/>
          <p:cNvSpPr/>
          <p:nvPr/>
        </p:nvSpPr>
        <p:spPr>
          <a:xfrm>
            <a:off x="6932612" y="2778177"/>
            <a:ext cx="4947093" cy="85693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食べます	　	教えます</a:t>
            </a:r>
            <a:endParaRPr sz="2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3" name="Google Shape;1583;p12"/>
          <p:cNvSpPr/>
          <p:nvPr/>
        </p:nvSpPr>
        <p:spPr>
          <a:xfrm>
            <a:off x="6945783" y="5638800"/>
            <a:ext cx="4952999" cy="1143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特別</a:t>
            </a:r>
            <a:endParaRPr sz="40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4" name="Google Shape;1584;p12"/>
          <p:cNvSpPr/>
          <p:nvPr/>
        </p:nvSpPr>
        <p:spPr>
          <a:xfrm>
            <a:off x="6932612" y="3698822"/>
            <a:ext cx="4947093" cy="85693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寝ます</a:t>
            </a: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見ます</a:t>
            </a:r>
            <a:endParaRPr sz="2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5" name="Google Shape;1585;p12"/>
          <p:cNvSpPr/>
          <p:nvPr/>
        </p:nvSpPr>
        <p:spPr>
          <a:xfrm>
            <a:off x="6932612" y="4595740"/>
            <a:ext cx="4947093" cy="97185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起きます</a:t>
            </a:r>
            <a:r>
              <a:rPr lang="en-US" sz="2800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　　　</a:t>
            </a:r>
            <a:r>
              <a:rPr lang="en-US" sz="2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借ります</a:t>
            </a:r>
            <a:endParaRPr sz="2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86" name="Google Shape;1586;p12"/>
          <p:cNvSpPr/>
          <p:nvPr/>
        </p:nvSpPr>
        <p:spPr>
          <a:xfrm>
            <a:off x="2983951" y="6154089"/>
            <a:ext cx="2362202" cy="597731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来ます</a:t>
            </a: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87" name="Google Shape;1587;p12"/>
          <p:cNvSpPr/>
          <p:nvPr/>
        </p:nvSpPr>
        <p:spPr>
          <a:xfrm>
            <a:off x="2817812" y="1793824"/>
            <a:ext cx="3733800" cy="7295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90%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12"/>
          <p:cNvSpPr/>
          <p:nvPr/>
        </p:nvSpPr>
        <p:spPr>
          <a:xfrm>
            <a:off x="2817812" y="4609477"/>
            <a:ext cx="3733800" cy="72952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10%</a:t>
            </a:r>
            <a:endParaRPr/>
          </a:p>
        </p:txBody>
      </p:sp>
      <p:cxnSp>
        <p:nvCxnSpPr>
          <p:cNvPr id="1589" name="Google Shape;1589;p12"/>
          <p:cNvCxnSpPr/>
          <p:nvPr/>
        </p:nvCxnSpPr>
        <p:spPr>
          <a:xfrm>
            <a:off x="6094412" y="2538335"/>
            <a:ext cx="0" cy="203241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0" name="Google Shape;1590;p12"/>
          <p:cNvSpPr/>
          <p:nvPr/>
        </p:nvSpPr>
        <p:spPr>
          <a:xfrm>
            <a:off x="5256212" y="5023891"/>
            <a:ext cx="1676400" cy="72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(Ngoại lệ)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1" name="Google Shape;159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08403">
            <a:off x="10221253" y="5798487"/>
            <a:ext cx="1590937" cy="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2" name="Google Shape;1592;p12"/>
          <p:cNvSpPr/>
          <p:nvPr/>
        </p:nvSpPr>
        <p:spPr>
          <a:xfrm>
            <a:off x="5346152" y="5498900"/>
            <a:ext cx="1891257" cy="722643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Có thể bỏ を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93" name="Google Shape;1593;p12"/>
          <p:cNvSpPr/>
          <p:nvPr/>
        </p:nvSpPr>
        <p:spPr>
          <a:xfrm>
            <a:off x="5346152" y="6036041"/>
            <a:ext cx="3276029" cy="8457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đọc biến đổi rất nhiều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4"/>
          <p:cNvSpPr txBox="1"/>
          <p:nvPr/>
        </p:nvSpPr>
        <p:spPr>
          <a:xfrm>
            <a:off x="3884612" y="304800"/>
            <a:ext cx="3616325" cy="1077913"/>
          </a:xfrm>
          <a:prstGeom prst="rect">
            <a:avLst/>
          </a:prstGeom>
          <a:gradFill>
            <a:gsLst>
              <a:gs pos="0">
                <a:srgbClr val="D3DBAC"/>
              </a:gs>
              <a:gs pos="50000">
                <a:srgbClr val="CBD49E"/>
              </a:gs>
              <a:gs pos="100000">
                <a:srgbClr val="C6D18E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CÁCH CHIA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（つくりかた）</a:t>
            </a:r>
            <a:endParaRPr sz="3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14"/>
          <p:cNvSpPr txBox="1"/>
          <p:nvPr/>
        </p:nvSpPr>
        <p:spPr>
          <a:xfrm>
            <a:off x="2060574" y="2667000"/>
            <a:ext cx="205740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</a:t>
            </a:r>
            <a:endParaRPr/>
          </a:p>
        </p:txBody>
      </p:sp>
      <p:sp>
        <p:nvSpPr>
          <p:cNvPr id="1605" name="Google Shape;1605;p14"/>
          <p:cNvSpPr txBox="1"/>
          <p:nvPr/>
        </p:nvSpPr>
        <p:spPr>
          <a:xfrm>
            <a:off x="2082720" y="4806950"/>
            <a:ext cx="205740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</a:t>
            </a:r>
            <a:endParaRPr/>
          </a:p>
        </p:txBody>
      </p:sp>
      <p:sp>
        <p:nvSpPr>
          <p:cNvPr id="1606" name="Google Shape;1606;p14"/>
          <p:cNvSpPr txBox="1"/>
          <p:nvPr/>
        </p:nvSpPr>
        <p:spPr>
          <a:xfrm>
            <a:off x="2060574" y="5510213"/>
            <a:ext cx="205740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Group III</a:t>
            </a:r>
            <a:endParaRPr/>
          </a:p>
        </p:txBody>
      </p:sp>
      <p:sp>
        <p:nvSpPr>
          <p:cNvPr id="1607" name="Google Shape;1607;p14"/>
          <p:cNvSpPr txBox="1"/>
          <p:nvPr/>
        </p:nvSpPr>
        <p:spPr>
          <a:xfrm>
            <a:off x="4498974" y="2614613"/>
            <a:ext cx="5302250" cy="5222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[-mi] [-ni] [-bi]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～んで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08" name="Google Shape;1608;p14"/>
          <p:cNvSpPr txBox="1"/>
          <p:nvPr/>
        </p:nvSpPr>
        <p:spPr>
          <a:xfrm>
            <a:off x="4498974" y="4806950"/>
            <a:ext cx="530225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Bỏ [masu], cộng thêm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09" name="Google Shape;1609;p14"/>
          <p:cNvSpPr txBox="1"/>
          <p:nvPr/>
        </p:nvSpPr>
        <p:spPr>
          <a:xfrm>
            <a:off x="4498974" y="5522913"/>
            <a:ext cx="5302250" cy="9540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します（する）　　　して　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きます（くる）　　　きて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　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0" name="Google Shape;1610;p14"/>
          <p:cNvSpPr/>
          <p:nvPr/>
        </p:nvSpPr>
        <p:spPr>
          <a:xfrm>
            <a:off x="7394574" y="5791200"/>
            <a:ext cx="685800" cy="500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1" name="Google Shape;1611;p14"/>
          <p:cNvSpPr txBox="1"/>
          <p:nvPr/>
        </p:nvSpPr>
        <p:spPr>
          <a:xfrm>
            <a:off x="4494212" y="1981200"/>
            <a:ext cx="5302250" cy="5222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[-i] [-chi] [-ri]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～って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2" name="Google Shape;1612;p14"/>
          <p:cNvSpPr txBox="1"/>
          <p:nvPr/>
        </p:nvSpPr>
        <p:spPr>
          <a:xfrm>
            <a:off x="4494212" y="3211513"/>
            <a:ext cx="5302250" cy="13843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[-ki]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[-gi]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～いで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[-shi] thành [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～して</a:t>
            </a: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]</a:t>
            </a:r>
            <a:endParaRPr/>
          </a:p>
        </p:txBody>
      </p:sp>
      <p:sp>
        <p:nvSpPr>
          <p:cNvPr id="1613" name="Google Shape;1613;p14"/>
          <p:cNvSpPr/>
          <p:nvPr/>
        </p:nvSpPr>
        <p:spPr>
          <a:xfrm rot="529915">
            <a:off x="8751535" y="542830"/>
            <a:ext cx="3200549" cy="129546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行きます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🖝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行って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14"/>
          <p:cNvSpPr/>
          <p:nvPr/>
        </p:nvSpPr>
        <p:spPr>
          <a:xfrm rot="403058">
            <a:off x="7631979" y="928463"/>
            <a:ext cx="1445905" cy="10075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CHÚ Ý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5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sz="3200" b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0" name="Google Shape;1620;p15"/>
          <p:cNvSpPr txBox="1"/>
          <p:nvPr/>
        </p:nvSpPr>
        <p:spPr>
          <a:xfrm>
            <a:off x="1674812" y="19050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p15"/>
          <p:cNvSpPr txBox="1"/>
          <p:nvPr/>
        </p:nvSpPr>
        <p:spPr>
          <a:xfrm>
            <a:off x="1674812" y="28194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p15"/>
          <p:cNvSpPr txBox="1"/>
          <p:nvPr/>
        </p:nvSpPr>
        <p:spPr>
          <a:xfrm>
            <a:off x="1674812" y="37338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（かう）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3" name="Google Shape;1623;p15"/>
          <p:cNvSpPr txBox="1"/>
          <p:nvPr/>
        </p:nvSpPr>
        <p:spPr>
          <a:xfrm>
            <a:off x="1674812" y="46482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（かす）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4" name="Google Shape;1624;p15"/>
          <p:cNvSpPr txBox="1"/>
          <p:nvPr/>
        </p:nvSpPr>
        <p:spPr>
          <a:xfrm>
            <a:off x="1674812" y="55626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よびます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（よぶ）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15"/>
          <p:cNvSpPr txBox="1"/>
          <p:nvPr/>
        </p:nvSpPr>
        <p:spPr>
          <a:xfrm>
            <a:off x="6046787" y="19050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（かく）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15"/>
          <p:cNvSpPr txBox="1"/>
          <p:nvPr/>
        </p:nvSpPr>
        <p:spPr>
          <a:xfrm>
            <a:off x="6046787" y="28194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のみます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（のむ）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7" name="Google Shape;1627;p15"/>
          <p:cNvSpPr txBox="1"/>
          <p:nvPr/>
        </p:nvSpPr>
        <p:spPr>
          <a:xfrm>
            <a:off x="6046787" y="37338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いそぎます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（いそぐ）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8" name="Google Shape;1628;p15"/>
          <p:cNvSpPr txBox="1"/>
          <p:nvPr/>
        </p:nvSpPr>
        <p:spPr>
          <a:xfrm>
            <a:off x="6046787" y="46482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15"/>
          <p:cNvSpPr txBox="1"/>
          <p:nvPr/>
        </p:nvSpPr>
        <p:spPr>
          <a:xfrm>
            <a:off x="6046787" y="55626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もちます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（もつ）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15"/>
          <p:cNvSpPr txBox="1"/>
          <p:nvPr/>
        </p:nvSpPr>
        <p:spPr>
          <a:xfrm>
            <a:off x="3732212" y="19050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15"/>
          <p:cNvSpPr/>
          <p:nvPr/>
        </p:nvSpPr>
        <p:spPr>
          <a:xfrm>
            <a:off x="3427412" y="2133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2" name="Google Shape;1632;p15"/>
          <p:cNvSpPr txBox="1"/>
          <p:nvPr/>
        </p:nvSpPr>
        <p:spPr>
          <a:xfrm>
            <a:off x="3732212" y="28194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すわって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15"/>
          <p:cNvSpPr/>
          <p:nvPr/>
        </p:nvSpPr>
        <p:spPr>
          <a:xfrm>
            <a:off x="3427412" y="30480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4" name="Google Shape;1634;p15"/>
          <p:cNvSpPr txBox="1"/>
          <p:nvPr/>
        </p:nvSpPr>
        <p:spPr>
          <a:xfrm>
            <a:off x="3732212" y="37338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15"/>
          <p:cNvSpPr/>
          <p:nvPr/>
        </p:nvSpPr>
        <p:spPr>
          <a:xfrm>
            <a:off x="3427412" y="39624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6" name="Google Shape;1636;p15"/>
          <p:cNvSpPr txBox="1"/>
          <p:nvPr/>
        </p:nvSpPr>
        <p:spPr>
          <a:xfrm>
            <a:off x="3732212" y="46482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15"/>
          <p:cNvSpPr/>
          <p:nvPr/>
        </p:nvSpPr>
        <p:spPr>
          <a:xfrm>
            <a:off x="3427412" y="48768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38" name="Google Shape;1638;p15"/>
          <p:cNvSpPr txBox="1"/>
          <p:nvPr/>
        </p:nvSpPr>
        <p:spPr>
          <a:xfrm>
            <a:off x="3732212" y="55626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よんで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15"/>
          <p:cNvSpPr/>
          <p:nvPr/>
        </p:nvSpPr>
        <p:spPr>
          <a:xfrm>
            <a:off x="3427412" y="57912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0" name="Google Shape;1640;p15"/>
          <p:cNvSpPr txBox="1"/>
          <p:nvPr/>
        </p:nvSpPr>
        <p:spPr>
          <a:xfrm>
            <a:off x="8075612" y="19050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15"/>
          <p:cNvSpPr/>
          <p:nvPr/>
        </p:nvSpPr>
        <p:spPr>
          <a:xfrm>
            <a:off x="7770812" y="2133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2" name="Google Shape;1642;p15"/>
          <p:cNvSpPr txBox="1"/>
          <p:nvPr/>
        </p:nvSpPr>
        <p:spPr>
          <a:xfrm>
            <a:off x="8075612" y="28194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のんで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15"/>
          <p:cNvSpPr/>
          <p:nvPr/>
        </p:nvSpPr>
        <p:spPr>
          <a:xfrm>
            <a:off x="7770812" y="30480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4" name="Google Shape;1644;p15"/>
          <p:cNvSpPr txBox="1"/>
          <p:nvPr/>
        </p:nvSpPr>
        <p:spPr>
          <a:xfrm>
            <a:off x="8075612" y="37338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いそいで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15"/>
          <p:cNvSpPr/>
          <p:nvPr/>
        </p:nvSpPr>
        <p:spPr>
          <a:xfrm>
            <a:off x="7770812" y="39624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6" name="Google Shape;1646;p15"/>
          <p:cNvSpPr txBox="1"/>
          <p:nvPr/>
        </p:nvSpPr>
        <p:spPr>
          <a:xfrm>
            <a:off x="8075612" y="46482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かえって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15"/>
          <p:cNvSpPr/>
          <p:nvPr/>
        </p:nvSpPr>
        <p:spPr>
          <a:xfrm>
            <a:off x="7770812" y="48768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48" name="Google Shape;1648;p15"/>
          <p:cNvSpPr txBox="1"/>
          <p:nvPr/>
        </p:nvSpPr>
        <p:spPr>
          <a:xfrm>
            <a:off x="8075612" y="55626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もって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15"/>
          <p:cNvSpPr/>
          <p:nvPr/>
        </p:nvSpPr>
        <p:spPr>
          <a:xfrm>
            <a:off x="7770812" y="57912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16"/>
          <p:cNvSpPr txBox="1"/>
          <p:nvPr/>
        </p:nvSpPr>
        <p:spPr>
          <a:xfrm rot="-348262">
            <a:off x="544089" y="235573"/>
            <a:ext cx="4034247" cy="1077218"/>
          </a:xfrm>
          <a:prstGeom prst="rect">
            <a:avLst/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LUYỆN TẬP CHIA ĐỘNG TỪ DẠNG -TE</a:t>
            </a:r>
            <a:endParaRPr sz="3200" b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55" name="Google Shape;1655;p16"/>
          <p:cNvSpPr txBox="1"/>
          <p:nvPr/>
        </p:nvSpPr>
        <p:spPr>
          <a:xfrm>
            <a:off x="1751012" y="17526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（たべる）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16"/>
          <p:cNvSpPr txBox="1"/>
          <p:nvPr/>
        </p:nvSpPr>
        <p:spPr>
          <a:xfrm>
            <a:off x="1751012" y="26670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（みる）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16"/>
          <p:cNvSpPr txBox="1"/>
          <p:nvPr/>
        </p:nvSpPr>
        <p:spPr>
          <a:xfrm>
            <a:off x="1751012" y="35814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（かりる）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16"/>
          <p:cNvSpPr txBox="1"/>
          <p:nvPr/>
        </p:nvSpPr>
        <p:spPr>
          <a:xfrm>
            <a:off x="1751012" y="44958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（おきる）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16"/>
          <p:cNvSpPr txBox="1"/>
          <p:nvPr/>
        </p:nvSpPr>
        <p:spPr>
          <a:xfrm>
            <a:off x="1751012" y="54102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（かける）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16"/>
          <p:cNvSpPr txBox="1"/>
          <p:nvPr/>
        </p:nvSpPr>
        <p:spPr>
          <a:xfrm>
            <a:off x="6122987" y="1752600"/>
            <a:ext cx="1600200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（いる）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16"/>
          <p:cNvSpPr txBox="1"/>
          <p:nvPr/>
        </p:nvSpPr>
        <p:spPr>
          <a:xfrm>
            <a:off x="6078537" y="2667000"/>
            <a:ext cx="1724025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おしえます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（おしえる）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16"/>
          <p:cNvSpPr txBox="1"/>
          <p:nvPr/>
        </p:nvSpPr>
        <p:spPr>
          <a:xfrm>
            <a:off x="6122987" y="3740150"/>
            <a:ext cx="1600200" cy="1016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します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（する）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16"/>
          <p:cNvSpPr txBox="1"/>
          <p:nvPr/>
        </p:nvSpPr>
        <p:spPr>
          <a:xfrm>
            <a:off x="6122987" y="5380038"/>
            <a:ext cx="1724025" cy="70802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日本へきます（くる）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16"/>
          <p:cNvSpPr txBox="1"/>
          <p:nvPr/>
        </p:nvSpPr>
        <p:spPr>
          <a:xfrm>
            <a:off x="3808412" y="17526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たべて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16"/>
          <p:cNvSpPr/>
          <p:nvPr/>
        </p:nvSpPr>
        <p:spPr>
          <a:xfrm>
            <a:off x="3503612" y="19812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6" name="Google Shape;1666;p16"/>
          <p:cNvSpPr txBox="1"/>
          <p:nvPr/>
        </p:nvSpPr>
        <p:spPr>
          <a:xfrm>
            <a:off x="3808412" y="26670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みて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16"/>
          <p:cNvSpPr/>
          <p:nvPr/>
        </p:nvSpPr>
        <p:spPr>
          <a:xfrm>
            <a:off x="3503612" y="2895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8" name="Google Shape;1668;p16"/>
          <p:cNvSpPr txBox="1"/>
          <p:nvPr/>
        </p:nvSpPr>
        <p:spPr>
          <a:xfrm>
            <a:off x="3808412" y="35814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かりて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16"/>
          <p:cNvSpPr/>
          <p:nvPr/>
        </p:nvSpPr>
        <p:spPr>
          <a:xfrm>
            <a:off x="3503612" y="38100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0" name="Google Shape;1670;p16"/>
          <p:cNvSpPr txBox="1"/>
          <p:nvPr/>
        </p:nvSpPr>
        <p:spPr>
          <a:xfrm>
            <a:off x="3808412" y="44958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16"/>
          <p:cNvSpPr/>
          <p:nvPr/>
        </p:nvSpPr>
        <p:spPr>
          <a:xfrm>
            <a:off x="3503612" y="47244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2" name="Google Shape;1672;p16"/>
          <p:cNvSpPr txBox="1"/>
          <p:nvPr/>
        </p:nvSpPr>
        <p:spPr>
          <a:xfrm>
            <a:off x="3808412" y="54102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かけて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16"/>
          <p:cNvSpPr/>
          <p:nvPr/>
        </p:nvSpPr>
        <p:spPr>
          <a:xfrm>
            <a:off x="3503612" y="56388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4" name="Google Shape;1674;p16"/>
          <p:cNvSpPr txBox="1"/>
          <p:nvPr/>
        </p:nvSpPr>
        <p:spPr>
          <a:xfrm>
            <a:off x="8151812" y="17526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5" name="Google Shape;1675;p16"/>
          <p:cNvSpPr/>
          <p:nvPr/>
        </p:nvSpPr>
        <p:spPr>
          <a:xfrm>
            <a:off x="7847012" y="19812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6" name="Google Shape;1676;p16"/>
          <p:cNvSpPr txBox="1"/>
          <p:nvPr/>
        </p:nvSpPr>
        <p:spPr>
          <a:xfrm>
            <a:off x="8228012" y="2667000"/>
            <a:ext cx="2133600" cy="6461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おしえて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16"/>
          <p:cNvSpPr/>
          <p:nvPr/>
        </p:nvSpPr>
        <p:spPr>
          <a:xfrm>
            <a:off x="7923212" y="289560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8" name="Google Shape;1678;p16"/>
          <p:cNvSpPr txBox="1"/>
          <p:nvPr/>
        </p:nvSpPr>
        <p:spPr>
          <a:xfrm>
            <a:off x="8304212" y="3581400"/>
            <a:ext cx="2133600" cy="1200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かいもの</a:t>
            </a:r>
            <a:b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16"/>
          <p:cNvSpPr/>
          <p:nvPr/>
        </p:nvSpPr>
        <p:spPr>
          <a:xfrm>
            <a:off x="7923212" y="3968750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0" name="Google Shape;1680;p16"/>
          <p:cNvSpPr txBox="1"/>
          <p:nvPr/>
        </p:nvSpPr>
        <p:spPr>
          <a:xfrm>
            <a:off x="8304212" y="5105400"/>
            <a:ext cx="2133600" cy="1200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日本へ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きて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16"/>
          <p:cNvSpPr/>
          <p:nvPr/>
        </p:nvSpPr>
        <p:spPr>
          <a:xfrm>
            <a:off x="7999412" y="5608638"/>
            <a:ext cx="228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822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17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sz="3200" b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87" name="Google Shape;1687;p17"/>
          <p:cNvSpPr txBox="1"/>
          <p:nvPr/>
        </p:nvSpPr>
        <p:spPr>
          <a:xfrm>
            <a:off x="16886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 lên.</a:t>
            </a:r>
            <a:endParaRPr/>
          </a:p>
        </p:txBody>
      </p:sp>
      <p:sp>
        <p:nvSpPr>
          <p:cNvPr id="1688" name="Google Shape;1688;p17"/>
          <p:cNvSpPr txBox="1"/>
          <p:nvPr/>
        </p:nvSpPr>
        <p:spPr>
          <a:xfrm>
            <a:off x="51938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</a:t>
            </a:r>
            <a:r>
              <a:rPr lang="en-US" sz="18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mời</a:t>
            </a:r>
            <a:r>
              <a:rPr lang="en-US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1800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đứng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lên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  <p:sp>
        <p:nvSpPr>
          <p:cNvPr id="1689" name="Google Shape;1689;p17"/>
          <p:cNvSpPr txBox="1"/>
          <p:nvPr/>
        </p:nvSpPr>
        <p:spPr>
          <a:xfrm>
            <a:off x="16886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0" name="Google Shape;1690;p17"/>
          <p:cNvSpPr txBox="1"/>
          <p:nvPr/>
        </p:nvSpPr>
        <p:spPr>
          <a:xfrm>
            <a:off x="51938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viết tên.</a:t>
            </a:r>
            <a:endParaRPr/>
          </a:p>
        </p:txBody>
      </p:sp>
      <p:sp>
        <p:nvSpPr>
          <p:cNvPr id="1691" name="Google Shape;1691;p17"/>
          <p:cNvSpPr txBox="1"/>
          <p:nvPr/>
        </p:nvSpPr>
        <p:spPr>
          <a:xfrm>
            <a:off x="16886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đến lúc 9 giờ.</a:t>
            </a:r>
            <a:endParaRPr/>
          </a:p>
        </p:txBody>
      </p:sp>
      <p:sp>
        <p:nvSpPr>
          <p:cNvPr id="1692" name="Google Shape;1692;p17"/>
          <p:cNvSpPr txBox="1"/>
          <p:nvPr/>
        </p:nvSpPr>
        <p:spPr>
          <a:xfrm>
            <a:off x="51938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lang="en-US" sz="18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(xin mời) hãy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đến lúc 9 giờ.</a:t>
            </a:r>
            <a:endParaRPr/>
          </a:p>
        </p:txBody>
      </p:sp>
      <p:sp>
        <p:nvSpPr>
          <p:cNvPr id="1693" name="Google Shape;1693;p17"/>
          <p:cNvSpPr txBox="1"/>
          <p:nvPr/>
        </p:nvSpPr>
        <p:spPr>
          <a:xfrm>
            <a:off x="1536266" y="3186113"/>
            <a:ext cx="2214563" cy="461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たちます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4" name="Google Shape;1694;p17"/>
          <p:cNvSpPr txBox="1"/>
          <p:nvPr/>
        </p:nvSpPr>
        <p:spPr>
          <a:xfrm>
            <a:off x="4817629" y="3048000"/>
            <a:ext cx="3886200" cy="58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たって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ください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5" name="Google Shape;1695;p17"/>
          <p:cNvSpPr txBox="1"/>
          <p:nvPr/>
        </p:nvSpPr>
        <p:spPr>
          <a:xfrm>
            <a:off x="1569604" y="4265613"/>
            <a:ext cx="3019425" cy="461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6" name="Google Shape;1696;p17"/>
          <p:cNvSpPr txBox="1"/>
          <p:nvPr/>
        </p:nvSpPr>
        <p:spPr>
          <a:xfrm>
            <a:off x="4817629" y="4127500"/>
            <a:ext cx="5634037" cy="585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なまえを　かいて　ください。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17"/>
          <p:cNvSpPr txBox="1"/>
          <p:nvPr/>
        </p:nvSpPr>
        <p:spPr>
          <a:xfrm>
            <a:off x="1569604" y="5495925"/>
            <a:ext cx="3019425" cy="4619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17"/>
          <p:cNvSpPr txBox="1"/>
          <p:nvPr/>
        </p:nvSpPr>
        <p:spPr>
          <a:xfrm>
            <a:off x="4817629" y="5359400"/>
            <a:ext cx="5634037" cy="58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明日９時に　きて　ください。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17"/>
          <p:cNvSpPr txBox="1"/>
          <p:nvPr/>
        </p:nvSpPr>
        <p:spPr>
          <a:xfrm>
            <a:off x="2518262" y="1434305"/>
            <a:ext cx="6700350" cy="92333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Ｖて＋ください</a:t>
            </a:r>
            <a:endParaRPr sz="5400" b="1" dirty="0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17"/>
          <p:cNvSpPr txBox="1"/>
          <p:nvPr/>
        </p:nvSpPr>
        <p:spPr>
          <a:xfrm>
            <a:off x="3746066" y="2419350"/>
            <a:ext cx="41862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(Xin mời…, Xin hãy…, xin vui lòng)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17"/>
          <p:cNvSpPr/>
          <p:nvPr/>
        </p:nvSpPr>
        <p:spPr>
          <a:xfrm rot="620646">
            <a:off x="9753331" y="927922"/>
            <a:ext cx="2322513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Đề nghị, mệnh lệnh lịch sự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2" name="Google Shape;1702;p17"/>
          <p:cNvSpPr/>
          <p:nvPr/>
        </p:nvSpPr>
        <p:spPr>
          <a:xfrm>
            <a:off x="5727266" y="3003550"/>
            <a:ext cx="2667000" cy="65881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3" name="Google Shape;1703;p17"/>
          <p:cNvSpPr/>
          <p:nvPr/>
        </p:nvSpPr>
        <p:spPr>
          <a:xfrm>
            <a:off x="7784666" y="4094163"/>
            <a:ext cx="2667000" cy="65881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04" name="Google Shape;1704;p17"/>
          <p:cNvSpPr/>
          <p:nvPr/>
        </p:nvSpPr>
        <p:spPr>
          <a:xfrm>
            <a:off x="7784666" y="5313363"/>
            <a:ext cx="2667000" cy="658812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9" name="Google Shape;17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0957">
            <a:off x="10103201" y="98389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0" name="Google Shape;171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1" name="Google Shape;171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04791">
            <a:off x="9214897" y="2207838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2" name="Google Shape;171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346095">
            <a:off x="8558527" y="4642181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3" name="Google Shape;1713;p18"/>
          <p:cNvSpPr txBox="1"/>
          <p:nvPr/>
        </p:nvSpPr>
        <p:spPr>
          <a:xfrm>
            <a:off x="2761151" y="1130982"/>
            <a:ext cx="447626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18"/>
          <p:cNvSpPr txBox="1"/>
          <p:nvPr/>
        </p:nvSpPr>
        <p:spPr>
          <a:xfrm>
            <a:off x="3519338" y="2838190"/>
            <a:ext cx="449580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18"/>
          <p:cNvSpPr txBox="1"/>
          <p:nvPr/>
        </p:nvSpPr>
        <p:spPr>
          <a:xfrm>
            <a:off x="3687985" y="4886794"/>
            <a:ext cx="449580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18"/>
          <p:cNvSpPr/>
          <p:nvPr/>
        </p:nvSpPr>
        <p:spPr>
          <a:xfrm rot="-314724">
            <a:off x="183451" y="2659388"/>
            <a:ext cx="1905000" cy="801286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RỦ RÊ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18"/>
          <p:cNvSpPr/>
          <p:nvPr/>
        </p:nvSpPr>
        <p:spPr>
          <a:xfrm rot="-314724">
            <a:off x="291202" y="3411381"/>
            <a:ext cx="1905000" cy="801286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HÔ HÀO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18"/>
          <p:cNvSpPr/>
          <p:nvPr/>
        </p:nvSpPr>
        <p:spPr>
          <a:xfrm rot="-314724">
            <a:off x="377976" y="4134665"/>
            <a:ext cx="2404999" cy="801286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 ĐỂ…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18"/>
          <p:cNvSpPr/>
          <p:nvPr/>
        </p:nvSpPr>
        <p:spPr>
          <a:xfrm rot="-314724">
            <a:off x="468087" y="4822355"/>
            <a:ext cx="2939451" cy="801286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18"/>
          <p:cNvSpPr/>
          <p:nvPr/>
        </p:nvSpPr>
        <p:spPr>
          <a:xfrm rot="-314724">
            <a:off x="559702" y="5510684"/>
            <a:ext cx="3734355" cy="1215762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18"/>
          <p:cNvSpPr/>
          <p:nvPr/>
        </p:nvSpPr>
        <p:spPr>
          <a:xfrm>
            <a:off x="2837351" y="724657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18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18"/>
          <p:cNvSpPr txBox="1"/>
          <p:nvPr/>
        </p:nvSpPr>
        <p:spPr>
          <a:xfrm>
            <a:off x="4788106" y="1130982"/>
            <a:ext cx="3048274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18"/>
          <p:cNvSpPr txBox="1"/>
          <p:nvPr/>
        </p:nvSpPr>
        <p:spPr>
          <a:xfrm>
            <a:off x="5530245" y="2829069"/>
            <a:ext cx="35535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18"/>
          <p:cNvSpPr txBox="1"/>
          <p:nvPr/>
        </p:nvSpPr>
        <p:spPr>
          <a:xfrm>
            <a:off x="6059585" y="4889981"/>
            <a:ext cx="35535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しませんか。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18"/>
          <p:cNvSpPr txBox="1"/>
          <p:nvPr/>
        </p:nvSpPr>
        <p:spPr>
          <a:xfrm>
            <a:off x="4777142" y="1127795"/>
            <a:ext cx="3048274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18"/>
          <p:cNvSpPr txBox="1"/>
          <p:nvPr/>
        </p:nvSpPr>
        <p:spPr>
          <a:xfrm>
            <a:off x="5519281" y="2825882"/>
            <a:ext cx="35535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18"/>
          <p:cNvSpPr txBox="1"/>
          <p:nvPr/>
        </p:nvSpPr>
        <p:spPr>
          <a:xfrm>
            <a:off x="6048621" y="4886794"/>
            <a:ext cx="35535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しましょう。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18"/>
          <p:cNvSpPr txBox="1"/>
          <p:nvPr/>
        </p:nvSpPr>
        <p:spPr>
          <a:xfrm>
            <a:off x="4760575" y="1134169"/>
            <a:ext cx="40910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18"/>
          <p:cNvSpPr txBox="1"/>
          <p:nvPr/>
        </p:nvSpPr>
        <p:spPr>
          <a:xfrm>
            <a:off x="5502713" y="2832256"/>
            <a:ext cx="4677999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聞きに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18"/>
          <p:cNvSpPr txBox="1"/>
          <p:nvPr/>
        </p:nvSpPr>
        <p:spPr>
          <a:xfrm>
            <a:off x="6032053" y="4893168"/>
            <a:ext cx="426741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しに　行きます。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18"/>
          <p:cNvSpPr txBox="1"/>
          <p:nvPr/>
        </p:nvSpPr>
        <p:spPr>
          <a:xfrm>
            <a:off x="4779726" y="1134169"/>
            <a:ext cx="4091090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18"/>
          <p:cNvSpPr txBox="1"/>
          <p:nvPr/>
        </p:nvSpPr>
        <p:spPr>
          <a:xfrm>
            <a:off x="5521864" y="2832256"/>
            <a:ext cx="4677999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18"/>
          <p:cNvSpPr txBox="1"/>
          <p:nvPr/>
        </p:nvSpPr>
        <p:spPr>
          <a:xfrm>
            <a:off x="6051204" y="4893168"/>
            <a:ext cx="426741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9"/>
          <p:cNvSpPr txBox="1"/>
          <p:nvPr/>
        </p:nvSpPr>
        <p:spPr>
          <a:xfrm>
            <a:off x="2284412" y="2165350"/>
            <a:ext cx="55848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lang="en-US" sz="2000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20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nói chuyện bằng tiếng Nhật hàng ngày.</a:t>
            </a:r>
            <a:endParaRPr/>
          </a:p>
        </p:txBody>
      </p:sp>
      <p:sp>
        <p:nvSpPr>
          <p:cNvPr id="1740" name="Google Shape;1740;p19"/>
          <p:cNvSpPr txBox="1"/>
          <p:nvPr/>
        </p:nvSpPr>
        <p:spPr>
          <a:xfrm>
            <a:off x="2284412" y="1600200"/>
            <a:ext cx="8238431" cy="6463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毎日　日本語で　話して　ください。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19"/>
          <p:cNvSpPr txBox="1"/>
          <p:nvPr/>
        </p:nvSpPr>
        <p:spPr>
          <a:xfrm>
            <a:off x="2284412" y="4248090"/>
            <a:ext cx="79470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</a:t>
            </a:r>
            <a:r>
              <a:rPr lang="en-US" sz="2000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20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gửi cho Mr.Tanaka cái áo choàng mới này.</a:t>
            </a:r>
            <a:endParaRPr/>
          </a:p>
        </p:txBody>
      </p:sp>
      <p:sp>
        <p:nvSpPr>
          <p:cNvPr id="1742" name="Google Shape;1742;p19"/>
          <p:cNvSpPr txBox="1"/>
          <p:nvPr/>
        </p:nvSpPr>
        <p:spPr>
          <a:xfrm>
            <a:off x="2284412" y="3008252"/>
            <a:ext cx="94488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　田中さんに　この新しいコートを　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おくって　ください。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19"/>
          <p:cNvSpPr txBox="1"/>
          <p:nvPr/>
        </p:nvSpPr>
        <p:spPr>
          <a:xfrm>
            <a:off x="2284412" y="6305490"/>
            <a:ext cx="83280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lang="en-US" sz="2000" i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Hãy</a:t>
            </a:r>
            <a:r>
              <a:rPr lang="en-US" sz="20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chờ tôi ở bên trong quán giải khát khoảng 30’.</a:t>
            </a:r>
            <a:endParaRPr/>
          </a:p>
        </p:txBody>
      </p:sp>
      <p:sp>
        <p:nvSpPr>
          <p:cNvPr id="1744" name="Google Shape;1744;p19"/>
          <p:cNvSpPr txBox="1"/>
          <p:nvPr/>
        </p:nvSpPr>
        <p:spPr>
          <a:xfrm>
            <a:off x="2284412" y="5065652"/>
            <a:ext cx="9448800" cy="120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（わたしを）きっさてんで　３０分ぐらい　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まって　ください。</a:t>
            </a:r>
            <a:endParaRPr sz="3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19"/>
          <p:cNvSpPr/>
          <p:nvPr/>
        </p:nvSpPr>
        <p:spPr>
          <a:xfrm rot="-236420">
            <a:off x="151895" y="225924"/>
            <a:ext cx="3733357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sz="5400" b="1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20"/>
          <p:cNvSpPr/>
          <p:nvPr/>
        </p:nvSpPr>
        <p:spPr>
          <a:xfrm>
            <a:off x="303212" y="1550234"/>
            <a:ext cx="4343400" cy="381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8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</a:t>
            </a:r>
            <a:endParaRPr sz="8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20"/>
          <p:cNvSpPr/>
          <p:nvPr/>
        </p:nvSpPr>
        <p:spPr>
          <a:xfrm>
            <a:off x="5256212" y="864434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ました／ません／ましょう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20"/>
          <p:cNvSpPr/>
          <p:nvPr/>
        </p:nvSpPr>
        <p:spPr>
          <a:xfrm>
            <a:off x="5256212" y="2200432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ます＋に　行きます／来ます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20"/>
          <p:cNvSpPr/>
          <p:nvPr/>
        </p:nvSpPr>
        <p:spPr>
          <a:xfrm>
            <a:off x="5256212" y="3530809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ます＋たいです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20"/>
          <p:cNvSpPr/>
          <p:nvPr/>
        </p:nvSpPr>
        <p:spPr>
          <a:xfrm>
            <a:off x="5256212" y="4896163"/>
            <a:ext cx="6781800" cy="1143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ます＋方（かた）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20"/>
          <p:cNvSpPr/>
          <p:nvPr/>
        </p:nvSpPr>
        <p:spPr>
          <a:xfrm>
            <a:off x="5865812" y="2132977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6" name="Google Shape;1756;p20"/>
          <p:cNvSpPr/>
          <p:nvPr/>
        </p:nvSpPr>
        <p:spPr>
          <a:xfrm>
            <a:off x="5886709" y="346710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7" name="Google Shape;1757;p20"/>
          <p:cNvSpPr/>
          <p:nvPr/>
        </p:nvSpPr>
        <p:spPr>
          <a:xfrm>
            <a:off x="5886709" y="4814342"/>
            <a:ext cx="838200" cy="1434058"/>
          </a:xfrm>
          <a:prstGeom prst="mathMultiply">
            <a:avLst>
              <a:gd name="adj1" fmla="val 12790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58" name="Google Shape;1758;p20"/>
          <p:cNvSpPr/>
          <p:nvPr/>
        </p:nvSpPr>
        <p:spPr>
          <a:xfrm rot="-583931">
            <a:off x="1237469" y="5176538"/>
            <a:ext cx="4037353" cy="11430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Tạo DANH TỪ từ ĐỘNG TỪ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59" name="Google Shape;1759;p20"/>
          <p:cNvCxnSpPr>
            <a:stCxn id="1750" idx="3"/>
            <a:endCxn id="1751" idx="1"/>
          </p:cNvCxnSpPr>
          <p:nvPr/>
        </p:nvCxnSpPr>
        <p:spPr>
          <a:xfrm rot="10800000" flipH="1">
            <a:off x="4646612" y="1435934"/>
            <a:ext cx="609600" cy="2019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0" name="Google Shape;1760;p20"/>
          <p:cNvCxnSpPr>
            <a:stCxn id="1750" idx="3"/>
            <a:endCxn id="1752" idx="1"/>
          </p:cNvCxnSpPr>
          <p:nvPr/>
        </p:nvCxnSpPr>
        <p:spPr>
          <a:xfrm rot="10800000" flipH="1">
            <a:off x="4646612" y="2771834"/>
            <a:ext cx="609600" cy="683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1" name="Google Shape;1761;p20"/>
          <p:cNvCxnSpPr>
            <a:stCxn id="1750" idx="3"/>
            <a:endCxn id="1753" idx="1"/>
          </p:cNvCxnSpPr>
          <p:nvPr/>
        </p:nvCxnSpPr>
        <p:spPr>
          <a:xfrm>
            <a:off x="4646612" y="3455234"/>
            <a:ext cx="609600" cy="6471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2" name="Google Shape;1762;p20"/>
          <p:cNvCxnSpPr>
            <a:stCxn id="1750" idx="3"/>
            <a:endCxn id="1754" idx="1"/>
          </p:cNvCxnSpPr>
          <p:nvPr/>
        </p:nvCxnSpPr>
        <p:spPr>
          <a:xfrm>
            <a:off x="4646612" y="3455234"/>
            <a:ext cx="609600" cy="20124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3" name="Google Shape;1763;p20"/>
          <p:cNvSpPr/>
          <p:nvPr/>
        </p:nvSpPr>
        <p:spPr>
          <a:xfrm rot="-298915">
            <a:off x="9668584" y="5048563"/>
            <a:ext cx="1752600" cy="838200"/>
          </a:xfrm>
          <a:prstGeom prst="flowChartPunchedTape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CÁCH…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7" name="Google Shape;13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212" y="623843"/>
            <a:ext cx="1371600" cy="591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8" name="Google Shape;1398;p2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2"/>
          <p:cNvSpPr/>
          <p:nvPr/>
        </p:nvSpPr>
        <p:spPr>
          <a:xfrm>
            <a:off x="4656755" y="2362200"/>
            <a:ext cx="5857257" cy="23860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道が　</a:t>
            </a:r>
            <a:endParaRPr sz="6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わかりません。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2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1" name="Google Shape;1401;p2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１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1"/>
          <p:cNvSpPr txBox="1"/>
          <p:nvPr/>
        </p:nvSpPr>
        <p:spPr>
          <a:xfrm>
            <a:off x="7237412" y="1905000"/>
            <a:ext cx="32004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21"/>
          <p:cNvSpPr txBox="1"/>
          <p:nvPr/>
        </p:nvSpPr>
        <p:spPr>
          <a:xfrm>
            <a:off x="4646612" y="1905000"/>
            <a:ext cx="16764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英語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21"/>
          <p:cNvSpPr txBox="1"/>
          <p:nvPr/>
        </p:nvSpPr>
        <p:spPr>
          <a:xfrm>
            <a:off x="4265612" y="3040063"/>
            <a:ext cx="24384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中国語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21"/>
          <p:cNvSpPr txBox="1"/>
          <p:nvPr/>
        </p:nvSpPr>
        <p:spPr>
          <a:xfrm>
            <a:off x="3884612" y="4267200"/>
            <a:ext cx="23622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日本語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21"/>
          <p:cNvSpPr txBox="1"/>
          <p:nvPr/>
        </p:nvSpPr>
        <p:spPr>
          <a:xfrm>
            <a:off x="4418012" y="5707063"/>
            <a:ext cx="20574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漢字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21"/>
          <p:cNvSpPr txBox="1"/>
          <p:nvPr/>
        </p:nvSpPr>
        <p:spPr>
          <a:xfrm>
            <a:off x="4356100" y="5457825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かんじ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21"/>
          <p:cNvSpPr txBox="1"/>
          <p:nvPr/>
        </p:nvSpPr>
        <p:spPr>
          <a:xfrm>
            <a:off x="2055812" y="1905000"/>
            <a:ext cx="25908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21"/>
          <p:cNvSpPr txBox="1"/>
          <p:nvPr/>
        </p:nvSpPr>
        <p:spPr>
          <a:xfrm>
            <a:off x="941387" y="3040063"/>
            <a:ext cx="324802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こいびとは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21"/>
          <p:cNvSpPr txBox="1"/>
          <p:nvPr/>
        </p:nvSpPr>
        <p:spPr>
          <a:xfrm>
            <a:off x="1903412" y="4267200"/>
            <a:ext cx="24384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Bさんは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21"/>
          <p:cNvSpPr txBox="1"/>
          <p:nvPr/>
        </p:nvSpPr>
        <p:spPr>
          <a:xfrm>
            <a:off x="2055812" y="5707063"/>
            <a:ext cx="25146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あなたは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21"/>
          <p:cNvSpPr txBox="1"/>
          <p:nvPr/>
        </p:nvSpPr>
        <p:spPr>
          <a:xfrm>
            <a:off x="6932612" y="3040063"/>
            <a:ext cx="39624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21"/>
          <p:cNvSpPr txBox="1"/>
          <p:nvPr/>
        </p:nvSpPr>
        <p:spPr>
          <a:xfrm>
            <a:off x="7237412" y="5707063"/>
            <a:ext cx="36576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分かりますか。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21"/>
          <p:cNvSpPr txBox="1"/>
          <p:nvPr/>
        </p:nvSpPr>
        <p:spPr>
          <a:xfrm>
            <a:off x="6780212" y="4267200"/>
            <a:ext cx="36576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分かりません。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21"/>
          <p:cNvSpPr/>
          <p:nvPr/>
        </p:nvSpPr>
        <p:spPr>
          <a:xfrm>
            <a:off x="8852255" y="1181100"/>
            <a:ext cx="1447800" cy="762000"/>
          </a:xfrm>
          <a:prstGeom prst="wedgeEllipseCallout">
            <a:avLst>
              <a:gd name="adj1" fmla="val -66948"/>
              <a:gd name="adj2" fmla="val 81547"/>
            </a:avLst>
          </a:prstGeom>
          <a:solidFill>
            <a:srgbClr val="FCF7DF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Hiểu, biết</a:t>
            </a:r>
            <a:endParaRPr/>
          </a:p>
        </p:txBody>
      </p:sp>
      <p:sp>
        <p:nvSpPr>
          <p:cNvPr id="1782" name="Google Shape;1782;p21"/>
          <p:cNvSpPr/>
          <p:nvPr/>
        </p:nvSpPr>
        <p:spPr>
          <a:xfrm>
            <a:off x="10171112" y="3674896"/>
            <a:ext cx="1447800" cy="762000"/>
          </a:xfrm>
          <a:prstGeom prst="wedgeEllipseCallout">
            <a:avLst>
              <a:gd name="adj1" fmla="val -118678"/>
              <a:gd name="adj2" fmla="val 54309"/>
            </a:avLst>
          </a:prstGeom>
          <a:solidFill>
            <a:srgbClr val="FCF7DF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Không hiểu</a:t>
            </a:r>
            <a:endParaRPr/>
          </a:p>
        </p:txBody>
      </p:sp>
      <p:sp>
        <p:nvSpPr>
          <p:cNvPr id="1783" name="Google Shape;1783;p21"/>
          <p:cNvSpPr/>
          <p:nvPr/>
        </p:nvSpPr>
        <p:spPr>
          <a:xfrm>
            <a:off x="10509650" y="5267596"/>
            <a:ext cx="1447800" cy="762000"/>
          </a:xfrm>
          <a:prstGeom prst="wedgeEllipseCallout">
            <a:avLst>
              <a:gd name="adj1" fmla="val -169304"/>
              <a:gd name="adj2" fmla="val 31261"/>
            </a:avLst>
          </a:prstGeom>
          <a:solidFill>
            <a:srgbClr val="FCF7DF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Có hiểu không</a:t>
            </a:r>
            <a:endParaRPr/>
          </a:p>
        </p:txBody>
      </p:sp>
      <p:sp>
        <p:nvSpPr>
          <p:cNvPr id="1784" name="Google Shape;1784;p21"/>
          <p:cNvSpPr txBox="1"/>
          <p:nvPr/>
        </p:nvSpPr>
        <p:spPr>
          <a:xfrm>
            <a:off x="6170612" y="19050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5" name="Google Shape;1785;p21"/>
          <p:cNvSpPr txBox="1"/>
          <p:nvPr/>
        </p:nvSpPr>
        <p:spPr>
          <a:xfrm>
            <a:off x="6170612" y="3040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6" name="Google Shape;1786;p21"/>
          <p:cNvSpPr txBox="1"/>
          <p:nvPr/>
        </p:nvSpPr>
        <p:spPr>
          <a:xfrm>
            <a:off x="5789612" y="4267200"/>
            <a:ext cx="990600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Google Shape;1787;p21"/>
          <p:cNvSpPr txBox="1"/>
          <p:nvPr/>
        </p:nvSpPr>
        <p:spPr>
          <a:xfrm>
            <a:off x="6246812" y="5707063"/>
            <a:ext cx="990600" cy="76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　　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8" name="Google Shape;1788;p21"/>
          <p:cNvSpPr txBox="1"/>
          <p:nvPr/>
        </p:nvSpPr>
        <p:spPr>
          <a:xfrm rot="701746">
            <a:off x="1197716" y="504585"/>
            <a:ext cx="8297969" cy="923330"/>
          </a:xfrm>
          <a:prstGeom prst="rect">
            <a:avLst/>
          </a:prstGeom>
          <a:solidFill>
            <a:srgbClr val="FAEFC1"/>
          </a:solidFill>
          <a:ln>
            <a:noFill/>
          </a:ln>
          <a:effectLst>
            <a:outerShdw blurRad="225425" dist="50800" dir="5220000" algn="ctr">
              <a:srgbClr val="000000">
                <a:alpha val="32941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～</a:t>
            </a:r>
            <a:r>
              <a:rPr lang="en-US" sz="5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lang="en-US" sz="5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～</a:t>
            </a:r>
            <a:r>
              <a:rPr lang="en-US" sz="5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en-US" sz="5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5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わかります</a:t>
            </a:r>
            <a:r>
              <a:rPr lang="en-US" sz="5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9" name="Google Shape;1789;p21"/>
          <p:cNvSpPr/>
          <p:nvPr/>
        </p:nvSpPr>
        <p:spPr>
          <a:xfrm>
            <a:off x="6323012" y="1981200"/>
            <a:ext cx="6858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0" name="Google Shape;1790;p21"/>
          <p:cNvSpPr/>
          <p:nvPr/>
        </p:nvSpPr>
        <p:spPr>
          <a:xfrm>
            <a:off x="6323012" y="3081338"/>
            <a:ext cx="6858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1" name="Google Shape;1791;p21"/>
          <p:cNvSpPr/>
          <p:nvPr/>
        </p:nvSpPr>
        <p:spPr>
          <a:xfrm>
            <a:off x="5927725" y="4310063"/>
            <a:ext cx="6858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2" name="Google Shape;1792;p21"/>
          <p:cNvSpPr/>
          <p:nvPr/>
        </p:nvSpPr>
        <p:spPr>
          <a:xfrm>
            <a:off x="6399212" y="5791200"/>
            <a:ext cx="685800" cy="6858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3" name="Google Shape;1793;p21"/>
          <p:cNvSpPr txBox="1"/>
          <p:nvPr/>
        </p:nvSpPr>
        <p:spPr>
          <a:xfrm>
            <a:off x="4725987" y="1630363"/>
            <a:ext cx="1371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4" name="Google Shape;1794;p21"/>
          <p:cNvSpPr txBox="1"/>
          <p:nvPr/>
        </p:nvSpPr>
        <p:spPr>
          <a:xfrm>
            <a:off x="4149725" y="2828925"/>
            <a:ext cx="2514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ちゅうごくご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5" name="Google Shape;1795;p21"/>
          <p:cNvSpPr txBox="1"/>
          <p:nvPr/>
        </p:nvSpPr>
        <p:spPr>
          <a:xfrm>
            <a:off x="4141787" y="4021138"/>
            <a:ext cx="1676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にほんご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21"/>
          <p:cNvSpPr/>
          <p:nvPr/>
        </p:nvSpPr>
        <p:spPr>
          <a:xfrm rot="219708">
            <a:off x="8716168" y="-77805"/>
            <a:ext cx="3290888" cy="2438400"/>
          </a:xfrm>
          <a:prstGeom prst="cloudCallout">
            <a:avLst>
              <a:gd name="adj1" fmla="val -77010"/>
              <a:gd name="adj2" fmla="val 15207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HIỂU, BIẾT (cái gì)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sự hiểu, biết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cái gì đó xét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về mặt kiến thức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7" name="Google Shape;1797;p21"/>
          <p:cNvSpPr txBox="1"/>
          <p:nvPr/>
        </p:nvSpPr>
        <p:spPr>
          <a:xfrm>
            <a:off x="7029941" y="1707665"/>
            <a:ext cx="81479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</a:t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22"/>
          <p:cNvSpPr txBox="1"/>
          <p:nvPr/>
        </p:nvSpPr>
        <p:spPr>
          <a:xfrm>
            <a:off x="1481240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cái đĩa!</a:t>
            </a:r>
            <a:endParaRPr sz="2400" i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3" name="Google Shape;1803;p22"/>
          <p:cNvSpPr txBox="1"/>
          <p:nvPr/>
        </p:nvSpPr>
        <p:spPr>
          <a:xfrm>
            <a:off x="7991577" y="4814176"/>
            <a:ext cx="32766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Hãy lấy cho tôi lọ muối!</a:t>
            </a:r>
            <a:endParaRPr sz="2400" i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04" name="Google Shape;18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8215" y="2895600"/>
            <a:ext cx="2981325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5" name="Google Shape;180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790" y="1001725"/>
            <a:ext cx="25717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6" name="Google Shape;180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7812" y="1897192"/>
            <a:ext cx="2943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7" name="Google Shape;1807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13962" y="295274"/>
            <a:ext cx="154305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8" name="Google Shape;1808;p2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17604" y="1519237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9" name="Google Shape;1809;p2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42449" y="1904219"/>
            <a:ext cx="1543050" cy="29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0" name="Google Shape;1810;p22"/>
          <p:cNvSpPr/>
          <p:nvPr/>
        </p:nvSpPr>
        <p:spPr>
          <a:xfrm>
            <a:off x="2431694" y="74796"/>
            <a:ext cx="7320318" cy="131445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『どの』</a:t>
            </a:r>
            <a:r>
              <a:rPr lang="en-US" sz="2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VS</a:t>
            </a:r>
            <a:r>
              <a:rPr lang="en-US" sz="6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『どれ』</a:t>
            </a:r>
            <a:endParaRPr sz="6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1" name="Google Shape;1811;p22"/>
          <p:cNvSpPr txBox="1"/>
          <p:nvPr/>
        </p:nvSpPr>
        <p:spPr>
          <a:xfrm>
            <a:off x="265601" y="4654525"/>
            <a:ext cx="5495436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お皿を取ってください。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p22"/>
          <p:cNvSpPr txBox="1"/>
          <p:nvPr/>
        </p:nvSpPr>
        <p:spPr>
          <a:xfrm>
            <a:off x="6665568" y="4654525"/>
            <a:ext cx="5495436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塩を取ってください。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3" name="Google Shape;1813;p22"/>
          <p:cNvSpPr/>
          <p:nvPr/>
        </p:nvSpPr>
        <p:spPr>
          <a:xfrm>
            <a:off x="809727" y="4546197"/>
            <a:ext cx="1621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さら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4" name="Google Shape;1814;p22"/>
          <p:cNvSpPr/>
          <p:nvPr/>
        </p:nvSpPr>
        <p:spPr>
          <a:xfrm>
            <a:off x="6665568" y="4526571"/>
            <a:ext cx="162196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しお　　と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5" name="Google Shape;1815;p22"/>
          <p:cNvSpPr txBox="1"/>
          <p:nvPr/>
        </p:nvSpPr>
        <p:spPr>
          <a:xfrm>
            <a:off x="5408612" y="5485058"/>
            <a:ext cx="17526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Cái nào ạ?</a:t>
            </a:r>
            <a:endParaRPr sz="2400" i="1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6" name="Google Shape;1816;p22"/>
          <p:cNvSpPr txBox="1"/>
          <p:nvPr/>
        </p:nvSpPr>
        <p:spPr>
          <a:xfrm>
            <a:off x="265601" y="5566845"/>
            <a:ext cx="3695211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どの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皿ですか。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p22"/>
          <p:cNvSpPr txBox="1"/>
          <p:nvPr/>
        </p:nvSpPr>
        <p:spPr>
          <a:xfrm>
            <a:off x="8913812" y="5566845"/>
            <a:ext cx="3247192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どれ</a:t>
            </a: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ですか。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23"/>
          <p:cNvSpPr/>
          <p:nvPr/>
        </p:nvSpPr>
        <p:spPr>
          <a:xfrm>
            <a:off x="5482375" y="611143"/>
            <a:ext cx="4038600" cy="66710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第７課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p23"/>
          <p:cNvSpPr/>
          <p:nvPr/>
        </p:nvSpPr>
        <p:spPr>
          <a:xfrm>
            <a:off x="4457910" y="2439839"/>
            <a:ext cx="7337883" cy="23860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474747"/>
              </a:gs>
              <a:gs pos="50000">
                <a:schemeClr val="dk1"/>
              </a:gs>
              <a:gs pos="100000">
                <a:schemeClr val="dk1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みんなで</a:t>
            </a: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66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楽しいパーティ</a:t>
            </a:r>
            <a:r>
              <a:rPr lang="en-US" sz="66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ー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p23"/>
          <p:cNvSpPr/>
          <p:nvPr/>
        </p:nvSpPr>
        <p:spPr>
          <a:xfrm rot="721955">
            <a:off x="9390745" y="1528410"/>
            <a:ext cx="2309116" cy="116372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パート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PART </a:t>
            </a:r>
            <a:endParaRPr sz="3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25" name="Google Shape;1825;p23"/>
          <p:cNvSpPr/>
          <p:nvPr/>
        </p:nvSpPr>
        <p:spPr>
          <a:xfrm rot="829033">
            <a:off x="11022992" y="1766357"/>
            <a:ext cx="548672" cy="12231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３</a:t>
            </a:r>
            <a:endParaRPr sz="9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826" name="Google Shape;182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661" y="673071"/>
            <a:ext cx="1371600" cy="591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24"/>
          <p:cNvSpPr txBox="1"/>
          <p:nvPr/>
        </p:nvSpPr>
        <p:spPr>
          <a:xfrm rot="-166056">
            <a:off x="590473" y="200721"/>
            <a:ext cx="4607452" cy="1077218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CÁC MẪU CÂU VỚI ĐỘNG TỪ DẠNG -TE</a:t>
            </a:r>
            <a:endParaRPr sz="3200" b="1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2" name="Google Shape;1832;p24"/>
          <p:cNvSpPr txBox="1"/>
          <p:nvPr/>
        </p:nvSpPr>
        <p:spPr>
          <a:xfrm>
            <a:off x="1764866" y="3608388"/>
            <a:ext cx="16049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33" name="Google Shape;1833;p24"/>
          <p:cNvSpPr txBox="1"/>
          <p:nvPr/>
        </p:nvSpPr>
        <p:spPr>
          <a:xfrm>
            <a:off x="5270066" y="3608388"/>
            <a:ext cx="3509963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 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đợi xe buýt.</a:t>
            </a:r>
            <a:endParaRPr/>
          </a:p>
        </p:txBody>
      </p:sp>
      <p:sp>
        <p:nvSpPr>
          <p:cNvPr id="1834" name="Google Shape;1834;p24"/>
          <p:cNvSpPr txBox="1"/>
          <p:nvPr/>
        </p:nvSpPr>
        <p:spPr>
          <a:xfrm>
            <a:off x="1764866" y="4724400"/>
            <a:ext cx="16049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Hút thuốc lá.</a:t>
            </a:r>
            <a:endParaRPr/>
          </a:p>
        </p:txBody>
      </p:sp>
      <p:sp>
        <p:nvSpPr>
          <p:cNvPr id="1835" name="Google Shape;1835;p24"/>
          <p:cNvSpPr txBox="1"/>
          <p:nvPr/>
        </p:nvSpPr>
        <p:spPr>
          <a:xfrm>
            <a:off x="5270066" y="4724400"/>
            <a:ext cx="35099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hút thuốc lá.</a:t>
            </a:r>
            <a:endParaRPr/>
          </a:p>
        </p:txBody>
      </p:sp>
      <p:sp>
        <p:nvSpPr>
          <p:cNvPr id="1836" name="Google Shape;1836;p24"/>
          <p:cNvSpPr txBox="1"/>
          <p:nvPr/>
        </p:nvSpPr>
        <p:spPr>
          <a:xfrm>
            <a:off x="1764866" y="5943600"/>
            <a:ext cx="30527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Học tiếng Nhật.</a:t>
            </a:r>
            <a:endParaRPr/>
          </a:p>
        </p:txBody>
      </p:sp>
      <p:sp>
        <p:nvSpPr>
          <p:cNvPr id="1837" name="Google Shape;1837;p24"/>
          <p:cNvSpPr txBox="1"/>
          <p:nvPr/>
        </p:nvSpPr>
        <p:spPr>
          <a:xfrm>
            <a:off x="5270066" y="5943600"/>
            <a:ext cx="4800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Đang</a:t>
            </a: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học tiếng Nhật.</a:t>
            </a:r>
            <a:endParaRPr/>
          </a:p>
        </p:txBody>
      </p:sp>
      <p:sp>
        <p:nvSpPr>
          <p:cNvPr id="1838" name="Google Shape;1838;p24"/>
          <p:cNvSpPr txBox="1"/>
          <p:nvPr/>
        </p:nvSpPr>
        <p:spPr>
          <a:xfrm>
            <a:off x="1612466" y="3186113"/>
            <a:ext cx="2817813" cy="461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バスをまちます。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24"/>
          <p:cNvSpPr txBox="1"/>
          <p:nvPr/>
        </p:nvSpPr>
        <p:spPr>
          <a:xfrm>
            <a:off x="4893829" y="3048000"/>
            <a:ext cx="4795837" cy="58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バスを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まって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24"/>
          <p:cNvSpPr txBox="1"/>
          <p:nvPr/>
        </p:nvSpPr>
        <p:spPr>
          <a:xfrm>
            <a:off x="1645804" y="4265613"/>
            <a:ext cx="3019425" cy="4619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すいます。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24"/>
          <p:cNvSpPr txBox="1"/>
          <p:nvPr/>
        </p:nvSpPr>
        <p:spPr>
          <a:xfrm>
            <a:off x="4893829" y="4127500"/>
            <a:ext cx="5634037" cy="585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タバコを　すって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24"/>
          <p:cNvSpPr txBox="1"/>
          <p:nvPr/>
        </p:nvSpPr>
        <p:spPr>
          <a:xfrm>
            <a:off x="1645804" y="5495925"/>
            <a:ext cx="3248025" cy="46196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勉強します。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24"/>
          <p:cNvSpPr txBox="1"/>
          <p:nvPr/>
        </p:nvSpPr>
        <p:spPr>
          <a:xfrm>
            <a:off x="4893829" y="5359400"/>
            <a:ext cx="5634037" cy="58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日本語を　勉強して　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24"/>
          <p:cNvSpPr txBox="1"/>
          <p:nvPr/>
        </p:nvSpPr>
        <p:spPr>
          <a:xfrm>
            <a:off x="4189412" y="1752600"/>
            <a:ext cx="3510450" cy="584775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D2F023"/>
                </a:solidFill>
                <a:latin typeface="Arial"/>
                <a:ea typeface="Arial"/>
                <a:cs typeface="Arial"/>
                <a:sym typeface="Arial"/>
              </a:rPr>
              <a:t>Ｖて＋います</a:t>
            </a:r>
            <a:endParaRPr sz="3200" b="1">
              <a:solidFill>
                <a:srgbClr val="D2F0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24"/>
          <p:cNvSpPr txBox="1"/>
          <p:nvPr/>
        </p:nvSpPr>
        <p:spPr>
          <a:xfrm>
            <a:off x="5073216" y="2419350"/>
            <a:ext cx="1684338" cy="400050"/>
          </a:xfrm>
          <a:prstGeom prst="rect">
            <a:avLst/>
          </a:prstGeom>
          <a:gradFill>
            <a:gsLst>
              <a:gs pos="0">
                <a:srgbClr val="EFC5A6"/>
              </a:gs>
              <a:gs pos="50000">
                <a:srgbClr val="EBBA97"/>
              </a:gs>
              <a:gs pos="100000">
                <a:srgbClr val="ECB185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(Đang…)</a:t>
            </a:r>
            <a:endParaRPr sz="2000" i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24"/>
          <p:cNvSpPr/>
          <p:nvPr/>
        </p:nvSpPr>
        <p:spPr>
          <a:xfrm rot="620646">
            <a:off x="8057716" y="1327150"/>
            <a:ext cx="2501900" cy="1927225"/>
          </a:xfrm>
          <a:prstGeom prst="wedgeRoundRectCallout">
            <a:avLst>
              <a:gd name="adj1" fmla="val -73880"/>
              <a:gd name="adj2" fmla="val -10610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Câu tiếp diễn: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thể hiện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hành động đang diễn ra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7" name="Google Shape;1847;p24"/>
          <p:cNvSpPr/>
          <p:nvPr/>
        </p:nvSpPr>
        <p:spPr>
          <a:xfrm>
            <a:off x="7479866" y="3048000"/>
            <a:ext cx="2209800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8" name="Google Shape;1848;p24"/>
          <p:cNvSpPr/>
          <p:nvPr/>
        </p:nvSpPr>
        <p:spPr>
          <a:xfrm>
            <a:off x="7847012" y="4135438"/>
            <a:ext cx="2147454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9" name="Google Shape;1849;p24"/>
          <p:cNvSpPr/>
          <p:nvPr/>
        </p:nvSpPr>
        <p:spPr>
          <a:xfrm>
            <a:off x="8172217" y="5351462"/>
            <a:ext cx="1981200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0" name="Google Shape;1850;p24"/>
          <p:cNvSpPr/>
          <p:nvPr/>
        </p:nvSpPr>
        <p:spPr>
          <a:xfrm>
            <a:off x="4806516" y="3048000"/>
            <a:ext cx="1454150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1" name="Google Shape;1851;p24"/>
          <p:cNvSpPr/>
          <p:nvPr/>
        </p:nvSpPr>
        <p:spPr>
          <a:xfrm>
            <a:off x="4957329" y="4124325"/>
            <a:ext cx="1684337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2" name="Google Shape;1852;p24"/>
          <p:cNvSpPr/>
          <p:nvPr/>
        </p:nvSpPr>
        <p:spPr>
          <a:xfrm>
            <a:off x="5004954" y="5359400"/>
            <a:ext cx="1682750" cy="60007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53" name="Google Shape;1853;p24"/>
          <p:cNvGrpSpPr/>
          <p:nvPr/>
        </p:nvGrpSpPr>
        <p:grpSpPr>
          <a:xfrm>
            <a:off x="1959695" y="1657485"/>
            <a:ext cx="2123355" cy="1364979"/>
            <a:chOff x="424278" y="1505644"/>
            <a:chExt cx="2121656" cy="1365129"/>
          </a:xfrm>
        </p:grpSpPr>
        <p:sp>
          <p:nvSpPr>
            <p:cNvPr id="1854" name="Google Shape;1854;p24"/>
            <p:cNvSpPr/>
            <p:nvPr/>
          </p:nvSpPr>
          <p:spPr>
            <a:xfrm rot="-530538">
              <a:off x="494506" y="1657926"/>
              <a:ext cx="1981201" cy="1066917"/>
            </a:xfrm>
            <a:prstGeom prst="wedgeRoundRectCallout">
              <a:avLst>
                <a:gd name="adj1" fmla="val 86560"/>
                <a:gd name="adj2" fmla="val 93526"/>
                <a:gd name="adj3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5" name="Google Shape;1855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name="adj1" fmla="val 82555"/>
                <a:gd name="adj2" fmla="val 204298"/>
                <a:gd name="adj3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6" name="Google Shape;1856;p24"/>
            <p:cNvSpPr/>
            <p:nvPr/>
          </p:nvSpPr>
          <p:spPr>
            <a:xfrm rot="-530538">
              <a:off x="494506" y="1651575"/>
              <a:ext cx="1981201" cy="1066917"/>
            </a:xfrm>
            <a:prstGeom prst="wedgeRoundRectCallout">
              <a:avLst>
                <a:gd name="adj1" fmla="val 73956"/>
                <a:gd name="adj2" fmla="val 324936"/>
                <a:gd name="adj3" fmla="val 16667"/>
              </a:avLst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なに</a:t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7" name="Google Shape;1857;p24"/>
          <p:cNvSpPr txBox="1"/>
          <p:nvPr/>
        </p:nvSpPr>
        <p:spPr>
          <a:xfrm rot="-652127">
            <a:off x="699902" y="1530141"/>
            <a:ext cx="8260480" cy="2154537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なにを</a:t>
            </a:r>
            <a:r>
              <a:rPr lang="en-US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5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していますか</a:t>
            </a:r>
            <a:r>
              <a:rPr lang="en-US" sz="5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5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822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2" name="Google Shape;186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0957">
            <a:off x="10056812" y="152400"/>
            <a:ext cx="1882228" cy="1252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3" name="Google Shape;186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76562">
            <a:off x="327269" y="496017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4" name="Google Shape;186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04791">
            <a:off x="9062497" y="2397680"/>
            <a:ext cx="26003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5" name="Google Shape;1865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283347">
            <a:off x="1494081" y="4724400"/>
            <a:ext cx="23907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6" name="Google Shape;1866;p25"/>
          <p:cNvSpPr txBox="1"/>
          <p:nvPr/>
        </p:nvSpPr>
        <p:spPr>
          <a:xfrm>
            <a:off x="2761151" y="711125"/>
            <a:ext cx="554306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25"/>
          <p:cNvSpPr txBox="1"/>
          <p:nvPr/>
        </p:nvSpPr>
        <p:spPr>
          <a:xfrm>
            <a:off x="3519338" y="2838190"/>
            <a:ext cx="5851800" cy="70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8" name="Google Shape;1868;p25"/>
          <p:cNvSpPr txBox="1"/>
          <p:nvPr/>
        </p:nvSpPr>
        <p:spPr>
          <a:xfrm>
            <a:off x="3687985" y="4886794"/>
            <a:ext cx="5911627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してください。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9" name="Google Shape;1869;p25"/>
          <p:cNvSpPr/>
          <p:nvPr/>
        </p:nvSpPr>
        <p:spPr>
          <a:xfrm>
            <a:off x="2837351" y="304800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えいが　　　　　み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p25"/>
          <p:cNvSpPr/>
          <p:nvPr/>
        </p:nvSpPr>
        <p:spPr>
          <a:xfrm>
            <a:off x="3597677" y="2461964"/>
            <a:ext cx="379046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おんがく　　　　き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p25"/>
          <p:cNvSpPr/>
          <p:nvPr/>
        </p:nvSpPr>
        <p:spPr>
          <a:xfrm rot="-314724">
            <a:off x="243405" y="2688711"/>
            <a:ext cx="2851231" cy="742608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MỆNH LỆNH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25"/>
          <p:cNvSpPr/>
          <p:nvPr/>
        </p:nvSpPr>
        <p:spPr>
          <a:xfrm rot="-314724">
            <a:off x="314883" y="3414028"/>
            <a:ext cx="2858809" cy="680475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 DIỄN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25"/>
          <p:cNvSpPr/>
          <p:nvPr/>
        </p:nvSpPr>
        <p:spPr>
          <a:xfrm rot="-314724">
            <a:off x="406880" y="4081733"/>
            <a:ext cx="3815949" cy="1110734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be continued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25"/>
          <p:cNvSpPr txBox="1"/>
          <p:nvPr/>
        </p:nvSpPr>
        <p:spPr>
          <a:xfrm>
            <a:off x="2761151" y="1485463"/>
            <a:ext cx="5543061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映画を　見ています。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25"/>
          <p:cNvSpPr txBox="1"/>
          <p:nvPr/>
        </p:nvSpPr>
        <p:spPr>
          <a:xfrm>
            <a:off x="3514002" y="3601281"/>
            <a:ext cx="5851674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音楽を　聞いています。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p25"/>
          <p:cNvSpPr txBox="1"/>
          <p:nvPr/>
        </p:nvSpPr>
        <p:spPr>
          <a:xfrm>
            <a:off x="3687985" y="5669892"/>
            <a:ext cx="5911627" cy="70788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テニスを　しています。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26"/>
          <p:cNvSpPr txBox="1"/>
          <p:nvPr/>
        </p:nvSpPr>
        <p:spPr>
          <a:xfrm>
            <a:off x="836612" y="1828800"/>
            <a:ext cx="7667625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日本語の　うたを　聞いています。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p26"/>
          <p:cNvSpPr txBox="1"/>
          <p:nvPr/>
        </p:nvSpPr>
        <p:spPr>
          <a:xfrm>
            <a:off x="836612" y="4125913"/>
            <a:ext cx="79470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884" name="Google Shape;1884;p26"/>
          <p:cNvSpPr txBox="1"/>
          <p:nvPr/>
        </p:nvSpPr>
        <p:spPr>
          <a:xfrm>
            <a:off x="836612" y="3048000"/>
            <a:ext cx="9601200" cy="107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Sonさんは　２階の２０１の　きょうしつで　Cuong先生と　はなしています。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26"/>
          <p:cNvSpPr txBox="1"/>
          <p:nvPr/>
        </p:nvSpPr>
        <p:spPr>
          <a:xfrm>
            <a:off x="836612" y="5878513"/>
            <a:ext cx="83280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dirty="0"/>
          </a:p>
        </p:txBody>
      </p:sp>
      <p:sp>
        <p:nvSpPr>
          <p:cNvPr id="1886" name="Google Shape;1886;p26"/>
          <p:cNvSpPr txBox="1"/>
          <p:nvPr/>
        </p:nvSpPr>
        <p:spPr>
          <a:xfrm>
            <a:off x="836612" y="4800600"/>
            <a:ext cx="8556625" cy="1077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今　ハノイ駅の　前で　立っていますから、すぐ　むかえに　きて　ください。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26"/>
          <p:cNvSpPr/>
          <p:nvPr/>
        </p:nvSpPr>
        <p:spPr>
          <a:xfrm rot="-236420">
            <a:off x="151991" y="228716"/>
            <a:ext cx="3652101" cy="762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6DC3E9"/>
              </a:gs>
              <a:gs pos="50000">
                <a:srgbClr val="4EBFEC"/>
              </a:gs>
              <a:gs pos="100000">
                <a:srgbClr val="3DABD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EFEFF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endParaRPr sz="5400" b="1">
              <a:solidFill>
                <a:srgbClr val="FEFE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26"/>
          <p:cNvSpPr txBox="1"/>
          <p:nvPr/>
        </p:nvSpPr>
        <p:spPr>
          <a:xfrm>
            <a:off x="2759075" y="4683125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えき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26"/>
          <p:cNvSpPr txBox="1"/>
          <p:nvPr/>
        </p:nvSpPr>
        <p:spPr>
          <a:xfrm>
            <a:off x="5710237" y="4697413"/>
            <a:ext cx="517525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た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26"/>
          <p:cNvSpPr txBox="1"/>
          <p:nvPr/>
        </p:nvSpPr>
        <p:spPr>
          <a:xfrm>
            <a:off x="4679950" y="2895600"/>
            <a:ext cx="881062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27"/>
          <p:cNvSpPr/>
          <p:nvPr/>
        </p:nvSpPr>
        <p:spPr>
          <a:xfrm>
            <a:off x="213271" y="1722368"/>
            <a:ext cx="11811000" cy="945946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A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6" name="Google Shape;1896;p27"/>
          <p:cNvSpPr/>
          <p:nvPr/>
        </p:nvSpPr>
        <p:spPr>
          <a:xfrm>
            <a:off x="228600" y="2750948"/>
            <a:ext cx="11811000" cy="1493494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E6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7" name="Google Shape;1897;p27"/>
          <p:cNvSpPr/>
          <p:nvPr/>
        </p:nvSpPr>
        <p:spPr>
          <a:xfrm>
            <a:off x="236434" y="4351971"/>
            <a:ext cx="11811000" cy="237201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>
            <a:solidFill>
              <a:srgbClr val="A2692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8" name="Google Shape;1898;p27"/>
          <p:cNvSpPr/>
          <p:nvPr/>
        </p:nvSpPr>
        <p:spPr>
          <a:xfrm>
            <a:off x="2683206" y="309797"/>
            <a:ext cx="7391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『</a:t>
            </a:r>
            <a:r>
              <a:rPr lang="en-US" sz="44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ましょうか』の使い方</a:t>
            </a:r>
            <a:endParaRPr sz="4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9" name="Google Shape;1899;p27"/>
          <p:cNvSpPr/>
          <p:nvPr/>
        </p:nvSpPr>
        <p:spPr>
          <a:xfrm>
            <a:off x="448688" y="2815188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切符が２枚ありますが、一緒に行きませんか？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0" name="Google Shape;1900;p27"/>
          <p:cNvSpPr/>
          <p:nvPr/>
        </p:nvSpPr>
        <p:spPr>
          <a:xfrm>
            <a:off x="448688" y="3530025"/>
            <a:ext cx="92127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切符が２枚ありますが、一緒に行きましょうか？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27"/>
          <p:cNvSpPr/>
          <p:nvPr/>
        </p:nvSpPr>
        <p:spPr>
          <a:xfrm>
            <a:off x="434037" y="1929825"/>
            <a:ext cx="88024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切符が２枚ありますが、一緒に行きましょう。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27"/>
          <p:cNvSpPr/>
          <p:nvPr/>
        </p:nvSpPr>
        <p:spPr>
          <a:xfrm>
            <a:off x="850924" y="4567029"/>
            <a:ext cx="387798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手伝いましょうか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3" name="Google Shape;1903;p27"/>
          <p:cNvSpPr/>
          <p:nvPr/>
        </p:nvSpPr>
        <p:spPr>
          <a:xfrm>
            <a:off x="850924" y="5339380"/>
            <a:ext cx="647645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あなたの荷物を運びましょうか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 </a:t>
            </a: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4" name="Google Shape;1904;p27"/>
          <p:cNvSpPr/>
          <p:nvPr/>
        </p:nvSpPr>
        <p:spPr>
          <a:xfrm>
            <a:off x="836273" y="6139213"/>
            <a:ext cx="55194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いすを持ってきましょうか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5" name="Google Shape;1905;p27"/>
          <p:cNvSpPr/>
          <p:nvPr/>
        </p:nvSpPr>
        <p:spPr>
          <a:xfrm rot="-374423">
            <a:off x="7150651" y="4721613"/>
            <a:ext cx="4404342" cy="1447800"/>
          </a:xfrm>
          <a:prstGeom prst="wave">
            <a:avLst>
              <a:gd name="adj1" fmla="val 12500"/>
              <a:gd name="adj2" fmla="val 0"/>
            </a:avLst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Shall I do smt for you!</a:t>
            </a:r>
            <a:endParaRPr sz="3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6" name="Google Shape;1906;p27"/>
          <p:cNvSpPr/>
          <p:nvPr/>
        </p:nvSpPr>
        <p:spPr>
          <a:xfrm>
            <a:off x="448688" y="1729770"/>
            <a:ext cx="64839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きっぷ　　　まい　　　　　　　　　いっしょ　  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7" name="Google Shape;1907;p27"/>
          <p:cNvSpPr/>
          <p:nvPr/>
        </p:nvSpPr>
        <p:spPr>
          <a:xfrm>
            <a:off x="870572" y="4366974"/>
            <a:ext cx="12614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てつだ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8" name="Google Shape;1908;p27"/>
          <p:cNvSpPr/>
          <p:nvPr/>
        </p:nvSpPr>
        <p:spPr>
          <a:xfrm>
            <a:off x="2399283" y="5124322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にもつ　　はこ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9" name="Google Shape;1909;p27"/>
          <p:cNvSpPr/>
          <p:nvPr/>
        </p:nvSpPr>
        <p:spPr>
          <a:xfrm>
            <a:off x="2110928" y="5942200"/>
            <a:ext cx="294411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27"/>
          <p:cNvSpPr/>
          <p:nvPr/>
        </p:nvSpPr>
        <p:spPr>
          <a:xfrm rot="-374423">
            <a:off x="9595347" y="1840171"/>
            <a:ext cx="2070026" cy="710340"/>
          </a:xfrm>
          <a:prstGeom prst="wave">
            <a:avLst>
              <a:gd name="adj1" fmla="val 12500"/>
              <a:gd name="adj2" fmla="val 0"/>
            </a:avLst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Let’s (do smt)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1" name="Google Shape;1911;p27"/>
          <p:cNvSpPr/>
          <p:nvPr/>
        </p:nvSpPr>
        <p:spPr>
          <a:xfrm rot="-374423">
            <a:off x="9453473" y="2947768"/>
            <a:ext cx="2496984" cy="1056982"/>
          </a:xfrm>
          <a:prstGeom prst="wave">
            <a:avLst>
              <a:gd name="adj1" fmla="val 12500"/>
              <a:gd name="adj2" fmla="val 0"/>
            </a:avLst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 you want to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(do smt) with me?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29"/>
          <p:cNvSpPr/>
          <p:nvPr/>
        </p:nvSpPr>
        <p:spPr>
          <a:xfrm>
            <a:off x="1293812" y="914400"/>
            <a:ext cx="9448800" cy="124884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700" cap="flat" cmpd="sng">
            <a:solidFill>
              <a:srgbClr val="A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Hỏi cho đối tượng là chủ thể của câu</a:t>
            </a:r>
            <a:endParaRPr sz="4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41" name="Google Shape;1941;p29"/>
          <p:cNvSpPr txBox="1"/>
          <p:nvPr/>
        </p:nvSpPr>
        <p:spPr>
          <a:xfrm>
            <a:off x="836612" y="2851150"/>
            <a:ext cx="444182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Ngày mai bạn Lan sẽ mang bánh ngọt tới.</a:t>
            </a:r>
            <a:endParaRPr sz="1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29"/>
          <p:cNvSpPr txBox="1"/>
          <p:nvPr/>
        </p:nvSpPr>
        <p:spPr>
          <a:xfrm>
            <a:off x="836612" y="2286000"/>
            <a:ext cx="9372600" cy="58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明日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ランさんは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ケーキを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持ってきます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29"/>
          <p:cNvSpPr txBox="1"/>
          <p:nvPr/>
        </p:nvSpPr>
        <p:spPr>
          <a:xfrm>
            <a:off x="836612" y="4222750"/>
            <a:ext cx="472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Anh Kim đang nói chuyện với khách hàng.</a:t>
            </a:r>
            <a:endParaRPr sz="1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29"/>
          <p:cNvSpPr txBox="1"/>
          <p:nvPr/>
        </p:nvSpPr>
        <p:spPr>
          <a:xfrm>
            <a:off x="836612" y="3657600"/>
            <a:ext cx="9372600" cy="58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キムさんは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お客さんと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話しています</a:t>
            </a: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29"/>
          <p:cNvSpPr txBox="1"/>
          <p:nvPr/>
        </p:nvSpPr>
        <p:spPr>
          <a:xfrm>
            <a:off x="836612" y="5726668"/>
            <a:ext cx="518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8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Thầy giáo sẽ không đi du lịch cùng mọi người.</a:t>
            </a:r>
            <a:endParaRPr sz="1800" i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29"/>
          <p:cNvSpPr txBox="1"/>
          <p:nvPr/>
        </p:nvSpPr>
        <p:spPr>
          <a:xfrm>
            <a:off x="836612" y="5123417"/>
            <a:ext cx="9372600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先生は　みんなと一緒に　旅行に　行きません。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29"/>
          <p:cNvSpPr txBox="1"/>
          <p:nvPr/>
        </p:nvSpPr>
        <p:spPr>
          <a:xfrm>
            <a:off x="6916372" y="2163242"/>
            <a:ext cx="6858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も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29"/>
          <p:cNvSpPr txBox="1"/>
          <p:nvPr/>
        </p:nvSpPr>
        <p:spPr>
          <a:xfrm>
            <a:off x="4309332" y="3530062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きゃく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29"/>
          <p:cNvSpPr txBox="1"/>
          <p:nvPr/>
        </p:nvSpPr>
        <p:spPr>
          <a:xfrm>
            <a:off x="4369292" y="4984230"/>
            <a:ext cx="2470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いっしょ　　りょこう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29"/>
          <p:cNvSpPr/>
          <p:nvPr/>
        </p:nvSpPr>
        <p:spPr>
          <a:xfrm>
            <a:off x="4875212" y="2286000"/>
            <a:ext cx="17526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1" name="Google Shape;1951;p29"/>
          <p:cNvSpPr/>
          <p:nvPr/>
        </p:nvSpPr>
        <p:spPr>
          <a:xfrm>
            <a:off x="1065212" y="2266950"/>
            <a:ext cx="12192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2" name="Google Shape;1952;p29"/>
          <p:cNvSpPr/>
          <p:nvPr/>
        </p:nvSpPr>
        <p:spPr>
          <a:xfrm>
            <a:off x="4004532" y="3648075"/>
            <a:ext cx="21660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3" name="Google Shape;1953;p29"/>
          <p:cNvSpPr/>
          <p:nvPr/>
        </p:nvSpPr>
        <p:spPr>
          <a:xfrm>
            <a:off x="1000252" y="5103887"/>
            <a:ext cx="13605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4" name="Google Shape;1954;p29"/>
          <p:cNvSpPr/>
          <p:nvPr/>
        </p:nvSpPr>
        <p:spPr>
          <a:xfrm>
            <a:off x="1620758" y="3649993"/>
            <a:ext cx="20790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5" name="Google Shape;1955;p29"/>
          <p:cNvSpPr/>
          <p:nvPr/>
        </p:nvSpPr>
        <p:spPr>
          <a:xfrm>
            <a:off x="2417905" y="2269761"/>
            <a:ext cx="2079000" cy="5841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6" name="Google Shape;1956;p29"/>
          <p:cNvSpPr/>
          <p:nvPr/>
        </p:nvSpPr>
        <p:spPr>
          <a:xfrm rot="-283119">
            <a:off x="561824" y="533400"/>
            <a:ext cx="2634520" cy="8382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700" cap="flat" cmpd="sng">
            <a:solidFill>
              <a:srgbClr val="5E659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だれが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7" name="Google Shape;1957;p29"/>
          <p:cNvSpPr/>
          <p:nvPr/>
        </p:nvSpPr>
        <p:spPr>
          <a:xfrm rot="-283119">
            <a:off x="3403084" y="454703"/>
            <a:ext cx="2634520" cy="8382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いつが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8" name="Google Shape;1958;p29"/>
          <p:cNvSpPr/>
          <p:nvPr/>
        </p:nvSpPr>
        <p:spPr>
          <a:xfrm rot="-283119">
            <a:off x="6221553" y="367201"/>
            <a:ext cx="2634520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どこが</a:t>
            </a:r>
            <a:endParaRPr sz="4800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9" name="Google Shape;1959;p29"/>
          <p:cNvSpPr/>
          <p:nvPr/>
        </p:nvSpPr>
        <p:spPr>
          <a:xfrm rot="-283119">
            <a:off x="9096224" y="347852"/>
            <a:ext cx="2634520" cy="838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なにが</a:t>
            </a:r>
            <a:endParaRPr sz="4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～は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"/>
          <p:cNvSpPr/>
          <p:nvPr/>
        </p:nvSpPr>
        <p:spPr>
          <a:xfrm>
            <a:off x="760412" y="2032817"/>
            <a:ext cx="7696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ちちは　日本のカメラが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"/>
          <p:cNvSpPr/>
          <p:nvPr/>
        </p:nvSpPr>
        <p:spPr>
          <a:xfrm>
            <a:off x="1065212" y="28710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お金が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</a:t>
            </a: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～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"/>
          <p:cNvSpPr/>
          <p:nvPr/>
        </p:nvSpPr>
        <p:spPr>
          <a:xfrm>
            <a:off x="2513012" y="5080817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わたしは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"/>
          <p:cNvSpPr/>
          <p:nvPr/>
        </p:nvSpPr>
        <p:spPr>
          <a:xfrm>
            <a:off x="2513012" y="5842817"/>
            <a:ext cx="6324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あには　　　　　　　　　が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3"/>
          <p:cNvSpPr/>
          <p:nvPr/>
        </p:nvSpPr>
        <p:spPr>
          <a:xfrm>
            <a:off x="4189412" y="5844405"/>
            <a:ext cx="41148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日本人のともだち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3"/>
          <p:cNvSpPr/>
          <p:nvPr/>
        </p:nvSpPr>
        <p:spPr>
          <a:xfrm>
            <a:off x="8609012" y="5842817"/>
            <a:ext cx="1828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3"/>
          <p:cNvSpPr/>
          <p:nvPr/>
        </p:nvSpPr>
        <p:spPr>
          <a:xfrm>
            <a:off x="5027612" y="5080817"/>
            <a:ext cx="2133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こいび</a:t>
            </a:r>
            <a:r>
              <a:rPr lang="en-US" sz="3600" dirty="0" err="1">
                <a:solidFill>
                  <a:schemeClr val="lt1"/>
                </a:solidFill>
              </a:rPr>
              <a:t>と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3"/>
          <p:cNvSpPr/>
          <p:nvPr/>
        </p:nvSpPr>
        <p:spPr>
          <a:xfrm>
            <a:off x="7694612" y="5080817"/>
            <a:ext cx="2133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いません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3"/>
          <p:cNvSpPr/>
          <p:nvPr/>
        </p:nvSpPr>
        <p:spPr>
          <a:xfrm>
            <a:off x="2741612" y="2109017"/>
            <a:ext cx="2667000" cy="533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3"/>
          <p:cNvSpPr/>
          <p:nvPr/>
        </p:nvSpPr>
        <p:spPr>
          <a:xfrm>
            <a:off x="3427412" y="2947217"/>
            <a:ext cx="990600" cy="533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3"/>
          <p:cNvSpPr/>
          <p:nvPr/>
        </p:nvSpPr>
        <p:spPr>
          <a:xfrm>
            <a:off x="8609012" y="5779317"/>
            <a:ext cx="1524000" cy="838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3"/>
          <p:cNvSpPr/>
          <p:nvPr/>
        </p:nvSpPr>
        <p:spPr>
          <a:xfrm>
            <a:off x="7694612" y="5004617"/>
            <a:ext cx="1981200" cy="8382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3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sz="1800" i="1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1" name="Google Shape;1421;p3"/>
          <p:cNvSpPr/>
          <p:nvPr/>
        </p:nvSpPr>
        <p:spPr>
          <a:xfrm rot="-337049">
            <a:off x="3579812" y="4086496"/>
            <a:ext cx="2895600" cy="1066800"/>
          </a:xfrm>
          <a:prstGeom prst="wedgeEllipseCallout">
            <a:avLst>
              <a:gd name="adj1" fmla="val 64900"/>
              <a:gd name="adj2" fmla="val -43019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sz="1800" i="1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22" name="Google Shape;1422;p3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w="12700" cap="flat" cmpd="sng">
            <a:solidFill>
              <a:srgbClr val="A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Sở hữu”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"/>
          <p:cNvSpPr/>
          <p:nvPr/>
        </p:nvSpPr>
        <p:spPr>
          <a:xfrm rot="300565">
            <a:off x="8534205" y="-77603"/>
            <a:ext cx="3526701" cy="1559137"/>
          </a:xfrm>
          <a:prstGeom prst="flowChartPunchedTape">
            <a:avLst/>
          </a:prstGeom>
          <a:solidFill>
            <a:schemeClr val="accent5"/>
          </a:solidFill>
          <a:ln w="12700" cap="flat" cmpd="sng">
            <a:solidFill>
              <a:srgbClr val="A5454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“Có / Tồn tại”</a:t>
            </a:r>
            <a:endParaRPr sz="3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4"/>
          <p:cNvSpPr txBox="1"/>
          <p:nvPr/>
        </p:nvSpPr>
        <p:spPr>
          <a:xfrm>
            <a:off x="46629" y="867320"/>
            <a:ext cx="6324600" cy="76944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～に　～が　あります</a:t>
            </a: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4"/>
          <p:cNvSpPr/>
          <p:nvPr/>
        </p:nvSpPr>
        <p:spPr>
          <a:xfrm>
            <a:off x="1065212" y="2054630"/>
            <a:ext cx="7696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私の町に　公園が　ありません。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4"/>
          <p:cNvSpPr/>
          <p:nvPr/>
        </p:nvSpPr>
        <p:spPr>
          <a:xfrm>
            <a:off x="1065212" y="2871017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デパートが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4"/>
          <p:cNvSpPr txBox="1"/>
          <p:nvPr/>
        </p:nvSpPr>
        <p:spPr>
          <a:xfrm>
            <a:off x="6018212" y="3857896"/>
            <a:ext cx="5486400" cy="769441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～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に</a:t>
            </a: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～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が</a:t>
            </a:r>
            <a:r>
              <a:rPr lang="en-US" sz="4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4400" b="1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います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　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4"/>
          <p:cNvSpPr/>
          <p:nvPr/>
        </p:nvSpPr>
        <p:spPr>
          <a:xfrm>
            <a:off x="2970212" y="5080817"/>
            <a:ext cx="7086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教室に　学生が　いません。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4"/>
          <p:cNvSpPr/>
          <p:nvPr/>
        </p:nvSpPr>
        <p:spPr>
          <a:xfrm>
            <a:off x="2970212" y="5842817"/>
            <a:ext cx="7543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あそこに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だれも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いません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4"/>
          <p:cNvSpPr/>
          <p:nvPr/>
        </p:nvSpPr>
        <p:spPr>
          <a:xfrm rot="284145">
            <a:off x="5685429" y="265161"/>
            <a:ext cx="2895600" cy="1066800"/>
          </a:xfrm>
          <a:prstGeom prst="wedgeEllipseCallout">
            <a:avLst>
              <a:gd name="adj1" fmla="val -75134"/>
              <a:gd name="adj2" fmla="val 17262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đồ vật</a:t>
            </a:r>
            <a:endParaRPr sz="1800" i="1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5" name="Google Shape;1435;p4"/>
          <p:cNvSpPr/>
          <p:nvPr/>
        </p:nvSpPr>
        <p:spPr>
          <a:xfrm rot="-337049">
            <a:off x="3503902" y="3874858"/>
            <a:ext cx="2895600" cy="1066800"/>
          </a:xfrm>
          <a:prstGeom prst="wedgeEllipseCallout">
            <a:avLst>
              <a:gd name="adj1" fmla="val 73008"/>
              <a:gd name="adj2" fmla="val -8380"/>
            </a:avLst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Dùng cho người và động vật</a:t>
            </a:r>
            <a:endParaRPr sz="1800" i="1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6" name="Google Shape;1436;p4"/>
          <p:cNvSpPr/>
          <p:nvPr/>
        </p:nvSpPr>
        <p:spPr>
          <a:xfrm>
            <a:off x="1934642" y="1891885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まち　　　　こうえん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4"/>
          <p:cNvSpPr/>
          <p:nvPr/>
        </p:nvSpPr>
        <p:spPr>
          <a:xfrm>
            <a:off x="2961754" y="4906712"/>
            <a:ext cx="3048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きょうしつ　　がくせい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"/>
          <p:cNvSpPr/>
          <p:nvPr/>
        </p:nvSpPr>
        <p:spPr>
          <a:xfrm>
            <a:off x="1293812" y="1981200"/>
            <a:ext cx="9829800" cy="3048000"/>
          </a:xfrm>
          <a:prstGeom prst="flowChartProcess">
            <a:avLst/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43" name="Google Shape;1443;p5"/>
          <p:cNvSpPr txBox="1"/>
          <p:nvPr/>
        </p:nvSpPr>
        <p:spPr>
          <a:xfrm>
            <a:off x="2817812" y="2819400"/>
            <a:ext cx="693420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(1)      [ở đâu]   [có/tồn tại]   [ai/cái gì]</a:t>
            </a:r>
            <a:endParaRPr/>
          </a:p>
        </p:txBody>
      </p:sp>
      <p:sp>
        <p:nvSpPr>
          <p:cNvPr id="1444" name="Google Shape;1444;p5"/>
          <p:cNvSpPr txBox="1"/>
          <p:nvPr/>
        </p:nvSpPr>
        <p:spPr>
          <a:xfrm>
            <a:off x="2817812" y="3657600"/>
            <a:ext cx="6934200" cy="5238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(2)      [ai/cái gì]   [có/tồn tại]   [ở đâu]</a:t>
            </a:r>
            <a:endParaRPr/>
          </a:p>
        </p:txBody>
      </p:sp>
      <p:sp>
        <p:nvSpPr>
          <p:cNvPr id="1445" name="Google Shape;1445;p5"/>
          <p:cNvSpPr/>
          <p:nvPr/>
        </p:nvSpPr>
        <p:spPr>
          <a:xfrm>
            <a:off x="2208212" y="4572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ロビーに　テレビが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"/>
          <p:cNvSpPr/>
          <p:nvPr/>
        </p:nvSpPr>
        <p:spPr>
          <a:xfrm>
            <a:off x="2208212" y="1411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事務所に　田中さんが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"/>
          <p:cNvSpPr/>
          <p:nvPr/>
        </p:nvSpPr>
        <p:spPr>
          <a:xfrm>
            <a:off x="2309812" y="1143000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じむしょ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"/>
          <p:cNvSpPr/>
          <p:nvPr/>
        </p:nvSpPr>
        <p:spPr>
          <a:xfrm>
            <a:off x="2208212" y="4953000"/>
            <a:ext cx="73152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テレビは　ロビーに　あります。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5"/>
          <p:cNvSpPr/>
          <p:nvPr/>
        </p:nvSpPr>
        <p:spPr>
          <a:xfrm>
            <a:off x="2208212" y="5983288"/>
            <a:ext cx="73152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田中さんは　事務所に　います。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5"/>
          <p:cNvSpPr/>
          <p:nvPr/>
        </p:nvSpPr>
        <p:spPr>
          <a:xfrm>
            <a:off x="5027612" y="5715000"/>
            <a:ext cx="1905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じむしょ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5"/>
          <p:cNvSpPr/>
          <p:nvPr/>
        </p:nvSpPr>
        <p:spPr>
          <a:xfrm>
            <a:off x="3122612" y="2209800"/>
            <a:ext cx="6324600" cy="584775"/>
          </a:xfrm>
          <a:prstGeom prst="rect">
            <a:avLst/>
          </a:prstGeom>
          <a:gradFill>
            <a:gsLst>
              <a:gs pos="0">
                <a:srgbClr val="8F98D3"/>
              </a:gs>
              <a:gs pos="50000">
                <a:srgbClr val="7D87D1"/>
              </a:gs>
              <a:gs pos="100000">
                <a:srgbClr val="6A74BD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～に　～が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2" name="Google Shape;1452;p5"/>
          <p:cNvSpPr/>
          <p:nvPr/>
        </p:nvSpPr>
        <p:spPr>
          <a:xfrm>
            <a:off x="3198812" y="4191000"/>
            <a:ext cx="6324600" cy="584775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～は　～に　あります／います。</a:t>
            </a:r>
            <a:endParaRPr sz="3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3" name="Google Shape;1453;p5"/>
          <p:cNvSpPr/>
          <p:nvPr/>
        </p:nvSpPr>
        <p:spPr>
          <a:xfrm rot="-176137">
            <a:off x="731997" y="307701"/>
            <a:ext cx="8558231" cy="1684003"/>
          </a:xfrm>
          <a:prstGeom prst="wedgeRoundRectCallout">
            <a:avLst>
              <a:gd name="adj1" fmla="val -3130"/>
              <a:gd name="adj2" fmla="val 82273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vị trí tồn tại của người hoặc vật.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b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ở một vị trí đã xác định có/tồn tại ai/cái gì.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54" name="Google Shape;1454;p5"/>
          <p:cNvSpPr/>
          <p:nvPr/>
        </p:nvSpPr>
        <p:spPr>
          <a:xfrm rot="-176081">
            <a:off x="877003" y="4876831"/>
            <a:ext cx="9773918" cy="1828797"/>
          </a:xfrm>
          <a:prstGeom prst="wedgeRoundRectCallout">
            <a:avLst>
              <a:gd name="adj1" fmla="val -7054"/>
              <a:gd name="adj2" fmla="val -66952"/>
              <a:gd name="adj3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mẫu câu này khi muốn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nhấn mạnh vào đối tượng (người hay vật)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Dùng trong câu hỏi khi muốn biết 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đối tượng (người hay vật) hiện đang có/tồn tại/nằm ở vị trí nào</a:t>
            </a:r>
            <a:endParaRPr sz="2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6"/>
          <p:cNvSpPr/>
          <p:nvPr/>
        </p:nvSpPr>
        <p:spPr>
          <a:xfrm>
            <a:off x="2665412" y="16398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0" name="Google Shape;1460;p6"/>
          <p:cNvSpPr/>
          <p:nvPr/>
        </p:nvSpPr>
        <p:spPr>
          <a:xfrm>
            <a:off x="2665412" y="2327275"/>
            <a:ext cx="1752600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かばん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1" name="Google Shape;1461;p6"/>
          <p:cNvSpPr/>
          <p:nvPr/>
        </p:nvSpPr>
        <p:spPr>
          <a:xfrm>
            <a:off x="2665412" y="3048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テレビ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2" name="Google Shape;1462;p6"/>
          <p:cNvSpPr/>
          <p:nvPr/>
        </p:nvSpPr>
        <p:spPr>
          <a:xfrm>
            <a:off x="6170612" y="1639887"/>
            <a:ext cx="11430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うえ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3" name="Google Shape;1463;p6"/>
          <p:cNvSpPr/>
          <p:nvPr/>
        </p:nvSpPr>
        <p:spPr>
          <a:xfrm>
            <a:off x="6170612" y="2286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した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6"/>
          <p:cNvSpPr/>
          <p:nvPr/>
        </p:nvSpPr>
        <p:spPr>
          <a:xfrm>
            <a:off x="6170612" y="3810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まえ／うしろ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6"/>
          <p:cNvSpPr/>
          <p:nvPr/>
        </p:nvSpPr>
        <p:spPr>
          <a:xfrm>
            <a:off x="6170612" y="3048000"/>
            <a:ext cx="1143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なか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6"/>
          <p:cNvSpPr/>
          <p:nvPr/>
        </p:nvSpPr>
        <p:spPr>
          <a:xfrm>
            <a:off x="6170612" y="4572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そば／となり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6"/>
          <p:cNvSpPr/>
          <p:nvPr/>
        </p:nvSpPr>
        <p:spPr>
          <a:xfrm>
            <a:off x="6170612" y="5334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ひだり／みぎ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6"/>
          <p:cNvSpPr/>
          <p:nvPr/>
        </p:nvSpPr>
        <p:spPr>
          <a:xfrm>
            <a:off x="6170612" y="6096000"/>
            <a:ext cx="34290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ちかく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6"/>
          <p:cNvSpPr/>
          <p:nvPr/>
        </p:nvSpPr>
        <p:spPr>
          <a:xfrm>
            <a:off x="2665412" y="3810000"/>
            <a:ext cx="1752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ほんや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6"/>
          <p:cNvSpPr/>
          <p:nvPr/>
        </p:nvSpPr>
        <p:spPr>
          <a:xfrm>
            <a:off x="2665412" y="4611687"/>
            <a:ext cx="1752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はなや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6"/>
          <p:cNvSpPr/>
          <p:nvPr/>
        </p:nvSpPr>
        <p:spPr>
          <a:xfrm>
            <a:off x="2665412" y="53340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ぎんこう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6"/>
          <p:cNvSpPr/>
          <p:nvPr/>
        </p:nvSpPr>
        <p:spPr>
          <a:xfrm>
            <a:off x="2665412" y="6019800"/>
            <a:ext cx="2133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わたし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6"/>
          <p:cNvSpPr/>
          <p:nvPr/>
        </p:nvSpPr>
        <p:spPr>
          <a:xfrm>
            <a:off x="5027612" y="32781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4" name="Google Shape;1474;p6"/>
          <p:cNvCxnSpPr/>
          <p:nvPr/>
        </p:nvCxnSpPr>
        <p:spPr>
          <a:xfrm rot="5400000">
            <a:off x="2361406" y="4115593"/>
            <a:ext cx="4876800" cy="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75" name="Google Shape;1475;p6"/>
          <p:cNvCxnSpPr/>
          <p:nvPr/>
        </p:nvCxnSpPr>
        <p:spPr>
          <a:xfrm rot="5400000">
            <a:off x="3579812" y="4114800"/>
            <a:ext cx="4878387" cy="158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6" name="Google Shape;1476;p6"/>
          <p:cNvSpPr/>
          <p:nvPr/>
        </p:nvSpPr>
        <p:spPr>
          <a:xfrm>
            <a:off x="2284412" y="382587"/>
            <a:ext cx="2133600" cy="461963"/>
          </a:xfrm>
          <a:prstGeom prst="rect">
            <a:avLst/>
          </a:prstGeom>
          <a:gradFill>
            <a:gsLst>
              <a:gs pos="0">
                <a:srgbClr val="F7DD7A"/>
              </a:gs>
              <a:gs pos="50000">
                <a:srgbClr val="FADD60"/>
              </a:gs>
              <a:gs pos="100000">
                <a:srgbClr val="E3C84B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7" name="Google Shape;1477;p6"/>
          <p:cNvSpPr/>
          <p:nvPr/>
        </p:nvSpPr>
        <p:spPr>
          <a:xfrm>
            <a:off x="5637212" y="382587"/>
            <a:ext cx="2133600" cy="461963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Từ chỉ vị trí</a:t>
            </a:r>
            <a:endParaRPr sz="2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8" name="Google Shape;1478;p6"/>
          <p:cNvSpPr/>
          <p:nvPr/>
        </p:nvSpPr>
        <p:spPr>
          <a:xfrm>
            <a:off x="6018212" y="839787"/>
            <a:ext cx="1371600" cy="400050"/>
          </a:xfrm>
          <a:prstGeom prst="rect">
            <a:avLst/>
          </a:prstGeom>
          <a:gradFill>
            <a:gsLst>
              <a:gs pos="0">
                <a:srgbClr val="B6C46C"/>
              </a:gs>
              <a:gs pos="50000">
                <a:srgbClr val="B0C151"/>
              </a:gs>
              <a:gs pos="100000">
                <a:srgbClr val="A0B042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20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9" name="Google Shape;1479;p6"/>
          <p:cNvSpPr/>
          <p:nvPr/>
        </p:nvSpPr>
        <p:spPr>
          <a:xfrm>
            <a:off x="4646612" y="382587"/>
            <a:ext cx="762000" cy="646113"/>
          </a:xfrm>
          <a:prstGeom prst="rect">
            <a:avLst/>
          </a:prstGeom>
          <a:gradFill>
            <a:gsLst>
              <a:gs pos="0">
                <a:srgbClr val="E39B5D"/>
              </a:gs>
              <a:gs pos="50000">
                <a:srgbClr val="E69038"/>
              </a:gs>
              <a:gs pos="100000">
                <a:srgbClr val="D47E2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の</a:t>
            </a:r>
            <a:endParaRPr sz="3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6"/>
          <p:cNvSpPr/>
          <p:nvPr/>
        </p:nvSpPr>
        <p:spPr>
          <a:xfrm>
            <a:off x="7999412" y="611187"/>
            <a:ext cx="6858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F89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6"/>
          <p:cNvSpPr/>
          <p:nvPr/>
        </p:nvSpPr>
        <p:spPr>
          <a:xfrm>
            <a:off x="8837612" y="306387"/>
            <a:ext cx="2971800" cy="923330"/>
          </a:xfrm>
          <a:prstGeom prst="rect">
            <a:avLst/>
          </a:prstGeom>
          <a:gradFill>
            <a:gsLst>
              <a:gs pos="0">
                <a:srgbClr val="E67373"/>
              </a:gs>
              <a:gs pos="50000">
                <a:srgbClr val="E95758"/>
              </a:gs>
              <a:gs pos="100000">
                <a:srgbClr val="D54545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Danh từ</a:t>
            </a:r>
            <a:endParaRPr sz="540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822"/>
                                        <p:tgtEl>
                                          <p:spTgt spid="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6" name="Google Shape;148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96682">
            <a:off x="122819" y="318333"/>
            <a:ext cx="3298531" cy="2391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7" name="Google Shape;148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65707">
            <a:off x="8006997" y="2373015"/>
            <a:ext cx="4077281" cy="29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488" name="Google Shape;1488;p7"/>
          <p:cNvSpPr/>
          <p:nvPr/>
        </p:nvSpPr>
        <p:spPr>
          <a:xfrm>
            <a:off x="3434420" y="6858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A：本は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どこに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ありますか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7"/>
          <p:cNvSpPr/>
          <p:nvPr/>
        </p:nvSpPr>
        <p:spPr>
          <a:xfrm>
            <a:off x="3434420" y="1524000"/>
            <a:ext cx="7086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本は）机の上に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7"/>
          <p:cNvSpPr/>
          <p:nvPr/>
        </p:nvSpPr>
        <p:spPr>
          <a:xfrm>
            <a:off x="112712" y="4114298"/>
            <a:ext cx="7696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A：ぼうしは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どこに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ありますか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"/>
          <p:cNvSpPr/>
          <p:nvPr/>
        </p:nvSpPr>
        <p:spPr>
          <a:xfrm>
            <a:off x="112712" y="4952498"/>
            <a:ext cx="94869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B：（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ぼうしは）いすの後ろに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r>
              <a:rPr lang="en-US" sz="36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あります</a:t>
            </a:r>
            <a:r>
              <a:rPr lang="en-US" sz="36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3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7"/>
          <p:cNvSpPr/>
          <p:nvPr/>
        </p:nvSpPr>
        <p:spPr>
          <a:xfrm>
            <a:off x="5913282" y="2029164"/>
            <a:ext cx="1895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つくえ　うえ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7"/>
          <p:cNvSpPr/>
          <p:nvPr/>
        </p:nvSpPr>
        <p:spPr>
          <a:xfrm>
            <a:off x="4932362" y="5415988"/>
            <a:ext cx="101352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うし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8"/>
          <p:cNvSpPr txBox="1"/>
          <p:nvPr/>
        </p:nvSpPr>
        <p:spPr>
          <a:xfrm>
            <a:off x="3351212" y="1163638"/>
            <a:ext cx="49530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Trong cặp bạn có cái gì thế?</a:t>
            </a:r>
            <a:endParaRPr/>
          </a:p>
        </p:txBody>
      </p:sp>
      <p:sp>
        <p:nvSpPr>
          <p:cNvPr id="1499" name="Google Shape;1499;p8"/>
          <p:cNvSpPr txBox="1"/>
          <p:nvPr/>
        </p:nvSpPr>
        <p:spPr>
          <a:xfrm>
            <a:off x="3351212" y="2387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tiếng Nhật</a:t>
            </a:r>
            <a:endParaRPr/>
          </a:p>
        </p:txBody>
      </p:sp>
      <p:sp>
        <p:nvSpPr>
          <p:cNvPr id="1500" name="Google Shape;1500;p8"/>
          <p:cNvSpPr txBox="1"/>
          <p:nvPr/>
        </p:nvSpPr>
        <p:spPr>
          <a:xfrm>
            <a:off x="3351212" y="47498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sách,vở, từ điển…</a:t>
            </a:r>
            <a:endParaRPr/>
          </a:p>
        </p:txBody>
      </p:sp>
      <p:sp>
        <p:nvSpPr>
          <p:cNvPr id="1501" name="Google Shape;1501;p8"/>
          <p:cNvSpPr txBox="1"/>
          <p:nvPr/>
        </p:nvSpPr>
        <p:spPr>
          <a:xfrm>
            <a:off x="3275012" y="35306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Có sách và vở</a:t>
            </a:r>
            <a:endParaRPr/>
          </a:p>
        </p:txBody>
      </p:sp>
      <p:sp>
        <p:nvSpPr>
          <p:cNvPr id="1502" name="Google Shape;1502;p8"/>
          <p:cNvSpPr txBox="1"/>
          <p:nvPr/>
        </p:nvSpPr>
        <p:spPr>
          <a:xfrm>
            <a:off x="3275012" y="6045200"/>
            <a:ext cx="4953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Chả có gì cả…</a:t>
            </a:r>
            <a:endParaRPr/>
          </a:p>
        </p:txBody>
      </p:sp>
      <p:sp>
        <p:nvSpPr>
          <p:cNvPr id="1503" name="Google Shape;1503;p8"/>
          <p:cNvSpPr/>
          <p:nvPr/>
        </p:nvSpPr>
        <p:spPr>
          <a:xfrm>
            <a:off x="1674812" y="635000"/>
            <a:ext cx="82296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かばんの　なかに　何が　ありますか。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8"/>
          <p:cNvSpPr/>
          <p:nvPr/>
        </p:nvSpPr>
        <p:spPr>
          <a:xfrm>
            <a:off x="1979612" y="18542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日本ごの　本が　あります。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8"/>
          <p:cNvSpPr/>
          <p:nvPr/>
        </p:nvSpPr>
        <p:spPr>
          <a:xfrm>
            <a:off x="1979612" y="3048000"/>
            <a:ext cx="7924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本と　ノートが　あります。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8"/>
          <p:cNvSpPr/>
          <p:nvPr/>
        </p:nvSpPr>
        <p:spPr>
          <a:xfrm>
            <a:off x="1522412" y="424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本や ノートや 辞書 などが　あります。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8"/>
          <p:cNvSpPr/>
          <p:nvPr/>
        </p:nvSpPr>
        <p:spPr>
          <a:xfrm>
            <a:off x="1522412" y="5511800"/>
            <a:ext cx="8686800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何も　ありません。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8"/>
          <p:cNvSpPr/>
          <p:nvPr/>
        </p:nvSpPr>
        <p:spPr>
          <a:xfrm>
            <a:off x="4722812" y="4038600"/>
            <a:ext cx="11430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じしょ</a:t>
            </a:r>
            <a:endParaRPr sz="36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3" name="Google Shape;15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7612" y="1600201"/>
            <a:ext cx="225742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4" name="Google Shape;151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8399" y="1714500"/>
            <a:ext cx="15240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450" y="1556543"/>
            <a:ext cx="2371725" cy="1924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6" name="Google Shape;1516;p9"/>
          <p:cNvCxnSpPr/>
          <p:nvPr/>
        </p:nvCxnSpPr>
        <p:spPr>
          <a:xfrm>
            <a:off x="176894" y="3810000"/>
            <a:ext cx="1178491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7" name="Google Shape;1517;p9"/>
          <p:cNvCxnSpPr/>
          <p:nvPr/>
        </p:nvCxnSpPr>
        <p:spPr>
          <a:xfrm>
            <a:off x="176894" y="4876800"/>
            <a:ext cx="5079318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8" name="Google Shape;1518;p9"/>
          <p:cNvCxnSpPr/>
          <p:nvPr/>
        </p:nvCxnSpPr>
        <p:spPr>
          <a:xfrm>
            <a:off x="6630193" y="4864895"/>
            <a:ext cx="0" cy="19812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9" name="Google Shape;1519;p9"/>
          <p:cNvCxnSpPr/>
          <p:nvPr/>
        </p:nvCxnSpPr>
        <p:spPr>
          <a:xfrm>
            <a:off x="5242718" y="4867276"/>
            <a:ext cx="0" cy="199072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0" name="Google Shape;1520;p9"/>
          <p:cNvCxnSpPr/>
          <p:nvPr/>
        </p:nvCxnSpPr>
        <p:spPr>
          <a:xfrm>
            <a:off x="6627812" y="4876800"/>
            <a:ext cx="53340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1" name="Google Shape;1521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89724" y="4953000"/>
            <a:ext cx="3900488" cy="1763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42412" y="1540271"/>
            <a:ext cx="2286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99556" y="1600201"/>
            <a:ext cx="1994694" cy="1690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4" name="Google Shape;1524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27412" y="4980856"/>
            <a:ext cx="1755776" cy="1877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5" name="Google Shape;1525;p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35587" y="76202"/>
            <a:ext cx="1352549" cy="13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122612" y="82874"/>
            <a:ext cx="1387872" cy="1387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7" name="Google Shape;1527;p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407535">
            <a:off x="8303591" y="5477488"/>
            <a:ext cx="1409700" cy="932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580685" y="4980855"/>
            <a:ext cx="1562100" cy="186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441097" y="5081102"/>
            <a:ext cx="1956550" cy="1446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0" name="Google Shape;1530;p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432276" y="90412"/>
            <a:ext cx="3767536" cy="1380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1" name="Google Shape;1531;p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629444" y="90412"/>
            <a:ext cx="2040731" cy="1328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2" name="Google Shape;1532;p9"/>
          <p:cNvSpPr/>
          <p:nvPr/>
        </p:nvSpPr>
        <p:spPr>
          <a:xfrm rot="-412206">
            <a:off x="197150" y="1154084"/>
            <a:ext cx="1247323" cy="413543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My house</a:t>
            </a:r>
            <a:endParaRPr sz="1600" b="1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33" name="Google Shape;1533;p9"/>
          <p:cNvSpPr/>
          <p:nvPr/>
        </p:nvSpPr>
        <p:spPr>
          <a:xfrm rot="-412206">
            <a:off x="918061" y="6325960"/>
            <a:ext cx="1290656" cy="413543"/>
          </a:xfrm>
          <a:prstGeom prst="flowChartPunchedTape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Boss’s house</a:t>
            </a:r>
            <a:endParaRPr sz="1600" b="1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1534" name="Google Shape;1534;p9"/>
          <p:cNvSpPr/>
          <p:nvPr/>
        </p:nvSpPr>
        <p:spPr>
          <a:xfrm>
            <a:off x="1865509" y="3897990"/>
            <a:ext cx="8292703" cy="8252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交番は　病院の　後ろに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5" name="Google Shape;1535;p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5942012" y="2648123"/>
            <a:ext cx="584541" cy="116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6" name="Google Shape;1536;p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372394" y="2245030"/>
            <a:ext cx="838200" cy="975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7" name="Google Shape;1537;p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39671" y="5081102"/>
            <a:ext cx="801577" cy="13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9"/>
          <p:cNvSpPr/>
          <p:nvPr/>
        </p:nvSpPr>
        <p:spPr>
          <a:xfrm>
            <a:off x="2045930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こうばん　　　びょういん　　うし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9"/>
          <p:cNvSpPr/>
          <p:nvPr/>
        </p:nvSpPr>
        <p:spPr>
          <a:xfrm>
            <a:off x="1870920" y="3897990"/>
            <a:ext cx="8292703" cy="82520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会社は　公園の　隣に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9"/>
          <p:cNvSpPr/>
          <p:nvPr/>
        </p:nvSpPr>
        <p:spPr>
          <a:xfrm>
            <a:off x="2246211" y="3794212"/>
            <a:ext cx="46422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かいしゃ　　　こうえん　　　となり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9"/>
          <p:cNvSpPr/>
          <p:nvPr/>
        </p:nvSpPr>
        <p:spPr>
          <a:xfrm>
            <a:off x="650974" y="3895353"/>
            <a:ext cx="10582200" cy="8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銀行は　映画館と　病院の　間に　あります。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9"/>
          <p:cNvSpPr/>
          <p:nvPr/>
        </p:nvSpPr>
        <p:spPr>
          <a:xfrm>
            <a:off x="1065213" y="3791575"/>
            <a:ext cx="68926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ぎんこう　　　えいがかん　　　　びょういん　　あいだ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9"/>
          <p:cNvSpPr/>
          <p:nvPr/>
        </p:nvSpPr>
        <p:spPr>
          <a:xfrm>
            <a:off x="1860277" y="3895353"/>
            <a:ext cx="8354400" cy="8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リーさんは　病院の　前に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9"/>
          <p:cNvSpPr/>
          <p:nvPr/>
        </p:nvSpPr>
        <p:spPr>
          <a:xfrm>
            <a:off x="4692510" y="3806121"/>
            <a:ext cx="30842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びょういん　　　まえ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9"/>
          <p:cNvSpPr/>
          <p:nvPr/>
        </p:nvSpPr>
        <p:spPr>
          <a:xfrm>
            <a:off x="1870920" y="3895270"/>
            <a:ext cx="8912400" cy="825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子供たちは　公園の　中に　います。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9"/>
          <p:cNvSpPr/>
          <p:nvPr/>
        </p:nvSpPr>
        <p:spPr>
          <a:xfrm>
            <a:off x="5071593" y="3806038"/>
            <a:ext cx="271578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こうえん　　　なか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9"/>
          <p:cNvSpPr/>
          <p:nvPr/>
        </p:nvSpPr>
        <p:spPr>
          <a:xfrm rot="-957578">
            <a:off x="7570229" y="5815300"/>
            <a:ext cx="915073" cy="60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子供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8" name="Google Shape;1548;p9"/>
          <p:cNvSpPr/>
          <p:nvPr/>
        </p:nvSpPr>
        <p:spPr>
          <a:xfrm rot="-957578">
            <a:off x="10284637" y="6117447"/>
            <a:ext cx="723053" cy="60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9" name="Google Shape;1549;p9"/>
          <p:cNvSpPr/>
          <p:nvPr/>
        </p:nvSpPr>
        <p:spPr>
          <a:xfrm rot="-957578">
            <a:off x="5137766" y="2965925"/>
            <a:ext cx="915073" cy="60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リー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0" name="Google Shape;1550;p9"/>
          <p:cNvSpPr/>
          <p:nvPr/>
        </p:nvSpPr>
        <p:spPr>
          <a:xfrm rot="-957578">
            <a:off x="4762385" y="614067"/>
            <a:ext cx="723053" cy="60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1" name="Google Shape;1551;p9"/>
          <p:cNvSpPr/>
          <p:nvPr/>
        </p:nvSpPr>
        <p:spPr>
          <a:xfrm rot="-957578">
            <a:off x="2529140" y="2790299"/>
            <a:ext cx="723053" cy="6096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1366</Words>
  <Application>Microsoft Macintosh PowerPoint</Application>
  <PresentationFormat>Custom</PresentationFormat>
  <Paragraphs>363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Tahoma</vt:lpstr>
      <vt:lpstr>Consolas</vt:lpstr>
      <vt:lpstr>Architects Daughter</vt:lpstr>
      <vt:lpstr>Corbel</vt:lpstr>
      <vt:lpstr>Calibri</vt:lpstr>
      <vt:lpstr>Arial</vt:lpstr>
      <vt:lpstr>Chalkboard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Microsoft Office User</cp:lastModifiedBy>
  <cp:revision>6</cp:revision>
  <dcterms:created xsi:type="dcterms:W3CDTF">2014-12-19T07:23:54Z</dcterms:created>
  <dcterms:modified xsi:type="dcterms:W3CDTF">2022-05-04T12:28:49Z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