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2" r:id="rId4"/>
  </p:sldMasterIdLst>
  <p:notesMasterIdLst>
    <p:notesMasterId r:id="rId18"/>
  </p:notesMasterIdLst>
  <p:handoutMasterIdLst>
    <p:handoutMasterId r:id="rId19"/>
  </p:handoutMasterIdLst>
  <p:sldIdLst>
    <p:sldId id="263" r:id="rId5"/>
    <p:sldId id="262" r:id="rId6"/>
    <p:sldId id="271" r:id="rId7"/>
    <p:sldId id="264" r:id="rId8"/>
    <p:sldId id="265" r:id="rId9"/>
    <p:sldId id="266" r:id="rId10"/>
    <p:sldId id="267" r:id="rId11"/>
    <p:sldId id="269" r:id="rId12"/>
    <p:sldId id="272" r:id="rId13"/>
    <p:sldId id="270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EBDE5-6EF6-4E3A-B87D-1A3E6DBCB135}" v="204" dt="2020-04-27T19:06:22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117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10D82-1E3A-437E-B3BD-50375957ED89}" type="doc">
      <dgm:prSet loTypeId="urn:microsoft.com/office/officeart/2005/8/layout/vList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14E535-AE1A-4CA4-90B2-1282FF7C8A88}">
      <dgm:prSet/>
      <dgm:spPr/>
      <dgm:t>
        <a:bodyPr/>
        <a:lstStyle/>
        <a:p>
          <a:r>
            <a:rPr lang="en-US" dirty="0"/>
            <a:t>Schedule</a:t>
          </a:r>
        </a:p>
      </dgm:t>
    </dgm:pt>
    <dgm:pt modelId="{2B865A7F-D9E4-4BD8-9B84-4CCE4C3CC780}" type="parTrans" cxnId="{635814DE-09C6-4BEC-AA0F-D91B96278B78}">
      <dgm:prSet/>
      <dgm:spPr/>
      <dgm:t>
        <a:bodyPr/>
        <a:lstStyle/>
        <a:p>
          <a:endParaRPr lang="en-US"/>
        </a:p>
      </dgm:t>
    </dgm:pt>
    <dgm:pt modelId="{BF31A98C-BB45-427F-BDA2-FBB30F934D36}" type="sibTrans" cxnId="{635814DE-09C6-4BEC-AA0F-D91B96278B78}">
      <dgm:prSet/>
      <dgm:spPr/>
      <dgm:t>
        <a:bodyPr/>
        <a:lstStyle/>
        <a:p>
          <a:endParaRPr lang="en-US"/>
        </a:p>
      </dgm:t>
    </dgm:pt>
    <dgm:pt modelId="{E4FCDF08-DF70-477F-B9E6-4B98F00F5910}">
      <dgm:prSet/>
      <dgm:spPr/>
      <dgm:t>
        <a:bodyPr/>
        <a:lstStyle/>
        <a:p>
          <a:r>
            <a:rPr lang="en-US" dirty="0"/>
            <a:t>Store</a:t>
          </a:r>
        </a:p>
      </dgm:t>
    </dgm:pt>
    <dgm:pt modelId="{18B97DAB-191D-43B9-96EF-FFD5B8ECF3DB}" type="parTrans" cxnId="{7D4BBEA3-E51F-4448-91B8-84EC00694AA1}">
      <dgm:prSet/>
      <dgm:spPr/>
      <dgm:t>
        <a:bodyPr/>
        <a:lstStyle/>
        <a:p>
          <a:endParaRPr lang="en-US"/>
        </a:p>
      </dgm:t>
    </dgm:pt>
    <dgm:pt modelId="{3EC1A402-D8EF-4427-B664-B50B1B63A365}" type="sibTrans" cxnId="{7D4BBEA3-E51F-4448-91B8-84EC00694AA1}">
      <dgm:prSet/>
      <dgm:spPr/>
      <dgm:t>
        <a:bodyPr/>
        <a:lstStyle/>
        <a:p>
          <a:endParaRPr lang="en-US"/>
        </a:p>
      </dgm:t>
    </dgm:pt>
    <dgm:pt modelId="{4DB0AA56-E4F0-4F4E-9A90-28A7ADF482B7}">
      <dgm:prSet/>
      <dgm:spPr/>
      <dgm:t>
        <a:bodyPr/>
        <a:lstStyle/>
        <a:p>
          <a:r>
            <a:rPr lang="en-US" dirty="0"/>
            <a:t>Store the patient health results</a:t>
          </a:r>
        </a:p>
      </dgm:t>
    </dgm:pt>
    <dgm:pt modelId="{DAFEFDCF-FBDA-4D0A-9966-3C9895C2B96A}" type="parTrans" cxnId="{44F69BCC-4725-4B43-A7E0-9E5320792132}">
      <dgm:prSet/>
      <dgm:spPr/>
      <dgm:t>
        <a:bodyPr/>
        <a:lstStyle/>
        <a:p>
          <a:endParaRPr lang="en-US"/>
        </a:p>
      </dgm:t>
    </dgm:pt>
    <dgm:pt modelId="{8C078501-BE5B-4827-BAD8-175E9325A077}" type="sibTrans" cxnId="{44F69BCC-4725-4B43-A7E0-9E5320792132}">
      <dgm:prSet/>
      <dgm:spPr/>
      <dgm:t>
        <a:bodyPr/>
        <a:lstStyle/>
        <a:p>
          <a:endParaRPr lang="en-US"/>
        </a:p>
      </dgm:t>
    </dgm:pt>
    <dgm:pt modelId="{77301D24-71DA-4D77-9188-D58FBC36C2E3}">
      <dgm:prSet/>
      <dgm:spPr/>
      <dgm:t>
        <a:bodyPr/>
        <a:lstStyle/>
        <a:p>
          <a:r>
            <a:rPr lang="en-US"/>
            <a:t>Record</a:t>
          </a:r>
        </a:p>
      </dgm:t>
    </dgm:pt>
    <dgm:pt modelId="{A0B401C5-D716-4D2B-8F10-5F2D0DEDCE8B}" type="parTrans" cxnId="{4A3F609B-C5E0-4644-B317-652D7A422C88}">
      <dgm:prSet/>
      <dgm:spPr/>
      <dgm:t>
        <a:bodyPr/>
        <a:lstStyle/>
        <a:p>
          <a:endParaRPr lang="en-US"/>
        </a:p>
      </dgm:t>
    </dgm:pt>
    <dgm:pt modelId="{859CE1DD-7416-4FC1-B437-33B5BDEC8367}" type="sibTrans" cxnId="{4A3F609B-C5E0-4644-B317-652D7A422C88}">
      <dgm:prSet/>
      <dgm:spPr/>
      <dgm:t>
        <a:bodyPr/>
        <a:lstStyle/>
        <a:p>
          <a:endParaRPr lang="en-US"/>
        </a:p>
      </dgm:t>
    </dgm:pt>
    <dgm:pt modelId="{38362038-088B-4F9C-981C-2FB4B17BCFD1}">
      <dgm:prSet/>
      <dgm:spPr/>
      <dgm:t>
        <a:bodyPr/>
        <a:lstStyle/>
        <a:p>
          <a:r>
            <a:rPr lang="en-US" dirty="0"/>
            <a:t>Record payment for the visit</a:t>
          </a:r>
        </a:p>
      </dgm:t>
    </dgm:pt>
    <dgm:pt modelId="{FCB74732-8619-4DB2-AA62-EEF43A9FC563}" type="parTrans" cxnId="{81EE6575-A6AD-41F7-91F7-BB6FAF3F8E18}">
      <dgm:prSet/>
      <dgm:spPr/>
      <dgm:t>
        <a:bodyPr/>
        <a:lstStyle/>
        <a:p>
          <a:endParaRPr lang="en-US"/>
        </a:p>
      </dgm:t>
    </dgm:pt>
    <dgm:pt modelId="{731D5F45-0DF7-4D71-B33D-700EA3BFA3AF}" type="sibTrans" cxnId="{81EE6575-A6AD-41F7-91F7-BB6FAF3F8E18}">
      <dgm:prSet/>
      <dgm:spPr/>
      <dgm:t>
        <a:bodyPr/>
        <a:lstStyle/>
        <a:p>
          <a:endParaRPr lang="en-US"/>
        </a:p>
      </dgm:t>
    </dgm:pt>
    <dgm:pt modelId="{0E46900D-E590-43BA-AB94-9FAF3D58F61F}">
      <dgm:prSet/>
      <dgm:spPr/>
      <dgm:t>
        <a:bodyPr/>
        <a:lstStyle/>
        <a:p>
          <a:r>
            <a:rPr lang="en-US" dirty="0"/>
            <a:t>Prepare</a:t>
          </a:r>
        </a:p>
      </dgm:t>
    </dgm:pt>
    <dgm:pt modelId="{F338A6A4-8F18-49E8-BDB9-6A8B4D402299}" type="parTrans" cxnId="{760C29A1-BC1A-41AF-B85F-0DC5CBCBB9FE}">
      <dgm:prSet/>
      <dgm:spPr/>
      <dgm:t>
        <a:bodyPr/>
        <a:lstStyle/>
        <a:p>
          <a:endParaRPr lang="en-US"/>
        </a:p>
      </dgm:t>
    </dgm:pt>
    <dgm:pt modelId="{62BDF21F-95E3-47DE-92FB-49F25322274B}" type="sibTrans" cxnId="{760C29A1-BC1A-41AF-B85F-0DC5CBCBB9FE}">
      <dgm:prSet/>
      <dgm:spPr/>
      <dgm:t>
        <a:bodyPr/>
        <a:lstStyle/>
        <a:p>
          <a:endParaRPr lang="en-US"/>
        </a:p>
      </dgm:t>
    </dgm:pt>
    <dgm:pt modelId="{54656891-A0A3-4513-A5B3-D38E760AD0A2}">
      <dgm:prSet/>
      <dgm:spPr/>
      <dgm:t>
        <a:bodyPr/>
        <a:lstStyle/>
        <a:p>
          <a:r>
            <a:rPr lang="en-US"/>
            <a:t>Prepare a schedule of booked visits</a:t>
          </a:r>
        </a:p>
      </dgm:t>
    </dgm:pt>
    <dgm:pt modelId="{B8A9A28A-7108-47E9-9E9E-CFFD6D31139E}" type="parTrans" cxnId="{2881CBD0-63B5-4E50-A9B6-30C50392C9ED}">
      <dgm:prSet/>
      <dgm:spPr/>
      <dgm:t>
        <a:bodyPr/>
        <a:lstStyle/>
        <a:p>
          <a:endParaRPr lang="en-US"/>
        </a:p>
      </dgm:t>
    </dgm:pt>
    <dgm:pt modelId="{C32533DF-0DF1-4844-9F69-B28E579AED92}" type="sibTrans" cxnId="{2881CBD0-63B5-4E50-A9B6-30C50392C9ED}">
      <dgm:prSet/>
      <dgm:spPr/>
      <dgm:t>
        <a:bodyPr/>
        <a:lstStyle/>
        <a:p>
          <a:endParaRPr lang="en-US"/>
        </a:p>
      </dgm:t>
    </dgm:pt>
    <dgm:pt modelId="{0F688640-7299-4711-8869-268961273F23}">
      <dgm:prSet/>
      <dgm:spPr/>
      <dgm:t>
        <a:bodyPr/>
        <a:lstStyle/>
        <a:p>
          <a:r>
            <a:rPr lang="en-US"/>
            <a:t>Generate</a:t>
          </a:r>
        </a:p>
      </dgm:t>
    </dgm:pt>
    <dgm:pt modelId="{6458B981-AFC3-46F6-8906-85304BD9DF7C}" type="parTrans" cxnId="{4597B04E-A190-45CD-9C1C-659B591033E7}">
      <dgm:prSet/>
      <dgm:spPr/>
      <dgm:t>
        <a:bodyPr/>
        <a:lstStyle/>
        <a:p>
          <a:endParaRPr lang="en-US"/>
        </a:p>
      </dgm:t>
    </dgm:pt>
    <dgm:pt modelId="{BA80E983-A5B4-4F57-8971-237EAC5B1C57}" type="sibTrans" cxnId="{4597B04E-A190-45CD-9C1C-659B591033E7}">
      <dgm:prSet/>
      <dgm:spPr/>
      <dgm:t>
        <a:bodyPr/>
        <a:lstStyle/>
        <a:p>
          <a:endParaRPr lang="en-US"/>
        </a:p>
      </dgm:t>
    </dgm:pt>
    <dgm:pt modelId="{EE076F94-5C03-454C-B6CF-A6BFDDC9F15C}">
      <dgm:prSet/>
      <dgm:spPr/>
      <dgm:t>
        <a:bodyPr/>
        <a:lstStyle/>
        <a:p>
          <a:r>
            <a:rPr lang="en-US"/>
            <a:t>Generate reports of earned money</a:t>
          </a:r>
        </a:p>
      </dgm:t>
    </dgm:pt>
    <dgm:pt modelId="{FF736B42-5054-4B7A-98E0-0F2F03797C56}" type="parTrans" cxnId="{F4E4F3A0-8118-4530-81DB-FD13024B45C1}">
      <dgm:prSet/>
      <dgm:spPr/>
      <dgm:t>
        <a:bodyPr/>
        <a:lstStyle/>
        <a:p>
          <a:endParaRPr lang="en-US"/>
        </a:p>
      </dgm:t>
    </dgm:pt>
    <dgm:pt modelId="{8A86196A-EF59-4B00-AE6D-39D0BA4F9A4D}" type="sibTrans" cxnId="{F4E4F3A0-8118-4530-81DB-FD13024B45C1}">
      <dgm:prSet/>
      <dgm:spPr/>
      <dgm:t>
        <a:bodyPr/>
        <a:lstStyle/>
        <a:p>
          <a:endParaRPr lang="en-US"/>
        </a:p>
      </dgm:t>
    </dgm:pt>
    <dgm:pt modelId="{ED275F6D-C13A-4CEA-AE6E-618D7090A38E}">
      <dgm:prSet/>
      <dgm:spPr/>
      <dgm:t>
        <a:bodyPr/>
        <a:lstStyle/>
        <a:p>
          <a:r>
            <a:rPr lang="en-US"/>
            <a:t>Visualize</a:t>
          </a:r>
        </a:p>
      </dgm:t>
    </dgm:pt>
    <dgm:pt modelId="{A733650F-FF9A-4646-86D7-0E64F5293961}" type="parTrans" cxnId="{10440A9B-FAFF-428E-8C4A-1E0BA2A2C286}">
      <dgm:prSet/>
      <dgm:spPr/>
      <dgm:t>
        <a:bodyPr/>
        <a:lstStyle/>
        <a:p>
          <a:endParaRPr lang="en-US"/>
        </a:p>
      </dgm:t>
    </dgm:pt>
    <dgm:pt modelId="{4703376D-09F5-43CB-A7EE-E262CFF66D5C}" type="sibTrans" cxnId="{10440A9B-FAFF-428E-8C4A-1E0BA2A2C286}">
      <dgm:prSet/>
      <dgm:spPr/>
      <dgm:t>
        <a:bodyPr/>
        <a:lstStyle/>
        <a:p>
          <a:endParaRPr lang="en-US"/>
        </a:p>
      </dgm:t>
    </dgm:pt>
    <dgm:pt modelId="{4DA3FE8A-6366-4D94-904E-8E765916679D}">
      <dgm:prSet/>
      <dgm:spPr/>
      <dgm:t>
        <a:bodyPr/>
        <a:lstStyle/>
        <a:p>
          <a:r>
            <a:rPr lang="en-US"/>
            <a:t>Visualize COVID-19 Cases</a:t>
          </a:r>
        </a:p>
      </dgm:t>
    </dgm:pt>
    <dgm:pt modelId="{B6B91690-9FCA-476E-9376-E78629CA9740}" type="parTrans" cxnId="{277C5A62-83B3-48A2-9CFF-FD0F436AA196}">
      <dgm:prSet/>
      <dgm:spPr/>
      <dgm:t>
        <a:bodyPr/>
        <a:lstStyle/>
        <a:p>
          <a:endParaRPr lang="en-US"/>
        </a:p>
      </dgm:t>
    </dgm:pt>
    <dgm:pt modelId="{AEB906C4-AEBE-4E67-AD71-2732ED9B10E3}" type="sibTrans" cxnId="{277C5A62-83B3-48A2-9CFF-FD0F436AA196}">
      <dgm:prSet/>
      <dgm:spPr/>
      <dgm:t>
        <a:bodyPr/>
        <a:lstStyle/>
        <a:p>
          <a:endParaRPr lang="en-US"/>
        </a:p>
      </dgm:t>
    </dgm:pt>
    <dgm:pt modelId="{D676AF17-317F-43F1-AAFC-4A7719FE56A4}">
      <dgm:prSet/>
      <dgm:spPr/>
      <dgm:t>
        <a:bodyPr/>
        <a:lstStyle/>
        <a:p>
          <a:r>
            <a:rPr lang="en-US"/>
            <a:t>Alert</a:t>
          </a:r>
        </a:p>
      </dgm:t>
    </dgm:pt>
    <dgm:pt modelId="{7904D308-F40B-4520-8FD5-5E09676EB22F}" type="parTrans" cxnId="{00D36606-26FF-40B5-B576-20A95657B8F5}">
      <dgm:prSet/>
      <dgm:spPr/>
      <dgm:t>
        <a:bodyPr/>
        <a:lstStyle/>
        <a:p>
          <a:endParaRPr lang="en-US"/>
        </a:p>
      </dgm:t>
    </dgm:pt>
    <dgm:pt modelId="{B7BE8F74-33E5-405E-9B8B-BFF28C641629}" type="sibTrans" cxnId="{00D36606-26FF-40B5-B576-20A95657B8F5}">
      <dgm:prSet/>
      <dgm:spPr/>
      <dgm:t>
        <a:bodyPr/>
        <a:lstStyle/>
        <a:p>
          <a:endParaRPr lang="en-US"/>
        </a:p>
      </dgm:t>
    </dgm:pt>
    <dgm:pt modelId="{A246D605-6973-404F-AE73-E3C0E92C0D6B}">
      <dgm:prSet/>
      <dgm:spPr/>
      <dgm:t>
        <a:bodyPr/>
        <a:lstStyle/>
        <a:p>
          <a:r>
            <a:rPr lang="en-US" dirty="0"/>
            <a:t>Alert KSU campuses when a COVID-19 case is confirmed within KSU</a:t>
          </a:r>
        </a:p>
      </dgm:t>
    </dgm:pt>
    <dgm:pt modelId="{CFAE4EF7-D458-4805-949F-C86E22ABFDAB}" type="parTrans" cxnId="{EF1D8AB4-3AE3-44D9-8235-5C74C1843902}">
      <dgm:prSet/>
      <dgm:spPr/>
      <dgm:t>
        <a:bodyPr/>
        <a:lstStyle/>
        <a:p>
          <a:endParaRPr lang="en-US"/>
        </a:p>
      </dgm:t>
    </dgm:pt>
    <dgm:pt modelId="{E1D45B23-8B18-4C26-A979-C088A1441BD1}" type="sibTrans" cxnId="{EF1D8AB4-3AE3-44D9-8235-5C74C1843902}">
      <dgm:prSet/>
      <dgm:spPr/>
      <dgm:t>
        <a:bodyPr/>
        <a:lstStyle/>
        <a:p>
          <a:endParaRPr lang="en-US"/>
        </a:p>
      </dgm:t>
    </dgm:pt>
    <dgm:pt modelId="{8FB2ABBE-41FE-4039-AEFB-9784685DD78A}">
      <dgm:prSet/>
      <dgm:spPr/>
      <dgm:t>
        <a:bodyPr/>
        <a:lstStyle/>
        <a:p>
          <a:r>
            <a:rPr lang="en-US" dirty="0"/>
            <a:t>Schedule patient visits</a:t>
          </a:r>
        </a:p>
      </dgm:t>
    </dgm:pt>
    <dgm:pt modelId="{A6F17FF7-75EB-45B4-ABE2-5D90B1F6A97D}" type="parTrans" cxnId="{50FBBAA5-ADEE-4662-AA28-AAC8C9B96C0D}">
      <dgm:prSet/>
      <dgm:spPr/>
      <dgm:t>
        <a:bodyPr/>
        <a:lstStyle/>
        <a:p>
          <a:endParaRPr lang="en-US"/>
        </a:p>
      </dgm:t>
    </dgm:pt>
    <dgm:pt modelId="{AD99DF5A-F7C6-4147-87EB-913250F56725}" type="sibTrans" cxnId="{50FBBAA5-ADEE-4662-AA28-AAC8C9B96C0D}">
      <dgm:prSet/>
      <dgm:spPr/>
      <dgm:t>
        <a:bodyPr/>
        <a:lstStyle/>
        <a:p>
          <a:endParaRPr lang="en-US"/>
        </a:p>
      </dgm:t>
    </dgm:pt>
    <dgm:pt modelId="{CE8B671F-7ABE-4060-9CD3-3C7F3FBC237C}" type="pres">
      <dgm:prSet presAssocID="{21010D82-1E3A-437E-B3BD-50375957ED89}" presName="Name0" presStyleCnt="0">
        <dgm:presLayoutVars>
          <dgm:dir/>
          <dgm:animLvl val="lvl"/>
          <dgm:resizeHandles/>
        </dgm:presLayoutVars>
      </dgm:prSet>
      <dgm:spPr/>
    </dgm:pt>
    <dgm:pt modelId="{9CFD17A7-341B-40FF-A2BD-2DF17820CBA3}" type="pres">
      <dgm:prSet presAssocID="{3C14E535-AE1A-4CA4-90B2-1282FF7C8A88}" presName="linNode" presStyleCnt="0"/>
      <dgm:spPr/>
    </dgm:pt>
    <dgm:pt modelId="{B0EC640E-66A9-4484-8278-FF7F7BE25AE3}" type="pres">
      <dgm:prSet presAssocID="{3C14E535-AE1A-4CA4-90B2-1282FF7C8A88}" presName="parentShp" presStyleLbl="node1" presStyleIdx="0" presStyleCnt="7" custScaleX="90909" custScaleY="90909">
        <dgm:presLayoutVars>
          <dgm:bulletEnabled val="1"/>
        </dgm:presLayoutVars>
      </dgm:prSet>
      <dgm:spPr/>
    </dgm:pt>
    <dgm:pt modelId="{8BCA4CE6-980A-4838-8ACC-5C090C2A0A57}" type="pres">
      <dgm:prSet presAssocID="{3C14E535-AE1A-4CA4-90B2-1282FF7C8A88}" presName="childShp" presStyleLbl="bgAccFollowNode1" presStyleIdx="0" presStyleCnt="7">
        <dgm:presLayoutVars>
          <dgm:bulletEnabled val="1"/>
        </dgm:presLayoutVars>
      </dgm:prSet>
      <dgm:spPr/>
    </dgm:pt>
    <dgm:pt modelId="{3D755715-7202-494D-A9D4-F5090AB7E105}" type="pres">
      <dgm:prSet presAssocID="{BF31A98C-BB45-427F-BDA2-FBB30F934D36}" presName="spacing" presStyleCnt="0"/>
      <dgm:spPr/>
    </dgm:pt>
    <dgm:pt modelId="{4EF0F9C6-7986-4974-910E-ACB9A961457D}" type="pres">
      <dgm:prSet presAssocID="{E4FCDF08-DF70-477F-B9E6-4B98F00F5910}" presName="linNode" presStyleCnt="0"/>
      <dgm:spPr/>
    </dgm:pt>
    <dgm:pt modelId="{14E1204C-E265-4ABD-81C0-EFA96D040E98}" type="pres">
      <dgm:prSet presAssocID="{E4FCDF08-DF70-477F-B9E6-4B98F00F5910}" presName="parentShp" presStyleLbl="node1" presStyleIdx="1" presStyleCnt="7" custScaleX="90909" custScaleY="90909">
        <dgm:presLayoutVars>
          <dgm:bulletEnabled val="1"/>
        </dgm:presLayoutVars>
      </dgm:prSet>
      <dgm:spPr/>
    </dgm:pt>
    <dgm:pt modelId="{59107EB2-0A86-4BD6-865C-F6022FDC54C1}" type="pres">
      <dgm:prSet presAssocID="{E4FCDF08-DF70-477F-B9E6-4B98F00F5910}" presName="childShp" presStyleLbl="bgAccFollowNode1" presStyleIdx="1" presStyleCnt="7">
        <dgm:presLayoutVars>
          <dgm:bulletEnabled val="1"/>
        </dgm:presLayoutVars>
      </dgm:prSet>
      <dgm:spPr/>
    </dgm:pt>
    <dgm:pt modelId="{F15C1FA5-15AB-4EDD-BC6A-6ABA7D01D9EF}" type="pres">
      <dgm:prSet presAssocID="{3EC1A402-D8EF-4427-B664-B50B1B63A365}" presName="spacing" presStyleCnt="0"/>
      <dgm:spPr/>
    </dgm:pt>
    <dgm:pt modelId="{B210CB92-37E1-4DED-BE20-A21E093C07B1}" type="pres">
      <dgm:prSet presAssocID="{77301D24-71DA-4D77-9188-D58FBC36C2E3}" presName="linNode" presStyleCnt="0"/>
      <dgm:spPr/>
    </dgm:pt>
    <dgm:pt modelId="{92572284-0966-40EF-ADB5-B7640B3188B6}" type="pres">
      <dgm:prSet presAssocID="{77301D24-71DA-4D77-9188-D58FBC36C2E3}" presName="parentShp" presStyleLbl="node1" presStyleIdx="2" presStyleCnt="7" custScaleX="90909" custScaleY="90909">
        <dgm:presLayoutVars>
          <dgm:bulletEnabled val="1"/>
        </dgm:presLayoutVars>
      </dgm:prSet>
      <dgm:spPr/>
    </dgm:pt>
    <dgm:pt modelId="{B42837C7-8A19-4CC7-B6C1-0A14FE81D642}" type="pres">
      <dgm:prSet presAssocID="{77301D24-71DA-4D77-9188-D58FBC36C2E3}" presName="childShp" presStyleLbl="bgAccFollowNode1" presStyleIdx="2" presStyleCnt="7">
        <dgm:presLayoutVars>
          <dgm:bulletEnabled val="1"/>
        </dgm:presLayoutVars>
      </dgm:prSet>
      <dgm:spPr/>
    </dgm:pt>
    <dgm:pt modelId="{4FC646F0-48BD-458A-A565-4C52F4B76B5B}" type="pres">
      <dgm:prSet presAssocID="{859CE1DD-7416-4FC1-B437-33B5BDEC8367}" presName="spacing" presStyleCnt="0"/>
      <dgm:spPr/>
    </dgm:pt>
    <dgm:pt modelId="{14BD412C-AEAC-4158-9771-D1F240B3AB11}" type="pres">
      <dgm:prSet presAssocID="{0E46900D-E590-43BA-AB94-9FAF3D58F61F}" presName="linNode" presStyleCnt="0"/>
      <dgm:spPr/>
    </dgm:pt>
    <dgm:pt modelId="{0AC28531-0B93-4D58-BB00-DAE638F65578}" type="pres">
      <dgm:prSet presAssocID="{0E46900D-E590-43BA-AB94-9FAF3D58F61F}" presName="parentShp" presStyleLbl="node1" presStyleIdx="3" presStyleCnt="7" custScaleX="90909" custScaleY="90909">
        <dgm:presLayoutVars>
          <dgm:bulletEnabled val="1"/>
        </dgm:presLayoutVars>
      </dgm:prSet>
      <dgm:spPr/>
    </dgm:pt>
    <dgm:pt modelId="{F469D963-3140-44A2-86B1-C717D70B495B}" type="pres">
      <dgm:prSet presAssocID="{0E46900D-E590-43BA-AB94-9FAF3D58F61F}" presName="childShp" presStyleLbl="bgAccFollowNode1" presStyleIdx="3" presStyleCnt="7">
        <dgm:presLayoutVars>
          <dgm:bulletEnabled val="1"/>
        </dgm:presLayoutVars>
      </dgm:prSet>
      <dgm:spPr/>
    </dgm:pt>
    <dgm:pt modelId="{B3491AED-3C12-42CB-9EC2-DF563CB181BA}" type="pres">
      <dgm:prSet presAssocID="{62BDF21F-95E3-47DE-92FB-49F25322274B}" presName="spacing" presStyleCnt="0"/>
      <dgm:spPr/>
    </dgm:pt>
    <dgm:pt modelId="{393F87FE-B4CE-44E2-8EB2-FDA49D2BC84E}" type="pres">
      <dgm:prSet presAssocID="{0F688640-7299-4711-8869-268961273F23}" presName="linNode" presStyleCnt="0"/>
      <dgm:spPr/>
    </dgm:pt>
    <dgm:pt modelId="{0337C6E4-6366-49E4-8247-2B7459F9186A}" type="pres">
      <dgm:prSet presAssocID="{0F688640-7299-4711-8869-268961273F23}" presName="parentShp" presStyleLbl="node1" presStyleIdx="4" presStyleCnt="7" custScaleX="90909" custScaleY="90909">
        <dgm:presLayoutVars>
          <dgm:bulletEnabled val="1"/>
        </dgm:presLayoutVars>
      </dgm:prSet>
      <dgm:spPr/>
    </dgm:pt>
    <dgm:pt modelId="{FD290322-A75F-484C-8635-0255973C7DD3}" type="pres">
      <dgm:prSet presAssocID="{0F688640-7299-4711-8869-268961273F23}" presName="childShp" presStyleLbl="bgAccFollowNode1" presStyleIdx="4" presStyleCnt="7">
        <dgm:presLayoutVars>
          <dgm:bulletEnabled val="1"/>
        </dgm:presLayoutVars>
      </dgm:prSet>
      <dgm:spPr/>
    </dgm:pt>
    <dgm:pt modelId="{6A9E10E7-740E-41D0-A829-EA4B1D3B5C2B}" type="pres">
      <dgm:prSet presAssocID="{BA80E983-A5B4-4F57-8971-237EAC5B1C57}" presName="spacing" presStyleCnt="0"/>
      <dgm:spPr/>
    </dgm:pt>
    <dgm:pt modelId="{DE6D65FA-A31D-484D-AC6F-2657EF1F6AC3}" type="pres">
      <dgm:prSet presAssocID="{ED275F6D-C13A-4CEA-AE6E-618D7090A38E}" presName="linNode" presStyleCnt="0"/>
      <dgm:spPr/>
    </dgm:pt>
    <dgm:pt modelId="{CB43DA7D-341E-4336-9FBA-BBAE073510A4}" type="pres">
      <dgm:prSet presAssocID="{ED275F6D-C13A-4CEA-AE6E-618D7090A38E}" presName="parentShp" presStyleLbl="node1" presStyleIdx="5" presStyleCnt="7" custScaleX="90909" custScaleY="90909">
        <dgm:presLayoutVars>
          <dgm:bulletEnabled val="1"/>
        </dgm:presLayoutVars>
      </dgm:prSet>
      <dgm:spPr/>
    </dgm:pt>
    <dgm:pt modelId="{F399CA14-0271-4031-8A6F-E7C675C125C1}" type="pres">
      <dgm:prSet presAssocID="{ED275F6D-C13A-4CEA-AE6E-618D7090A38E}" presName="childShp" presStyleLbl="bgAccFollowNode1" presStyleIdx="5" presStyleCnt="7">
        <dgm:presLayoutVars>
          <dgm:bulletEnabled val="1"/>
        </dgm:presLayoutVars>
      </dgm:prSet>
      <dgm:spPr/>
    </dgm:pt>
    <dgm:pt modelId="{557E9C01-7D69-4D50-B01B-81067E67401C}" type="pres">
      <dgm:prSet presAssocID="{4703376D-09F5-43CB-A7EE-E262CFF66D5C}" presName="spacing" presStyleCnt="0"/>
      <dgm:spPr/>
    </dgm:pt>
    <dgm:pt modelId="{95AC38A2-59C9-4870-ADFC-5F006A3A2E80}" type="pres">
      <dgm:prSet presAssocID="{D676AF17-317F-43F1-AAFC-4A7719FE56A4}" presName="linNode" presStyleCnt="0"/>
      <dgm:spPr/>
    </dgm:pt>
    <dgm:pt modelId="{581EF491-4E71-4AF0-8C86-EFE7FD5BC818}" type="pres">
      <dgm:prSet presAssocID="{D676AF17-317F-43F1-AAFC-4A7719FE56A4}" presName="parentShp" presStyleLbl="node1" presStyleIdx="6" presStyleCnt="7" custScaleX="90909" custScaleY="90909">
        <dgm:presLayoutVars>
          <dgm:bulletEnabled val="1"/>
        </dgm:presLayoutVars>
      </dgm:prSet>
      <dgm:spPr/>
    </dgm:pt>
    <dgm:pt modelId="{4DDA2EC0-03DE-4504-82AC-553670C4C961}" type="pres">
      <dgm:prSet presAssocID="{D676AF17-317F-43F1-AAFC-4A7719FE56A4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00D36606-26FF-40B5-B576-20A95657B8F5}" srcId="{21010D82-1E3A-437E-B3BD-50375957ED89}" destId="{D676AF17-317F-43F1-AAFC-4A7719FE56A4}" srcOrd="6" destOrd="0" parTransId="{7904D308-F40B-4520-8FD5-5E09676EB22F}" sibTransId="{B7BE8F74-33E5-405E-9B8B-BFF28C641629}"/>
    <dgm:cxn modelId="{F3C2FE14-5433-423C-979E-3C3861303833}" type="presOf" srcId="{E4FCDF08-DF70-477F-B9E6-4B98F00F5910}" destId="{14E1204C-E265-4ABD-81C0-EFA96D040E98}" srcOrd="0" destOrd="0" presId="urn:microsoft.com/office/officeart/2005/8/layout/vList6"/>
    <dgm:cxn modelId="{43224124-5683-4CB4-8845-9C97004C8FB2}" type="presOf" srcId="{D676AF17-317F-43F1-AAFC-4A7719FE56A4}" destId="{581EF491-4E71-4AF0-8C86-EFE7FD5BC818}" srcOrd="0" destOrd="0" presId="urn:microsoft.com/office/officeart/2005/8/layout/vList6"/>
    <dgm:cxn modelId="{ABAF1930-0D79-4E5F-A04D-184827D15794}" type="presOf" srcId="{A246D605-6973-404F-AE73-E3C0E92C0D6B}" destId="{4DDA2EC0-03DE-4504-82AC-553670C4C961}" srcOrd="0" destOrd="0" presId="urn:microsoft.com/office/officeart/2005/8/layout/vList6"/>
    <dgm:cxn modelId="{27CFCF39-6E66-4969-9B68-A69E2F96C4E9}" type="presOf" srcId="{EE076F94-5C03-454C-B6CF-A6BFDDC9F15C}" destId="{FD290322-A75F-484C-8635-0255973C7DD3}" srcOrd="0" destOrd="0" presId="urn:microsoft.com/office/officeart/2005/8/layout/vList6"/>
    <dgm:cxn modelId="{9C24DC5D-7044-429E-83F2-20ECD9D018EE}" type="presOf" srcId="{ED275F6D-C13A-4CEA-AE6E-618D7090A38E}" destId="{CB43DA7D-341E-4336-9FBA-BBAE073510A4}" srcOrd="0" destOrd="0" presId="urn:microsoft.com/office/officeart/2005/8/layout/vList6"/>
    <dgm:cxn modelId="{277C5A62-83B3-48A2-9CFF-FD0F436AA196}" srcId="{ED275F6D-C13A-4CEA-AE6E-618D7090A38E}" destId="{4DA3FE8A-6366-4D94-904E-8E765916679D}" srcOrd="0" destOrd="0" parTransId="{B6B91690-9FCA-476E-9376-E78629CA9740}" sibTransId="{AEB906C4-AEBE-4E67-AD71-2732ED9B10E3}"/>
    <dgm:cxn modelId="{4597B04E-A190-45CD-9C1C-659B591033E7}" srcId="{21010D82-1E3A-437E-B3BD-50375957ED89}" destId="{0F688640-7299-4711-8869-268961273F23}" srcOrd="4" destOrd="0" parTransId="{6458B981-AFC3-46F6-8906-85304BD9DF7C}" sibTransId="{BA80E983-A5B4-4F57-8971-237EAC5B1C57}"/>
    <dgm:cxn modelId="{81EE6575-A6AD-41F7-91F7-BB6FAF3F8E18}" srcId="{77301D24-71DA-4D77-9188-D58FBC36C2E3}" destId="{38362038-088B-4F9C-981C-2FB4B17BCFD1}" srcOrd="0" destOrd="0" parTransId="{FCB74732-8619-4DB2-AA62-EEF43A9FC563}" sibTransId="{731D5F45-0DF7-4D71-B33D-700EA3BFA3AF}"/>
    <dgm:cxn modelId="{1153A778-4B5A-47BF-AE0F-5D85819BEA1A}" type="presOf" srcId="{38362038-088B-4F9C-981C-2FB4B17BCFD1}" destId="{B42837C7-8A19-4CC7-B6C1-0A14FE81D642}" srcOrd="0" destOrd="0" presId="urn:microsoft.com/office/officeart/2005/8/layout/vList6"/>
    <dgm:cxn modelId="{15DEB37F-533D-4140-BB02-3D09E0B763EA}" type="presOf" srcId="{21010D82-1E3A-437E-B3BD-50375957ED89}" destId="{CE8B671F-7ABE-4060-9CD3-3C7F3FBC237C}" srcOrd="0" destOrd="0" presId="urn:microsoft.com/office/officeart/2005/8/layout/vList6"/>
    <dgm:cxn modelId="{D7EE1080-FDAE-407F-A375-1E47227CBA34}" type="presOf" srcId="{0E46900D-E590-43BA-AB94-9FAF3D58F61F}" destId="{0AC28531-0B93-4D58-BB00-DAE638F65578}" srcOrd="0" destOrd="0" presId="urn:microsoft.com/office/officeart/2005/8/layout/vList6"/>
    <dgm:cxn modelId="{5F8B9A8E-7391-46F0-BAB0-2D7A974CA21B}" type="presOf" srcId="{3C14E535-AE1A-4CA4-90B2-1282FF7C8A88}" destId="{B0EC640E-66A9-4484-8278-FF7F7BE25AE3}" srcOrd="0" destOrd="0" presId="urn:microsoft.com/office/officeart/2005/8/layout/vList6"/>
    <dgm:cxn modelId="{C7C67096-A718-44A8-A393-C0C9FF6271E9}" type="presOf" srcId="{4DB0AA56-E4F0-4F4E-9A90-28A7ADF482B7}" destId="{59107EB2-0A86-4BD6-865C-F6022FDC54C1}" srcOrd="0" destOrd="0" presId="urn:microsoft.com/office/officeart/2005/8/layout/vList6"/>
    <dgm:cxn modelId="{F4CBE996-370F-4B1A-A971-5E7813B51DC1}" type="presOf" srcId="{4DA3FE8A-6366-4D94-904E-8E765916679D}" destId="{F399CA14-0271-4031-8A6F-E7C675C125C1}" srcOrd="0" destOrd="0" presId="urn:microsoft.com/office/officeart/2005/8/layout/vList6"/>
    <dgm:cxn modelId="{10440A9B-FAFF-428E-8C4A-1E0BA2A2C286}" srcId="{21010D82-1E3A-437E-B3BD-50375957ED89}" destId="{ED275F6D-C13A-4CEA-AE6E-618D7090A38E}" srcOrd="5" destOrd="0" parTransId="{A733650F-FF9A-4646-86D7-0E64F5293961}" sibTransId="{4703376D-09F5-43CB-A7EE-E262CFF66D5C}"/>
    <dgm:cxn modelId="{4A3F609B-C5E0-4644-B317-652D7A422C88}" srcId="{21010D82-1E3A-437E-B3BD-50375957ED89}" destId="{77301D24-71DA-4D77-9188-D58FBC36C2E3}" srcOrd="2" destOrd="0" parTransId="{A0B401C5-D716-4D2B-8F10-5F2D0DEDCE8B}" sibTransId="{859CE1DD-7416-4FC1-B437-33B5BDEC8367}"/>
    <dgm:cxn modelId="{F4E4F3A0-8118-4530-81DB-FD13024B45C1}" srcId="{0F688640-7299-4711-8869-268961273F23}" destId="{EE076F94-5C03-454C-B6CF-A6BFDDC9F15C}" srcOrd="0" destOrd="0" parTransId="{FF736B42-5054-4B7A-98E0-0F2F03797C56}" sibTransId="{8A86196A-EF59-4B00-AE6D-39D0BA4F9A4D}"/>
    <dgm:cxn modelId="{760C29A1-BC1A-41AF-B85F-0DC5CBCBB9FE}" srcId="{21010D82-1E3A-437E-B3BD-50375957ED89}" destId="{0E46900D-E590-43BA-AB94-9FAF3D58F61F}" srcOrd="3" destOrd="0" parTransId="{F338A6A4-8F18-49E8-BDB9-6A8B4D402299}" sibTransId="{62BDF21F-95E3-47DE-92FB-49F25322274B}"/>
    <dgm:cxn modelId="{7D4BBEA3-E51F-4448-91B8-84EC00694AA1}" srcId="{21010D82-1E3A-437E-B3BD-50375957ED89}" destId="{E4FCDF08-DF70-477F-B9E6-4B98F00F5910}" srcOrd="1" destOrd="0" parTransId="{18B97DAB-191D-43B9-96EF-FFD5B8ECF3DB}" sibTransId="{3EC1A402-D8EF-4427-B664-B50B1B63A365}"/>
    <dgm:cxn modelId="{50FBBAA5-ADEE-4662-AA28-AAC8C9B96C0D}" srcId="{3C14E535-AE1A-4CA4-90B2-1282FF7C8A88}" destId="{8FB2ABBE-41FE-4039-AEFB-9784685DD78A}" srcOrd="0" destOrd="0" parTransId="{A6F17FF7-75EB-45B4-ABE2-5D90B1F6A97D}" sibTransId="{AD99DF5A-F7C6-4147-87EB-913250F56725}"/>
    <dgm:cxn modelId="{C9C9C4AA-F197-43B4-823C-C09DA27390D5}" type="presOf" srcId="{77301D24-71DA-4D77-9188-D58FBC36C2E3}" destId="{92572284-0966-40EF-ADB5-B7640B3188B6}" srcOrd="0" destOrd="0" presId="urn:microsoft.com/office/officeart/2005/8/layout/vList6"/>
    <dgm:cxn modelId="{4549D9AE-A4BF-4BE4-A3E2-B18EB531C3E5}" type="presOf" srcId="{8FB2ABBE-41FE-4039-AEFB-9784685DD78A}" destId="{8BCA4CE6-980A-4838-8ACC-5C090C2A0A57}" srcOrd="0" destOrd="0" presId="urn:microsoft.com/office/officeart/2005/8/layout/vList6"/>
    <dgm:cxn modelId="{EF1D8AB4-3AE3-44D9-8235-5C74C1843902}" srcId="{D676AF17-317F-43F1-AAFC-4A7719FE56A4}" destId="{A246D605-6973-404F-AE73-E3C0E92C0D6B}" srcOrd="0" destOrd="0" parTransId="{CFAE4EF7-D458-4805-949F-C86E22ABFDAB}" sibTransId="{E1D45B23-8B18-4C26-A979-C088A1441BD1}"/>
    <dgm:cxn modelId="{44F69BCC-4725-4B43-A7E0-9E5320792132}" srcId="{E4FCDF08-DF70-477F-B9E6-4B98F00F5910}" destId="{4DB0AA56-E4F0-4F4E-9A90-28A7ADF482B7}" srcOrd="0" destOrd="0" parTransId="{DAFEFDCF-FBDA-4D0A-9966-3C9895C2B96A}" sibTransId="{8C078501-BE5B-4827-BAD8-175E9325A077}"/>
    <dgm:cxn modelId="{2881CBD0-63B5-4E50-A9B6-30C50392C9ED}" srcId="{0E46900D-E590-43BA-AB94-9FAF3D58F61F}" destId="{54656891-A0A3-4513-A5B3-D38E760AD0A2}" srcOrd="0" destOrd="0" parTransId="{B8A9A28A-7108-47E9-9E9E-CFFD6D31139E}" sibTransId="{C32533DF-0DF1-4844-9F69-B28E579AED92}"/>
    <dgm:cxn modelId="{635814DE-09C6-4BEC-AA0F-D91B96278B78}" srcId="{21010D82-1E3A-437E-B3BD-50375957ED89}" destId="{3C14E535-AE1A-4CA4-90B2-1282FF7C8A88}" srcOrd="0" destOrd="0" parTransId="{2B865A7F-D9E4-4BD8-9B84-4CCE4C3CC780}" sibTransId="{BF31A98C-BB45-427F-BDA2-FBB30F934D36}"/>
    <dgm:cxn modelId="{77A693EA-270F-4FD7-8CBE-15128053F246}" type="presOf" srcId="{0F688640-7299-4711-8869-268961273F23}" destId="{0337C6E4-6366-49E4-8247-2B7459F9186A}" srcOrd="0" destOrd="0" presId="urn:microsoft.com/office/officeart/2005/8/layout/vList6"/>
    <dgm:cxn modelId="{6BA7D9FA-5FEE-44F2-999D-ADBA01F140C9}" type="presOf" srcId="{54656891-A0A3-4513-A5B3-D38E760AD0A2}" destId="{F469D963-3140-44A2-86B1-C717D70B495B}" srcOrd="0" destOrd="0" presId="urn:microsoft.com/office/officeart/2005/8/layout/vList6"/>
    <dgm:cxn modelId="{913F61F3-8568-4F3E-B362-8C548C8C5DE2}" type="presParOf" srcId="{CE8B671F-7ABE-4060-9CD3-3C7F3FBC237C}" destId="{9CFD17A7-341B-40FF-A2BD-2DF17820CBA3}" srcOrd="0" destOrd="0" presId="urn:microsoft.com/office/officeart/2005/8/layout/vList6"/>
    <dgm:cxn modelId="{8ECC7060-8CA2-45F9-80DC-F338A653DA34}" type="presParOf" srcId="{9CFD17A7-341B-40FF-A2BD-2DF17820CBA3}" destId="{B0EC640E-66A9-4484-8278-FF7F7BE25AE3}" srcOrd="0" destOrd="0" presId="urn:microsoft.com/office/officeart/2005/8/layout/vList6"/>
    <dgm:cxn modelId="{E11BB6CB-9C26-4D16-9EC7-F556869CF900}" type="presParOf" srcId="{9CFD17A7-341B-40FF-A2BD-2DF17820CBA3}" destId="{8BCA4CE6-980A-4838-8ACC-5C090C2A0A57}" srcOrd="1" destOrd="0" presId="urn:microsoft.com/office/officeart/2005/8/layout/vList6"/>
    <dgm:cxn modelId="{202DE3B3-F7DA-4FE6-9B1C-F45A61954DE3}" type="presParOf" srcId="{CE8B671F-7ABE-4060-9CD3-3C7F3FBC237C}" destId="{3D755715-7202-494D-A9D4-F5090AB7E105}" srcOrd="1" destOrd="0" presId="urn:microsoft.com/office/officeart/2005/8/layout/vList6"/>
    <dgm:cxn modelId="{79515095-88D5-4FAC-ABFA-07583DE95BB9}" type="presParOf" srcId="{CE8B671F-7ABE-4060-9CD3-3C7F3FBC237C}" destId="{4EF0F9C6-7986-4974-910E-ACB9A961457D}" srcOrd="2" destOrd="0" presId="urn:microsoft.com/office/officeart/2005/8/layout/vList6"/>
    <dgm:cxn modelId="{A5C367B4-CFC1-4479-BE05-06D74042134B}" type="presParOf" srcId="{4EF0F9C6-7986-4974-910E-ACB9A961457D}" destId="{14E1204C-E265-4ABD-81C0-EFA96D040E98}" srcOrd="0" destOrd="0" presId="urn:microsoft.com/office/officeart/2005/8/layout/vList6"/>
    <dgm:cxn modelId="{A7F79EAD-27F8-4063-A1D4-B90C35F9E423}" type="presParOf" srcId="{4EF0F9C6-7986-4974-910E-ACB9A961457D}" destId="{59107EB2-0A86-4BD6-865C-F6022FDC54C1}" srcOrd="1" destOrd="0" presId="urn:microsoft.com/office/officeart/2005/8/layout/vList6"/>
    <dgm:cxn modelId="{DF8E44FF-283A-4FBB-B799-8DEED0FBA993}" type="presParOf" srcId="{CE8B671F-7ABE-4060-9CD3-3C7F3FBC237C}" destId="{F15C1FA5-15AB-4EDD-BC6A-6ABA7D01D9EF}" srcOrd="3" destOrd="0" presId="urn:microsoft.com/office/officeart/2005/8/layout/vList6"/>
    <dgm:cxn modelId="{1A21721D-B79A-4EF8-A363-52898F8292B8}" type="presParOf" srcId="{CE8B671F-7ABE-4060-9CD3-3C7F3FBC237C}" destId="{B210CB92-37E1-4DED-BE20-A21E093C07B1}" srcOrd="4" destOrd="0" presId="urn:microsoft.com/office/officeart/2005/8/layout/vList6"/>
    <dgm:cxn modelId="{0F9D988A-22B7-4671-97E5-59824ED22DBA}" type="presParOf" srcId="{B210CB92-37E1-4DED-BE20-A21E093C07B1}" destId="{92572284-0966-40EF-ADB5-B7640B3188B6}" srcOrd="0" destOrd="0" presId="urn:microsoft.com/office/officeart/2005/8/layout/vList6"/>
    <dgm:cxn modelId="{3AFEBCED-CA0E-4AEF-81DC-76B7831B07C5}" type="presParOf" srcId="{B210CB92-37E1-4DED-BE20-A21E093C07B1}" destId="{B42837C7-8A19-4CC7-B6C1-0A14FE81D642}" srcOrd="1" destOrd="0" presId="urn:microsoft.com/office/officeart/2005/8/layout/vList6"/>
    <dgm:cxn modelId="{AE639CD1-2C14-4655-B5E9-EF0D7920BB23}" type="presParOf" srcId="{CE8B671F-7ABE-4060-9CD3-3C7F3FBC237C}" destId="{4FC646F0-48BD-458A-A565-4C52F4B76B5B}" srcOrd="5" destOrd="0" presId="urn:microsoft.com/office/officeart/2005/8/layout/vList6"/>
    <dgm:cxn modelId="{6B3E33B1-916B-47AA-A142-6DB5DA9D34F9}" type="presParOf" srcId="{CE8B671F-7ABE-4060-9CD3-3C7F3FBC237C}" destId="{14BD412C-AEAC-4158-9771-D1F240B3AB11}" srcOrd="6" destOrd="0" presId="urn:microsoft.com/office/officeart/2005/8/layout/vList6"/>
    <dgm:cxn modelId="{910CE56E-2078-4627-9A44-00B65C7D3198}" type="presParOf" srcId="{14BD412C-AEAC-4158-9771-D1F240B3AB11}" destId="{0AC28531-0B93-4D58-BB00-DAE638F65578}" srcOrd="0" destOrd="0" presId="urn:microsoft.com/office/officeart/2005/8/layout/vList6"/>
    <dgm:cxn modelId="{0841B10E-82F6-4004-982C-D8169B74A707}" type="presParOf" srcId="{14BD412C-AEAC-4158-9771-D1F240B3AB11}" destId="{F469D963-3140-44A2-86B1-C717D70B495B}" srcOrd="1" destOrd="0" presId="urn:microsoft.com/office/officeart/2005/8/layout/vList6"/>
    <dgm:cxn modelId="{D6151F24-1BCF-4900-B15E-BB32F8FFE783}" type="presParOf" srcId="{CE8B671F-7ABE-4060-9CD3-3C7F3FBC237C}" destId="{B3491AED-3C12-42CB-9EC2-DF563CB181BA}" srcOrd="7" destOrd="0" presId="urn:microsoft.com/office/officeart/2005/8/layout/vList6"/>
    <dgm:cxn modelId="{6705CFD1-BBFA-41FC-ADE8-24CD9A9BDDE5}" type="presParOf" srcId="{CE8B671F-7ABE-4060-9CD3-3C7F3FBC237C}" destId="{393F87FE-B4CE-44E2-8EB2-FDA49D2BC84E}" srcOrd="8" destOrd="0" presId="urn:microsoft.com/office/officeart/2005/8/layout/vList6"/>
    <dgm:cxn modelId="{1A77507F-2FD1-4063-8C77-20485F247F22}" type="presParOf" srcId="{393F87FE-B4CE-44E2-8EB2-FDA49D2BC84E}" destId="{0337C6E4-6366-49E4-8247-2B7459F9186A}" srcOrd="0" destOrd="0" presId="urn:microsoft.com/office/officeart/2005/8/layout/vList6"/>
    <dgm:cxn modelId="{975601B0-5493-4BF8-B2FD-D9E703666549}" type="presParOf" srcId="{393F87FE-B4CE-44E2-8EB2-FDA49D2BC84E}" destId="{FD290322-A75F-484C-8635-0255973C7DD3}" srcOrd="1" destOrd="0" presId="urn:microsoft.com/office/officeart/2005/8/layout/vList6"/>
    <dgm:cxn modelId="{47EAD340-2BC4-4F8D-BDDD-BF60340153D0}" type="presParOf" srcId="{CE8B671F-7ABE-4060-9CD3-3C7F3FBC237C}" destId="{6A9E10E7-740E-41D0-A829-EA4B1D3B5C2B}" srcOrd="9" destOrd="0" presId="urn:microsoft.com/office/officeart/2005/8/layout/vList6"/>
    <dgm:cxn modelId="{C35C9896-DFFB-4C2E-9698-C20358B9D056}" type="presParOf" srcId="{CE8B671F-7ABE-4060-9CD3-3C7F3FBC237C}" destId="{DE6D65FA-A31D-484D-AC6F-2657EF1F6AC3}" srcOrd="10" destOrd="0" presId="urn:microsoft.com/office/officeart/2005/8/layout/vList6"/>
    <dgm:cxn modelId="{DF1759F6-F5C3-4968-BD35-77A11CF9C234}" type="presParOf" srcId="{DE6D65FA-A31D-484D-AC6F-2657EF1F6AC3}" destId="{CB43DA7D-341E-4336-9FBA-BBAE073510A4}" srcOrd="0" destOrd="0" presId="urn:microsoft.com/office/officeart/2005/8/layout/vList6"/>
    <dgm:cxn modelId="{89D11C23-0B0B-4AE0-92B3-53609426A06F}" type="presParOf" srcId="{DE6D65FA-A31D-484D-AC6F-2657EF1F6AC3}" destId="{F399CA14-0271-4031-8A6F-E7C675C125C1}" srcOrd="1" destOrd="0" presId="urn:microsoft.com/office/officeart/2005/8/layout/vList6"/>
    <dgm:cxn modelId="{9D18BFF4-A9C1-4336-9043-D6657C20B2C2}" type="presParOf" srcId="{CE8B671F-7ABE-4060-9CD3-3C7F3FBC237C}" destId="{557E9C01-7D69-4D50-B01B-81067E67401C}" srcOrd="11" destOrd="0" presId="urn:microsoft.com/office/officeart/2005/8/layout/vList6"/>
    <dgm:cxn modelId="{AE37B2E5-8ABA-4DF3-9C84-BB1D8AB4905E}" type="presParOf" srcId="{CE8B671F-7ABE-4060-9CD3-3C7F3FBC237C}" destId="{95AC38A2-59C9-4870-ADFC-5F006A3A2E80}" srcOrd="12" destOrd="0" presId="urn:microsoft.com/office/officeart/2005/8/layout/vList6"/>
    <dgm:cxn modelId="{BCAE2DC0-0A64-40BA-835A-832B6E737369}" type="presParOf" srcId="{95AC38A2-59C9-4870-ADFC-5F006A3A2E80}" destId="{581EF491-4E71-4AF0-8C86-EFE7FD5BC818}" srcOrd="0" destOrd="0" presId="urn:microsoft.com/office/officeart/2005/8/layout/vList6"/>
    <dgm:cxn modelId="{92C80A73-4349-40E1-AB9C-6B96FACCF805}" type="presParOf" srcId="{95AC38A2-59C9-4870-ADFC-5F006A3A2E80}" destId="{4DDA2EC0-03DE-4504-82AC-553670C4C96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2B0DD-2F68-4656-8046-311C61DE0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02FC49-8EF3-4A80-BF17-8A099516B2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</a:t>
          </a:r>
        </a:p>
      </dgm:t>
    </dgm:pt>
    <dgm:pt modelId="{6DD7153F-D86C-491E-A2DE-16DAAA5DF108}" type="parTrans" cxnId="{B75ECAFE-B881-4C56-A170-29E816D32510}">
      <dgm:prSet/>
      <dgm:spPr/>
      <dgm:t>
        <a:bodyPr/>
        <a:lstStyle/>
        <a:p>
          <a:endParaRPr lang="en-US"/>
        </a:p>
      </dgm:t>
    </dgm:pt>
    <dgm:pt modelId="{D9F4496B-B108-4FC7-8BCD-A2C737672519}" type="sibTrans" cxnId="{B75ECAFE-B881-4C56-A170-29E816D32510}">
      <dgm:prSet/>
      <dgm:spPr/>
      <dgm:t>
        <a:bodyPr/>
        <a:lstStyle/>
        <a:p>
          <a:endParaRPr lang="en-US"/>
        </a:p>
      </dgm:t>
    </dgm:pt>
    <dgm:pt modelId="{ECE4A50C-6FB3-4B3D-B954-5AC74A64D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Only authorized users can access various information</a:t>
          </a:r>
        </a:p>
      </dgm:t>
    </dgm:pt>
    <dgm:pt modelId="{AC572478-4CA5-44E1-B1FC-E510953C4CB9}" type="parTrans" cxnId="{9AE508D7-9362-452A-BCDA-6D181A69CC75}">
      <dgm:prSet/>
      <dgm:spPr/>
      <dgm:t>
        <a:bodyPr/>
        <a:lstStyle/>
        <a:p>
          <a:endParaRPr lang="en-US"/>
        </a:p>
      </dgm:t>
    </dgm:pt>
    <dgm:pt modelId="{625D92E0-8290-4AE8-8DD5-45054EE41BCB}" type="sibTrans" cxnId="{9AE508D7-9362-452A-BCDA-6D181A69CC75}">
      <dgm:prSet/>
      <dgm:spPr/>
      <dgm:t>
        <a:bodyPr/>
        <a:lstStyle/>
        <a:p>
          <a:endParaRPr lang="en-US"/>
        </a:p>
      </dgm:t>
    </dgm:pt>
    <dgm:pt modelId="{AEDE4BE1-EA91-4226-9F17-604AF704AC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Available</a:t>
          </a:r>
        </a:p>
      </dgm:t>
    </dgm:pt>
    <dgm:pt modelId="{669E0172-4E50-4C92-AE41-6E66BC636B80}" type="parTrans" cxnId="{D9E1C308-3951-44A4-A3D4-7DD319BD9B6D}">
      <dgm:prSet/>
      <dgm:spPr/>
      <dgm:t>
        <a:bodyPr/>
        <a:lstStyle/>
        <a:p>
          <a:endParaRPr lang="en-US"/>
        </a:p>
      </dgm:t>
    </dgm:pt>
    <dgm:pt modelId="{AB6A6E7B-5D06-4042-899A-713DD5419D99}" type="sibTrans" cxnId="{D9E1C308-3951-44A4-A3D4-7DD319BD9B6D}">
      <dgm:prSet/>
      <dgm:spPr/>
      <dgm:t>
        <a:bodyPr/>
        <a:lstStyle/>
        <a:p>
          <a:endParaRPr lang="en-US"/>
        </a:p>
      </dgm:t>
    </dgm:pt>
    <dgm:pt modelId="{DEB9DF88-E9CF-4237-8680-09803A660B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should always be able to access it</a:t>
          </a:r>
        </a:p>
      </dgm:t>
    </dgm:pt>
    <dgm:pt modelId="{AE3FDC04-2038-4D99-ADEC-FB65172D8E6B}" type="parTrans" cxnId="{C478E6AC-BD30-4434-8091-19C78FD658AB}">
      <dgm:prSet/>
      <dgm:spPr/>
      <dgm:t>
        <a:bodyPr/>
        <a:lstStyle/>
        <a:p>
          <a:endParaRPr lang="en-US"/>
        </a:p>
      </dgm:t>
    </dgm:pt>
    <dgm:pt modelId="{173EB7A2-ABBB-456A-8A5F-4A5B33B0C499}" type="sibTrans" cxnId="{C478E6AC-BD30-4434-8091-19C78FD658AB}">
      <dgm:prSet/>
      <dgm:spPr/>
      <dgm:t>
        <a:bodyPr/>
        <a:lstStyle/>
        <a:p>
          <a:endParaRPr lang="en-US"/>
        </a:p>
      </dgm:t>
    </dgm:pt>
    <dgm:pt modelId="{74DBB7C0-EAB8-49FA-9E90-39649712B7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Maintainable</a:t>
          </a:r>
        </a:p>
      </dgm:t>
    </dgm:pt>
    <dgm:pt modelId="{EFB3445C-EDE8-44C2-966E-A69FC9A4EBE7}" type="parTrans" cxnId="{AB5B63D5-02D6-4C72-88DC-EE74EC4E3A9E}">
      <dgm:prSet/>
      <dgm:spPr/>
      <dgm:t>
        <a:bodyPr/>
        <a:lstStyle/>
        <a:p>
          <a:endParaRPr lang="en-US"/>
        </a:p>
      </dgm:t>
    </dgm:pt>
    <dgm:pt modelId="{AB96EC4B-2840-4150-A2BE-DCEFAC79A908}" type="sibTrans" cxnId="{AB5B63D5-02D6-4C72-88DC-EE74EC4E3A9E}">
      <dgm:prSet/>
      <dgm:spPr/>
      <dgm:t>
        <a:bodyPr/>
        <a:lstStyle/>
        <a:p>
          <a:endParaRPr lang="en-US"/>
        </a:p>
      </dgm:t>
    </dgm:pt>
    <dgm:pt modelId="{345680D8-4468-4700-8E33-BB1F0ACE4A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should be easily maintained over time</a:t>
          </a:r>
        </a:p>
      </dgm:t>
    </dgm:pt>
    <dgm:pt modelId="{DD4D0B50-86A5-4715-8090-605AE9C97343}" type="parTrans" cxnId="{032A69E0-36EF-4423-A5C4-2DD6DE4E3253}">
      <dgm:prSet/>
      <dgm:spPr/>
      <dgm:t>
        <a:bodyPr/>
        <a:lstStyle/>
        <a:p>
          <a:endParaRPr lang="en-US"/>
        </a:p>
      </dgm:t>
    </dgm:pt>
    <dgm:pt modelId="{09305A23-88E0-4628-9FBC-D8ADB0FBD40E}" type="sibTrans" cxnId="{032A69E0-36EF-4423-A5C4-2DD6DE4E3253}">
      <dgm:prSet/>
      <dgm:spPr/>
      <dgm:t>
        <a:bodyPr/>
        <a:lstStyle/>
        <a:p>
          <a:endParaRPr lang="en-US"/>
        </a:p>
      </dgm:t>
    </dgm:pt>
    <dgm:pt modelId="{ABEE67A3-29F7-486C-A675-D17BFE8ACA5E}" type="pres">
      <dgm:prSet presAssocID="{63B2B0DD-2F68-4656-8046-311C61DE021B}" presName="root" presStyleCnt="0">
        <dgm:presLayoutVars>
          <dgm:dir/>
          <dgm:resizeHandles val="exact"/>
        </dgm:presLayoutVars>
      </dgm:prSet>
      <dgm:spPr/>
    </dgm:pt>
    <dgm:pt modelId="{BA58560F-EB37-417B-8A49-98CB7922B95C}" type="pres">
      <dgm:prSet presAssocID="{F902FC49-8EF3-4A80-BF17-8A099516B266}" presName="compNode" presStyleCnt="0"/>
      <dgm:spPr/>
    </dgm:pt>
    <dgm:pt modelId="{ACF80374-22F9-4BA1-8F34-24C81C715F8E}" type="pres">
      <dgm:prSet presAssocID="{F902FC49-8EF3-4A80-BF17-8A099516B266}" presName="bgRect" presStyleLbl="bgShp" presStyleIdx="0" presStyleCnt="3"/>
      <dgm:spPr/>
    </dgm:pt>
    <dgm:pt modelId="{0F43961E-EB0F-4DEB-82E7-C6F2C6E98FE1}" type="pres">
      <dgm:prSet presAssocID="{F902FC49-8EF3-4A80-BF17-8A099516B2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303B3E-EDC6-4657-8D41-EB4647A7EC74}" type="pres">
      <dgm:prSet presAssocID="{F902FC49-8EF3-4A80-BF17-8A099516B266}" presName="spaceRect" presStyleCnt="0"/>
      <dgm:spPr/>
    </dgm:pt>
    <dgm:pt modelId="{CBDA27D6-F8DC-4E85-B550-0B568A7120B5}" type="pres">
      <dgm:prSet presAssocID="{F902FC49-8EF3-4A80-BF17-8A099516B266}" presName="parTx" presStyleLbl="revTx" presStyleIdx="0" presStyleCnt="6">
        <dgm:presLayoutVars>
          <dgm:chMax val="0"/>
          <dgm:chPref val="0"/>
        </dgm:presLayoutVars>
      </dgm:prSet>
      <dgm:spPr/>
    </dgm:pt>
    <dgm:pt modelId="{FD4AC725-0841-41F1-80C6-697E21B18767}" type="pres">
      <dgm:prSet presAssocID="{F902FC49-8EF3-4A80-BF17-8A099516B266}" presName="desTx" presStyleLbl="revTx" presStyleIdx="1" presStyleCnt="6">
        <dgm:presLayoutVars/>
      </dgm:prSet>
      <dgm:spPr/>
    </dgm:pt>
    <dgm:pt modelId="{BE7D8520-7735-4F14-BE2C-5444F82D65AE}" type="pres">
      <dgm:prSet presAssocID="{D9F4496B-B108-4FC7-8BCD-A2C737672519}" presName="sibTrans" presStyleCnt="0"/>
      <dgm:spPr/>
    </dgm:pt>
    <dgm:pt modelId="{3F0C3860-C2CB-4EB7-8317-4C5ABA8E6623}" type="pres">
      <dgm:prSet presAssocID="{AEDE4BE1-EA91-4226-9F17-604AF704AC0B}" presName="compNode" presStyleCnt="0"/>
      <dgm:spPr/>
    </dgm:pt>
    <dgm:pt modelId="{FC2EC6BA-A0CF-42BC-8682-C2098CFEE1B5}" type="pres">
      <dgm:prSet presAssocID="{AEDE4BE1-EA91-4226-9F17-604AF704AC0B}" presName="bgRect" presStyleLbl="bgShp" presStyleIdx="1" presStyleCnt="3"/>
      <dgm:spPr/>
    </dgm:pt>
    <dgm:pt modelId="{5EEDD5D0-F4EC-449C-8CB3-D81E32C48157}" type="pres">
      <dgm:prSet presAssocID="{AEDE4BE1-EA91-4226-9F17-604AF704AC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AE858B-32C0-45EA-B3AC-239362B5A53A}" type="pres">
      <dgm:prSet presAssocID="{AEDE4BE1-EA91-4226-9F17-604AF704AC0B}" presName="spaceRect" presStyleCnt="0"/>
      <dgm:spPr/>
    </dgm:pt>
    <dgm:pt modelId="{96A7D052-2880-44EE-8BEC-FD241847CA46}" type="pres">
      <dgm:prSet presAssocID="{AEDE4BE1-EA91-4226-9F17-604AF704AC0B}" presName="parTx" presStyleLbl="revTx" presStyleIdx="2" presStyleCnt="6">
        <dgm:presLayoutVars>
          <dgm:chMax val="0"/>
          <dgm:chPref val="0"/>
        </dgm:presLayoutVars>
      </dgm:prSet>
      <dgm:spPr/>
    </dgm:pt>
    <dgm:pt modelId="{AD65E898-6485-4E71-93EF-8A9311677C4C}" type="pres">
      <dgm:prSet presAssocID="{AEDE4BE1-EA91-4226-9F17-604AF704AC0B}" presName="desTx" presStyleLbl="revTx" presStyleIdx="3" presStyleCnt="6">
        <dgm:presLayoutVars/>
      </dgm:prSet>
      <dgm:spPr/>
    </dgm:pt>
    <dgm:pt modelId="{DA246D4A-0147-4F7E-9DC2-6A3077769E90}" type="pres">
      <dgm:prSet presAssocID="{AB6A6E7B-5D06-4042-899A-713DD5419D99}" presName="sibTrans" presStyleCnt="0"/>
      <dgm:spPr/>
    </dgm:pt>
    <dgm:pt modelId="{7AECC14B-B49C-490B-B335-3CD476C47635}" type="pres">
      <dgm:prSet presAssocID="{74DBB7C0-EAB8-49FA-9E90-39649712B704}" presName="compNode" presStyleCnt="0"/>
      <dgm:spPr/>
    </dgm:pt>
    <dgm:pt modelId="{C88E6940-A559-4F72-AB76-485C714C6F32}" type="pres">
      <dgm:prSet presAssocID="{74DBB7C0-EAB8-49FA-9E90-39649712B704}" presName="bgRect" presStyleLbl="bgShp" presStyleIdx="2" presStyleCnt="3"/>
      <dgm:spPr/>
    </dgm:pt>
    <dgm:pt modelId="{F56635CB-A7A3-40F6-BBC8-38727C02F6DB}" type="pres">
      <dgm:prSet presAssocID="{74DBB7C0-EAB8-49FA-9E90-39649712B7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7EF8479-8753-4EE9-989F-F4EF887D1661}" type="pres">
      <dgm:prSet presAssocID="{74DBB7C0-EAB8-49FA-9E90-39649712B704}" presName="spaceRect" presStyleCnt="0"/>
      <dgm:spPr/>
    </dgm:pt>
    <dgm:pt modelId="{992F6EB3-2E92-4C91-9878-36BA5239A604}" type="pres">
      <dgm:prSet presAssocID="{74DBB7C0-EAB8-49FA-9E90-39649712B704}" presName="parTx" presStyleLbl="revTx" presStyleIdx="4" presStyleCnt="6">
        <dgm:presLayoutVars>
          <dgm:chMax val="0"/>
          <dgm:chPref val="0"/>
        </dgm:presLayoutVars>
      </dgm:prSet>
      <dgm:spPr/>
    </dgm:pt>
    <dgm:pt modelId="{F0D14E6D-4DE5-4CC5-A442-2B97543AB53A}" type="pres">
      <dgm:prSet presAssocID="{74DBB7C0-EAB8-49FA-9E90-39649712B704}" presName="desTx" presStyleLbl="revTx" presStyleIdx="5" presStyleCnt="6">
        <dgm:presLayoutVars/>
      </dgm:prSet>
      <dgm:spPr/>
    </dgm:pt>
  </dgm:ptLst>
  <dgm:cxnLst>
    <dgm:cxn modelId="{D9E1C308-3951-44A4-A3D4-7DD319BD9B6D}" srcId="{63B2B0DD-2F68-4656-8046-311C61DE021B}" destId="{AEDE4BE1-EA91-4226-9F17-604AF704AC0B}" srcOrd="1" destOrd="0" parTransId="{669E0172-4E50-4C92-AE41-6E66BC636B80}" sibTransId="{AB6A6E7B-5D06-4042-899A-713DD5419D99}"/>
    <dgm:cxn modelId="{C91D3311-E8D4-462E-A4FF-59588621B5D7}" type="presOf" srcId="{74DBB7C0-EAB8-49FA-9E90-39649712B704}" destId="{992F6EB3-2E92-4C91-9878-36BA5239A604}" srcOrd="0" destOrd="0" presId="urn:microsoft.com/office/officeart/2018/2/layout/IconVerticalSolidList"/>
    <dgm:cxn modelId="{5A7FC14D-022E-4245-BBA8-68330F3B9E6F}" type="presOf" srcId="{345680D8-4468-4700-8E33-BB1F0ACE4AE7}" destId="{F0D14E6D-4DE5-4CC5-A442-2B97543AB53A}" srcOrd="0" destOrd="0" presId="urn:microsoft.com/office/officeart/2018/2/layout/IconVerticalSolidList"/>
    <dgm:cxn modelId="{3BA0CBA0-3E07-4389-8FF6-792F0050458E}" type="presOf" srcId="{63B2B0DD-2F68-4656-8046-311C61DE021B}" destId="{ABEE67A3-29F7-486C-A675-D17BFE8ACA5E}" srcOrd="0" destOrd="0" presId="urn:microsoft.com/office/officeart/2018/2/layout/IconVerticalSolidList"/>
    <dgm:cxn modelId="{C478E6AC-BD30-4434-8091-19C78FD658AB}" srcId="{AEDE4BE1-EA91-4226-9F17-604AF704AC0B}" destId="{DEB9DF88-E9CF-4237-8680-09803A660B85}" srcOrd="0" destOrd="0" parTransId="{AE3FDC04-2038-4D99-ADEC-FB65172D8E6B}" sibTransId="{173EB7A2-ABBB-456A-8A5F-4A5B33B0C499}"/>
    <dgm:cxn modelId="{1FB8B9C9-0381-4011-AD5B-932D7379C5B8}" type="presOf" srcId="{AEDE4BE1-EA91-4226-9F17-604AF704AC0B}" destId="{96A7D052-2880-44EE-8BEC-FD241847CA46}" srcOrd="0" destOrd="0" presId="urn:microsoft.com/office/officeart/2018/2/layout/IconVerticalSolidList"/>
    <dgm:cxn modelId="{A5F635CD-ED96-4990-8DCA-D734FADE9727}" type="presOf" srcId="{F902FC49-8EF3-4A80-BF17-8A099516B266}" destId="{CBDA27D6-F8DC-4E85-B550-0B568A7120B5}" srcOrd="0" destOrd="0" presId="urn:microsoft.com/office/officeart/2018/2/layout/IconVerticalSolidList"/>
    <dgm:cxn modelId="{AB5B63D5-02D6-4C72-88DC-EE74EC4E3A9E}" srcId="{63B2B0DD-2F68-4656-8046-311C61DE021B}" destId="{74DBB7C0-EAB8-49FA-9E90-39649712B704}" srcOrd="2" destOrd="0" parTransId="{EFB3445C-EDE8-44C2-966E-A69FC9A4EBE7}" sibTransId="{AB96EC4B-2840-4150-A2BE-DCEFAC79A908}"/>
    <dgm:cxn modelId="{9AE508D7-9362-452A-BCDA-6D181A69CC75}" srcId="{F902FC49-8EF3-4A80-BF17-8A099516B266}" destId="{ECE4A50C-6FB3-4B3D-B954-5AC74A64D9CC}" srcOrd="0" destOrd="0" parTransId="{AC572478-4CA5-44E1-B1FC-E510953C4CB9}" sibTransId="{625D92E0-8290-4AE8-8DD5-45054EE41BCB}"/>
    <dgm:cxn modelId="{032A69E0-36EF-4423-A5C4-2DD6DE4E3253}" srcId="{74DBB7C0-EAB8-49FA-9E90-39649712B704}" destId="{345680D8-4468-4700-8E33-BB1F0ACE4AE7}" srcOrd="0" destOrd="0" parTransId="{DD4D0B50-86A5-4715-8090-605AE9C97343}" sibTransId="{09305A23-88E0-4628-9FBC-D8ADB0FBD40E}"/>
    <dgm:cxn modelId="{6B289EE1-74A2-4001-AD1E-EFA85094C6CA}" type="presOf" srcId="{DEB9DF88-E9CF-4237-8680-09803A660B85}" destId="{AD65E898-6485-4E71-93EF-8A9311677C4C}" srcOrd="0" destOrd="0" presId="urn:microsoft.com/office/officeart/2018/2/layout/IconVerticalSolidList"/>
    <dgm:cxn modelId="{C7D364F2-9D59-4924-A20A-502092DD756D}" type="presOf" srcId="{ECE4A50C-6FB3-4B3D-B954-5AC74A64D9CC}" destId="{FD4AC725-0841-41F1-80C6-697E21B18767}" srcOrd="0" destOrd="0" presId="urn:microsoft.com/office/officeart/2018/2/layout/IconVerticalSolidList"/>
    <dgm:cxn modelId="{B75ECAFE-B881-4C56-A170-29E816D32510}" srcId="{63B2B0DD-2F68-4656-8046-311C61DE021B}" destId="{F902FC49-8EF3-4A80-BF17-8A099516B266}" srcOrd="0" destOrd="0" parTransId="{6DD7153F-D86C-491E-A2DE-16DAAA5DF108}" sibTransId="{D9F4496B-B108-4FC7-8BCD-A2C737672519}"/>
    <dgm:cxn modelId="{222D05F2-A332-47CE-BE85-C835E990774B}" type="presParOf" srcId="{ABEE67A3-29F7-486C-A675-D17BFE8ACA5E}" destId="{BA58560F-EB37-417B-8A49-98CB7922B95C}" srcOrd="0" destOrd="0" presId="urn:microsoft.com/office/officeart/2018/2/layout/IconVerticalSolidList"/>
    <dgm:cxn modelId="{287C323B-A427-4F54-BE67-71644AA56CFB}" type="presParOf" srcId="{BA58560F-EB37-417B-8A49-98CB7922B95C}" destId="{ACF80374-22F9-4BA1-8F34-24C81C715F8E}" srcOrd="0" destOrd="0" presId="urn:microsoft.com/office/officeart/2018/2/layout/IconVerticalSolidList"/>
    <dgm:cxn modelId="{DF093BE2-2C5E-412D-BD51-F3AC8FBA4EC5}" type="presParOf" srcId="{BA58560F-EB37-417B-8A49-98CB7922B95C}" destId="{0F43961E-EB0F-4DEB-82E7-C6F2C6E98FE1}" srcOrd="1" destOrd="0" presId="urn:microsoft.com/office/officeart/2018/2/layout/IconVerticalSolidList"/>
    <dgm:cxn modelId="{2E6B189B-5047-4023-87B8-3E0EE70855B1}" type="presParOf" srcId="{BA58560F-EB37-417B-8A49-98CB7922B95C}" destId="{60303B3E-EDC6-4657-8D41-EB4647A7EC74}" srcOrd="2" destOrd="0" presId="urn:microsoft.com/office/officeart/2018/2/layout/IconVerticalSolidList"/>
    <dgm:cxn modelId="{A571F0C4-DCCD-41BF-983A-F60693235ACA}" type="presParOf" srcId="{BA58560F-EB37-417B-8A49-98CB7922B95C}" destId="{CBDA27D6-F8DC-4E85-B550-0B568A7120B5}" srcOrd="3" destOrd="0" presId="urn:microsoft.com/office/officeart/2018/2/layout/IconVerticalSolidList"/>
    <dgm:cxn modelId="{49FD714E-3DCB-483B-A5A1-F61231FFAC61}" type="presParOf" srcId="{BA58560F-EB37-417B-8A49-98CB7922B95C}" destId="{FD4AC725-0841-41F1-80C6-697E21B18767}" srcOrd="4" destOrd="0" presId="urn:microsoft.com/office/officeart/2018/2/layout/IconVerticalSolidList"/>
    <dgm:cxn modelId="{C9572C2F-65CD-4B7A-9C80-B849D8B4F265}" type="presParOf" srcId="{ABEE67A3-29F7-486C-A675-D17BFE8ACA5E}" destId="{BE7D8520-7735-4F14-BE2C-5444F82D65AE}" srcOrd="1" destOrd="0" presId="urn:microsoft.com/office/officeart/2018/2/layout/IconVerticalSolidList"/>
    <dgm:cxn modelId="{B44A6F16-181A-4733-8A04-BB0F38DD7947}" type="presParOf" srcId="{ABEE67A3-29F7-486C-A675-D17BFE8ACA5E}" destId="{3F0C3860-C2CB-4EB7-8317-4C5ABA8E6623}" srcOrd="2" destOrd="0" presId="urn:microsoft.com/office/officeart/2018/2/layout/IconVerticalSolidList"/>
    <dgm:cxn modelId="{90C81B96-FF8E-4582-8470-A7177D804822}" type="presParOf" srcId="{3F0C3860-C2CB-4EB7-8317-4C5ABA8E6623}" destId="{FC2EC6BA-A0CF-42BC-8682-C2098CFEE1B5}" srcOrd="0" destOrd="0" presId="urn:microsoft.com/office/officeart/2018/2/layout/IconVerticalSolidList"/>
    <dgm:cxn modelId="{63D377D0-5DE6-475E-BD25-79391DC4FA6B}" type="presParOf" srcId="{3F0C3860-C2CB-4EB7-8317-4C5ABA8E6623}" destId="{5EEDD5D0-F4EC-449C-8CB3-D81E32C48157}" srcOrd="1" destOrd="0" presId="urn:microsoft.com/office/officeart/2018/2/layout/IconVerticalSolidList"/>
    <dgm:cxn modelId="{82F83B07-7BE8-4CBC-94CA-91C9C2B0C52A}" type="presParOf" srcId="{3F0C3860-C2CB-4EB7-8317-4C5ABA8E6623}" destId="{9FAE858B-32C0-45EA-B3AC-239362B5A53A}" srcOrd="2" destOrd="0" presId="urn:microsoft.com/office/officeart/2018/2/layout/IconVerticalSolidList"/>
    <dgm:cxn modelId="{47AA29EF-0EF9-49AC-9F91-933C5887F663}" type="presParOf" srcId="{3F0C3860-C2CB-4EB7-8317-4C5ABA8E6623}" destId="{96A7D052-2880-44EE-8BEC-FD241847CA46}" srcOrd="3" destOrd="0" presId="urn:microsoft.com/office/officeart/2018/2/layout/IconVerticalSolidList"/>
    <dgm:cxn modelId="{F8722F3F-897A-4EED-9792-66EE5C1D70B1}" type="presParOf" srcId="{3F0C3860-C2CB-4EB7-8317-4C5ABA8E6623}" destId="{AD65E898-6485-4E71-93EF-8A9311677C4C}" srcOrd="4" destOrd="0" presId="urn:microsoft.com/office/officeart/2018/2/layout/IconVerticalSolidList"/>
    <dgm:cxn modelId="{21AB9E51-1AAB-4AE6-A5F6-16C748AB5FEF}" type="presParOf" srcId="{ABEE67A3-29F7-486C-A675-D17BFE8ACA5E}" destId="{DA246D4A-0147-4F7E-9DC2-6A3077769E90}" srcOrd="3" destOrd="0" presId="urn:microsoft.com/office/officeart/2018/2/layout/IconVerticalSolidList"/>
    <dgm:cxn modelId="{0095F86B-AC14-46C2-BB91-7FDD9F02CF11}" type="presParOf" srcId="{ABEE67A3-29F7-486C-A675-D17BFE8ACA5E}" destId="{7AECC14B-B49C-490B-B335-3CD476C47635}" srcOrd="4" destOrd="0" presId="urn:microsoft.com/office/officeart/2018/2/layout/IconVerticalSolidList"/>
    <dgm:cxn modelId="{0332529B-46E9-4489-9FA1-72315423D2A5}" type="presParOf" srcId="{7AECC14B-B49C-490B-B335-3CD476C47635}" destId="{C88E6940-A559-4F72-AB76-485C714C6F32}" srcOrd="0" destOrd="0" presId="urn:microsoft.com/office/officeart/2018/2/layout/IconVerticalSolidList"/>
    <dgm:cxn modelId="{DB327BAF-A073-4F21-801C-89D4260BDE37}" type="presParOf" srcId="{7AECC14B-B49C-490B-B335-3CD476C47635}" destId="{F56635CB-A7A3-40F6-BBC8-38727C02F6DB}" srcOrd="1" destOrd="0" presId="urn:microsoft.com/office/officeart/2018/2/layout/IconVerticalSolidList"/>
    <dgm:cxn modelId="{2B4732CD-B87D-4E4A-8887-0ECDE068D8C3}" type="presParOf" srcId="{7AECC14B-B49C-490B-B335-3CD476C47635}" destId="{E7EF8479-8753-4EE9-989F-F4EF887D1661}" srcOrd="2" destOrd="0" presId="urn:microsoft.com/office/officeart/2018/2/layout/IconVerticalSolidList"/>
    <dgm:cxn modelId="{625A00C0-D0CF-4247-9114-BAA4EAC57F97}" type="presParOf" srcId="{7AECC14B-B49C-490B-B335-3CD476C47635}" destId="{992F6EB3-2E92-4C91-9878-36BA5239A604}" srcOrd="3" destOrd="0" presId="urn:microsoft.com/office/officeart/2018/2/layout/IconVerticalSolidList"/>
    <dgm:cxn modelId="{024B6799-B149-4A74-8D2F-4966411265A6}" type="presParOf" srcId="{7AECC14B-B49C-490B-B335-3CD476C47635}" destId="{F0D14E6D-4DE5-4CC5-A442-2B97543AB53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D19C63-EE17-4F1B-A56F-4B8E2204B6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C96400-0161-4E7A-9DB3-872408CE7232}">
      <dgm:prSet/>
      <dgm:spPr/>
      <dgm:t>
        <a:bodyPr/>
        <a:lstStyle/>
        <a:p>
          <a:r>
            <a:rPr lang="en-US"/>
            <a:t>Users will be required to login to use the system</a:t>
          </a:r>
        </a:p>
      </dgm:t>
    </dgm:pt>
    <dgm:pt modelId="{A695A6BC-CCEA-4256-9B67-E385E2F6B012}" type="parTrans" cxnId="{0CE15B54-840D-468F-A5DC-77E13F3CC8E6}">
      <dgm:prSet/>
      <dgm:spPr/>
      <dgm:t>
        <a:bodyPr/>
        <a:lstStyle/>
        <a:p>
          <a:endParaRPr lang="en-US"/>
        </a:p>
      </dgm:t>
    </dgm:pt>
    <dgm:pt modelId="{8DB16DEC-1B15-4B59-89D5-AF3642560F4D}" type="sibTrans" cxnId="{0CE15B54-840D-468F-A5DC-77E13F3CC8E6}">
      <dgm:prSet/>
      <dgm:spPr/>
      <dgm:t>
        <a:bodyPr/>
        <a:lstStyle/>
        <a:p>
          <a:endParaRPr lang="en-US"/>
        </a:p>
      </dgm:t>
    </dgm:pt>
    <dgm:pt modelId="{87A8954D-08D5-498F-8805-CC85724E1E52}">
      <dgm:prSet/>
      <dgm:spPr/>
      <dgm:t>
        <a:bodyPr/>
        <a:lstStyle/>
        <a:p>
          <a:r>
            <a:rPr lang="en-US"/>
            <a:t>Patients can only access their own data</a:t>
          </a:r>
        </a:p>
      </dgm:t>
    </dgm:pt>
    <dgm:pt modelId="{6689167B-0226-451D-B154-5D2E4DA5E883}" type="parTrans" cxnId="{C6550284-B749-4A55-9D5B-AD077561F4C6}">
      <dgm:prSet/>
      <dgm:spPr/>
      <dgm:t>
        <a:bodyPr/>
        <a:lstStyle/>
        <a:p>
          <a:endParaRPr lang="en-US"/>
        </a:p>
      </dgm:t>
    </dgm:pt>
    <dgm:pt modelId="{0F96B548-BA6A-46CD-B77A-6295A0FB8E86}" type="sibTrans" cxnId="{C6550284-B749-4A55-9D5B-AD077561F4C6}">
      <dgm:prSet/>
      <dgm:spPr/>
      <dgm:t>
        <a:bodyPr/>
        <a:lstStyle/>
        <a:p>
          <a:endParaRPr lang="en-US"/>
        </a:p>
      </dgm:t>
    </dgm:pt>
    <dgm:pt modelId="{47F242DF-07AE-4B6E-82D7-CFA2211EDBF7}">
      <dgm:prSet/>
      <dgm:spPr/>
      <dgm:t>
        <a:bodyPr/>
        <a:lstStyle/>
        <a:p>
          <a:r>
            <a:rPr lang="en-US"/>
            <a:t>Personnel will be given access through the principle of least privilege</a:t>
          </a:r>
        </a:p>
      </dgm:t>
    </dgm:pt>
    <dgm:pt modelId="{20B8BA9E-BC83-417B-9E0A-631E4B6A45EA}" type="parTrans" cxnId="{68CEF863-0482-4A07-B27D-BB9D3F53A1A4}">
      <dgm:prSet/>
      <dgm:spPr/>
      <dgm:t>
        <a:bodyPr/>
        <a:lstStyle/>
        <a:p>
          <a:endParaRPr lang="en-US"/>
        </a:p>
      </dgm:t>
    </dgm:pt>
    <dgm:pt modelId="{0100A3B4-B28A-4857-826F-34D8DE8A7526}" type="sibTrans" cxnId="{68CEF863-0482-4A07-B27D-BB9D3F53A1A4}">
      <dgm:prSet/>
      <dgm:spPr/>
      <dgm:t>
        <a:bodyPr/>
        <a:lstStyle/>
        <a:p>
          <a:endParaRPr lang="en-US"/>
        </a:p>
      </dgm:t>
    </dgm:pt>
    <dgm:pt modelId="{8FB32473-6D44-4213-ABA5-EB1D543F8DD0}">
      <dgm:prSet/>
      <dgm:spPr/>
      <dgm:t>
        <a:bodyPr/>
        <a:lstStyle/>
        <a:p>
          <a:r>
            <a:rPr lang="en-US"/>
            <a:t>An audit history of changes will be kept</a:t>
          </a:r>
        </a:p>
      </dgm:t>
    </dgm:pt>
    <dgm:pt modelId="{B46B6025-366E-42E6-B4E1-44ED2B78CB9F}" type="parTrans" cxnId="{8E341A59-78DE-4CA8-9D61-4F653C3F60F2}">
      <dgm:prSet/>
      <dgm:spPr/>
      <dgm:t>
        <a:bodyPr/>
        <a:lstStyle/>
        <a:p>
          <a:endParaRPr lang="en-US"/>
        </a:p>
      </dgm:t>
    </dgm:pt>
    <dgm:pt modelId="{36B38811-281A-476F-A29B-7F411E6806F3}" type="sibTrans" cxnId="{8E341A59-78DE-4CA8-9D61-4F653C3F60F2}">
      <dgm:prSet/>
      <dgm:spPr/>
      <dgm:t>
        <a:bodyPr/>
        <a:lstStyle/>
        <a:p>
          <a:endParaRPr lang="en-US"/>
        </a:p>
      </dgm:t>
    </dgm:pt>
    <dgm:pt modelId="{C323FCB5-BFF6-42AC-9EFF-00B1CC80A2FC}" type="pres">
      <dgm:prSet presAssocID="{04D19C63-EE17-4F1B-A56F-4B8E2204B6B6}" presName="root" presStyleCnt="0">
        <dgm:presLayoutVars>
          <dgm:dir/>
          <dgm:resizeHandles val="exact"/>
        </dgm:presLayoutVars>
      </dgm:prSet>
      <dgm:spPr/>
    </dgm:pt>
    <dgm:pt modelId="{3FBD5200-AF5D-48F6-8C39-AFEBF59EDEDE}" type="pres">
      <dgm:prSet presAssocID="{ECC96400-0161-4E7A-9DB3-872408CE7232}" presName="compNode" presStyleCnt="0"/>
      <dgm:spPr/>
    </dgm:pt>
    <dgm:pt modelId="{D6D06AA6-2529-4A38-A7FA-11F131E8C785}" type="pres">
      <dgm:prSet presAssocID="{ECC96400-0161-4E7A-9DB3-872408CE7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89A02EC-9D96-42A5-B792-87188AE07E2C}" type="pres">
      <dgm:prSet presAssocID="{ECC96400-0161-4E7A-9DB3-872408CE7232}" presName="spaceRect" presStyleCnt="0"/>
      <dgm:spPr/>
    </dgm:pt>
    <dgm:pt modelId="{71AD470E-8DE8-426F-83EF-E5910DEBF8E1}" type="pres">
      <dgm:prSet presAssocID="{ECC96400-0161-4E7A-9DB3-872408CE7232}" presName="textRect" presStyleLbl="revTx" presStyleIdx="0" presStyleCnt="4">
        <dgm:presLayoutVars>
          <dgm:chMax val="1"/>
          <dgm:chPref val="1"/>
        </dgm:presLayoutVars>
      </dgm:prSet>
      <dgm:spPr/>
    </dgm:pt>
    <dgm:pt modelId="{03AB50DF-93ED-4E64-B43B-5592ED335F2F}" type="pres">
      <dgm:prSet presAssocID="{8DB16DEC-1B15-4B59-89D5-AF3642560F4D}" presName="sibTrans" presStyleCnt="0"/>
      <dgm:spPr/>
    </dgm:pt>
    <dgm:pt modelId="{B709ADC9-C2EA-4673-81CA-B2B3E987E828}" type="pres">
      <dgm:prSet presAssocID="{87A8954D-08D5-498F-8805-CC85724E1E52}" presName="compNode" presStyleCnt="0"/>
      <dgm:spPr/>
    </dgm:pt>
    <dgm:pt modelId="{2B5A51BA-553F-4ACC-AA30-DA629F480578}" type="pres">
      <dgm:prSet presAssocID="{87A8954D-08D5-498F-8805-CC85724E1E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B9CF5B59-9CCF-47ED-87AA-32353A64B5CF}" type="pres">
      <dgm:prSet presAssocID="{87A8954D-08D5-498F-8805-CC85724E1E52}" presName="spaceRect" presStyleCnt="0"/>
      <dgm:spPr/>
    </dgm:pt>
    <dgm:pt modelId="{9081ABA9-63FC-4D01-BAFD-4F41B7625E07}" type="pres">
      <dgm:prSet presAssocID="{87A8954D-08D5-498F-8805-CC85724E1E52}" presName="textRect" presStyleLbl="revTx" presStyleIdx="1" presStyleCnt="4">
        <dgm:presLayoutVars>
          <dgm:chMax val="1"/>
          <dgm:chPref val="1"/>
        </dgm:presLayoutVars>
      </dgm:prSet>
      <dgm:spPr/>
    </dgm:pt>
    <dgm:pt modelId="{267DEE41-25A8-475B-86F3-B1EB9F7A0BAD}" type="pres">
      <dgm:prSet presAssocID="{0F96B548-BA6A-46CD-B77A-6295A0FB8E86}" presName="sibTrans" presStyleCnt="0"/>
      <dgm:spPr/>
    </dgm:pt>
    <dgm:pt modelId="{1811099E-1E31-43C2-9768-506130BE13C2}" type="pres">
      <dgm:prSet presAssocID="{47F242DF-07AE-4B6E-82D7-CFA2211EDBF7}" presName="compNode" presStyleCnt="0"/>
      <dgm:spPr/>
    </dgm:pt>
    <dgm:pt modelId="{C9F98B5E-1780-4518-99E4-72DDC486B73B}" type="pres">
      <dgm:prSet presAssocID="{47F242DF-07AE-4B6E-82D7-CFA2211EDB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ield Tick"/>
        </a:ext>
      </dgm:extLst>
    </dgm:pt>
    <dgm:pt modelId="{0DB1B76A-D8C8-4C02-B3FD-FF3AF0B2813B}" type="pres">
      <dgm:prSet presAssocID="{47F242DF-07AE-4B6E-82D7-CFA2211EDBF7}" presName="spaceRect" presStyleCnt="0"/>
      <dgm:spPr/>
    </dgm:pt>
    <dgm:pt modelId="{27AC2E00-38F6-4BCB-AF01-58BF93C8B056}" type="pres">
      <dgm:prSet presAssocID="{47F242DF-07AE-4B6E-82D7-CFA2211EDBF7}" presName="textRect" presStyleLbl="revTx" presStyleIdx="2" presStyleCnt="4">
        <dgm:presLayoutVars>
          <dgm:chMax val="1"/>
          <dgm:chPref val="1"/>
        </dgm:presLayoutVars>
      </dgm:prSet>
      <dgm:spPr/>
    </dgm:pt>
    <dgm:pt modelId="{B3FBE242-DE76-41A8-8DAA-0B88C09C1E29}" type="pres">
      <dgm:prSet presAssocID="{0100A3B4-B28A-4857-826F-34D8DE8A7526}" presName="sibTrans" presStyleCnt="0"/>
      <dgm:spPr/>
    </dgm:pt>
    <dgm:pt modelId="{C147C1A4-7104-40B9-91BA-B1E9F912AB42}" type="pres">
      <dgm:prSet presAssocID="{8FB32473-6D44-4213-ABA5-EB1D543F8DD0}" presName="compNode" presStyleCnt="0"/>
      <dgm:spPr/>
    </dgm:pt>
    <dgm:pt modelId="{98E4471E-C77C-4ADA-ADBD-F5B0D3F327D3}" type="pres">
      <dgm:prSet presAssocID="{8FB32473-6D44-4213-ABA5-EB1D543F8D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roll"/>
        </a:ext>
      </dgm:extLst>
    </dgm:pt>
    <dgm:pt modelId="{CAFD3233-4EA6-42B0-AFE0-7667772388E1}" type="pres">
      <dgm:prSet presAssocID="{8FB32473-6D44-4213-ABA5-EB1D543F8DD0}" presName="spaceRect" presStyleCnt="0"/>
      <dgm:spPr/>
    </dgm:pt>
    <dgm:pt modelId="{CC1A05C9-6C7C-423C-8284-A270FE521A69}" type="pres">
      <dgm:prSet presAssocID="{8FB32473-6D44-4213-ABA5-EB1D543F8D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253102-4D5F-4EA7-A814-9EF97DE6BA56}" type="presOf" srcId="{ECC96400-0161-4E7A-9DB3-872408CE7232}" destId="{71AD470E-8DE8-426F-83EF-E5910DEBF8E1}" srcOrd="0" destOrd="0" presId="urn:microsoft.com/office/officeart/2018/2/layout/IconLabelList"/>
    <dgm:cxn modelId="{68CEF863-0482-4A07-B27D-BB9D3F53A1A4}" srcId="{04D19C63-EE17-4F1B-A56F-4B8E2204B6B6}" destId="{47F242DF-07AE-4B6E-82D7-CFA2211EDBF7}" srcOrd="2" destOrd="0" parTransId="{20B8BA9E-BC83-417B-9E0A-631E4B6A45EA}" sibTransId="{0100A3B4-B28A-4857-826F-34D8DE8A7526}"/>
    <dgm:cxn modelId="{7F07E868-A625-491C-A5FE-22B28AE43772}" type="presOf" srcId="{47F242DF-07AE-4B6E-82D7-CFA2211EDBF7}" destId="{27AC2E00-38F6-4BCB-AF01-58BF93C8B056}" srcOrd="0" destOrd="0" presId="urn:microsoft.com/office/officeart/2018/2/layout/IconLabelList"/>
    <dgm:cxn modelId="{0CE15B54-840D-468F-A5DC-77E13F3CC8E6}" srcId="{04D19C63-EE17-4F1B-A56F-4B8E2204B6B6}" destId="{ECC96400-0161-4E7A-9DB3-872408CE7232}" srcOrd="0" destOrd="0" parTransId="{A695A6BC-CCEA-4256-9B67-E385E2F6B012}" sibTransId="{8DB16DEC-1B15-4B59-89D5-AF3642560F4D}"/>
    <dgm:cxn modelId="{8E341A59-78DE-4CA8-9D61-4F653C3F60F2}" srcId="{04D19C63-EE17-4F1B-A56F-4B8E2204B6B6}" destId="{8FB32473-6D44-4213-ABA5-EB1D543F8DD0}" srcOrd="3" destOrd="0" parTransId="{B46B6025-366E-42E6-B4E1-44ED2B78CB9F}" sibTransId="{36B38811-281A-476F-A29B-7F411E6806F3}"/>
    <dgm:cxn modelId="{C6550284-B749-4A55-9D5B-AD077561F4C6}" srcId="{04D19C63-EE17-4F1B-A56F-4B8E2204B6B6}" destId="{87A8954D-08D5-498F-8805-CC85724E1E52}" srcOrd="1" destOrd="0" parTransId="{6689167B-0226-451D-B154-5D2E4DA5E883}" sibTransId="{0F96B548-BA6A-46CD-B77A-6295A0FB8E86}"/>
    <dgm:cxn modelId="{2B49A690-BDB6-49EC-A31F-1C07FA2B21B4}" type="presOf" srcId="{04D19C63-EE17-4F1B-A56F-4B8E2204B6B6}" destId="{C323FCB5-BFF6-42AC-9EFF-00B1CC80A2FC}" srcOrd="0" destOrd="0" presId="urn:microsoft.com/office/officeart/2018/2/layout/IconLabelList"/>
    <dgm:cxn modelId="{1F65DF9B-FAFE-401B-907D-EEE3B6499590}" type="presOf" srcId="{87A8954D-08D5-498F-8805-CC85724E1E52}" destId="{9081ABA9-63FC-4D01-BAFD-4F41B7625E07}" srcOrd="0" destOrd="0" presId="urn:microsoft.com/office/officeart/2018/2/layout/IconLabelList"/>
    <dgm:cxn modelId="{24DFA5B1-2B1F-44AA-A6E9-77EA3DD60CEE}" type="presOf" srcId="{8FB32473-6D44-4213-ABA5-EB1D543F8DD0}" destId="{CC1A05C9-6C7C-423C-8284-A270FE521A69}" srcOrd="0" destOrd="0" presId="urn:microsoft.com/office/officeart/2018/2/layout/IconLabelList"/>
    <dgm:cxn modelId="{DDB02918-4831-4838-900F-66AEC8743AF6}" type="presParOf" srcId="{C323FCB5-BFF6-42AC-9EFF-00B1CC80A2FC}" destId="{3FBD5200-AF5D-48F6-8C39-AFEBF59EDEDE}" srcOrd="0" destOrd="0" presId="urn:microsoft.com/office/officeart/2018/2/layout/IconLabelList"/>
    <dgm:cxn modelId="{0D68547E-CED2-4505-8726-38F8CCCC1995}" type="presParOf" srcId="{3FBD5200-AF5D-48F6-8C39-AFEBF59EDEDE}" destId="{D6D06AA6-2529-4A38-A7FA-11F131E8C785}" srcOrd="0" destOrd="0" presId="urn:microsoft.com/office/officeart/2018/2/layout/IconLabelList"/>
    <dgm:cxn modelId="{16061168-8A30-49DF-91C3-B1754618CA95}" type="presParOf" srcId="{3FBD5200-AF5D-48F6-8C39-AFEBF59EDEDE}" destId="{D89A02EC-9D96-42A5-B792-87188AE07E2C}" srcOrd="1" destOrd="0" presId="urn:microsoft.com/office/officeart/2018/2/layout/IconLabelList"/>
    <dgm:cxn modelId="{143D1CBA-2A58-4D72-B26B-0891EA8CCF94}" type="presParOf" srcId="{3FBD5200-AF5D-48F6-8C39-AFEBF59EDEDE}" destId="{71AD470E-8DE8-426F-83EF-E5910DEBF8E1}" srcOrd="2" destOrd="0" presId="urn:microsoft.com/office/officeart/2018/2/layout/IconLabelList"/>
    <dgm:cxn modelId="{5BF8D4AA-FC87-4F3F-9648-062536CE6EF6}" type="presParOf" srcId="{C323FCB5-BFF6-42AC-9EFF-00B1CC80A2FC}" destId="{03AB50DF-93ED-4E64-B43B-5592ED335F2F}" srcOrd="1" destOrd="0" presId="urn:microsoft.com/office/officeart/2018/2/layout/IconLabelList"/>
    <dgm:cxn modelId="{45D57E1F-A700-417A-A0AB-501BECA26430}" type="presParOf" srcId="{C323FCB5-BFF6-42AC-9EFF-00B1CC80A2FC}" destId="{B709ADC9-C2EA-4673-81CA-B2B3E987E828}" srcOrd="2" destOrd="0" presId="urn:microsoft.com/office/officeart/2018/2/layout/IconLabelList"/>
    <dgm:cxn modelId="{2C57C749-58E5-432B-B33B-7E883B73F769}" type="presParOf" srcId="{B709ADC9-C2EA-4673-81CA-B2B3E987E828}" destId="{2B5A51BA-553F-4ACC-AA30-DA629F480578}" srcOrd="0" destOrd="0" presId="urn:microsoft.com/office/officeart/2018/2/layout/IconLabelList"/>
    <dgm:cxn modelId="{5B59D48C-4A4A-4132-8410-3D39863B9E8F}" type="presParOf" srcId="{B709ADC9-C2EA-4673-81CA-B2B3E987E828}" destId="{B9CF5B59-9CCF-47ED-87AA-32353A64B5CF}" srcOrd="1" destOrd="0" presId="urn:microsoft.com/office/officeart/2018/2/layout/IconLabelList"/>
    <dgm:cxn modelId="{F2E3588B-FA88-4109-8FDB-804A23D36976}" type="presParOf" srcId="{B709ADC9-C2EA-4673-81CA-B2B3E987E828}" destId="{9081ABA9-63FC-4D01-BAFD-4F41B7625E07}" srcOrd="2" destOrd="0" presId="urn:microsoft.com/office/officeart/2018/2/layout/IconLabelList"/>
    <dgm:cxn modelId="{8DC44293-8CD1-4F7C-A6B7-181DFD65D986}" type="presParOf" srcId="{C323FCB5-BFF6-42AC-9EFF-00B1CC80A2FC}" destId="{267DEE41-25A8-475B-86F3-B1EB9F7A0BAD}" srcOrd="3" destOrd="0" presId="urn:microsoft.com/office/officeart/2018/2/layout/IconLabelList"/>
    <dgm:cxn modelId="{CC85BF2E-00CC-408C-9F9A-6EF57CE8451F}" type="presParOf" srcId="{C323FCB5-BFF6-42AC-9EFF-00B1CC80A2FC}" destId="{1811099E-1E31-43C2-9768-506130BE13C2}" srcOrd="4" destOrd="0" presId="urn:microsoft.com/office/officeart/2018/2/layout/IconLabelList"/>
    <dgm:cxn modelId="{343A8C8C-29E9-4339-B3FC-7E5045D4007B}" type="presParOf" srcId="{1811099E-1E31-43C2-9768-506130BE13C2}" destId="{C9F98B5E-1780-4518-99E4-72DDC486B73B}" srcOrd="0" destOrd="0" presId="urn:microsoft.com/office/officeart/2018/2/layout/IconLabelList"/>
    <dgm:cxn modelId="{A8637115-32B7-4513-9BAA-220F1443F128}" type="presParOf" srcId="{1811099E-1E31-43C2-9768-506130BE13C2}" destId="{0DB1B76A-D8C8-4C02-B3FD-FF3AF0B2813B}" srcOrd="1" destOrd="0" presId="urn:microsoft.com/office/officeart/2018/2/layout/IconLabelList"/>
    <dgm:cxn modelId="{FB8E3B42-5D74-40B1-90D5-13A8470A4276}" type="presParOf" srcId="{1811099E-1E31-43C2-9768-506130BE13C2}" destId="{27AC2E00-38F6-4BCB-AF01-58BF93C8B056}" srcOrd="2" destOrd="0" presId="urn:microsoft.com/office/officeart/2018/2/layout/IconLabelList"/>
    <dgm:cxn modelId="{C3AD01E3-C9AC-4C52-AD38-BA4989B55D7C}" type="presParOf" srcId="{C323FCB5-BFF6-42AC-9EFF-00B1CC80A2FC}" destId="{B3FBE242-DE76-41A8-8DAA-0B88C09C1E29}" srcOrd="5" destOrd="0" presId="urn:microsoft.com/office/officeart/2018/2/layout/IconLabelList"/>
    <dgm:cxn modelId="{96202E62-4A5C-47F1-96DB-9D265B210576}" type="presParOf" srcId="{C323FCB5-BFF6-42AC-9EFF-00B1CC80A2FC}" destId="{C147C1A4-7104-40B9-91BA-B1E9F912AB42}" srcOrd="6" destOrd="0" presId="urn:microsoft.com/office/officeart/2018/2/layout/IconLabelList"/>
    <dgm:cxn modelId="{9F85CB85-5966-4FAB-9D41-99939943F51D}" type="presParOf" srcId="{C147C1A4-7104-40B9-91BA-B1E9F912AB42}" destId="{98E4471E-C77C-4ADA-ADBD-F5B0D3F327D3}" srcOrd="0" destOrd="0" presId="urn:microsoft.com/office/officeart/2018/2/layout/IconLabelList"/>
    <dgm:cxn modelId="{40421BF6-616D-440B-B2E9-2B883A446A96}" type="presParOf" srcId="{C147C1A4-7104-40B9-91BA-B1E9F912AB42}" destId="{CAFD3233-4EA6-42B0-AFE0-7667772388E1}" srcOrd="1" destOrd="0" presId="urn:microsoft.com/office/officeart/2018/2/layout/IconLabelList"/>
    <dgm:cxn modelId="{2D54DF6D-8032-4957-BC31-767C2D58A93C}" type="presParOf" srcId="{C147C1A4-7104-40B9-91BA-B1E9F912AB42}" destId="{CC1A05C9-6C7C-423C-8284-A270FE521A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9DB886-C15D-492B-BCC5-822A5813CD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619A620-7ABB-4984-89ED-892A0AFFCA58}">
      <dgm:prSet/>
      <dgm:spPr/>
      <dgm:t>
        <a:bodyPr/>
        <a:lstStyle/>
        <a:p>
          <a:r>
            <a:rPr lang="en-US"/>
            <a:t>The system will be accessible via webpage</a:t>
          </a:r>
        </a:p>
      </dgm:t>
    </dgm:pt>
    <dgm:pt modelId="{B833F2B1-75FA-45EE-A508-AA98A764CD85}" type="parTrans" cxnId="{6268AF88-066A-42A6-9B58-98638BE942A9}">
      <dgm:prSet/>
      <dgm:spPr/>
      <dgm:t>
        <a:bodyPr/>
        <a:lstStyle/>
        <a:p>
          <a:endParaRPr lang="en-US"/>
        </a:p>
      </dgm:t>
    </dgm:pt>
    <dgm:pt modelId="{EE63EFDA-4D6D-4036-B615-D6E135CC1D89}" type="sibTrans" cxnId="{6268AF88-066A-42A6-9B58-98638BE942A9}">
      <dgm:prSet/>
      <dgm:spPr/>
      <dgm:t>
        <a:bodyPr/>
        <a:lstStyle/>
        <a:p>
          <a:endParaRPr lang="en-US"/>
        </a:p>
      </dgm:t>
    </dgm:pt>
    <dgm:pt modelId="{16597307-6684-4014-BD31-10D61F0FA791}">
      <dgm:prSet/>
      <dgm:spPr/>
      <dgm:t>
        <a:bodyPr/>
        <a:lstStyle/>
        <a:p>
          <a:r>
            <a:rPr lang="en-US"/>
            <a:t>Service will be hosted by a cluster of load-balanced servers</a:t>
          </a:r>
        </a:p>
      </dgm:t>
    </dgm:pt>
    <dgm:pt modelId="{F4E178DB-B016-423D-80C6-F0D38CF385CA}" type="parTrans" cxnId="{07BA2F22-EE39-4EA8-886E-35CB5CE711DA}">
      <dgm:prSet/>
      <dgm:spPr/>
      <dgm:t>
        <a:bodyPr/>
        <a:lstStyle/>
        <a:p>
          <a:endParaRPr lang="en-US"/>
        </a:p>
      </dgm:t>
    </dgm:pt>
    <dgm:pt modelId="{20E92EFC-8587-4F93-AC1D-A7B8E214B477}" type="sibTrans" cxnId="{07BA2F22-EE39-4EA8-886E-35CB5CE711DA}">
      <dgm:prSet/>
      <dgm:spPr/>
      <dgm:t>
        <a:bodyPr/>
        <a:lstStyle/>
        <a:p>
          <a:endParaRPr lang="en-US"/>
        </a:p>
      </dgm:t>
    </dgm:pt>
    <dgm:pt modelId="{D8C31A61-20D2-4C73-966D-F7EAF46DAB61}">
      <dgm:prSet/>
      <dgm:spPr/>
      <dgm:t>
        <a:bodyPr/>
        <a:lstStyle/>
        <a:p>
          <a:r>
            <a:rPr lang="en-US"/>
            <a:t>Service will have frequent backups</a:t>
          </a:r>
        </a:p>
      </dgm:t>
    </dgm:pt>
    <dgm:pt modelId="{357CB2B1-BE5E-4D6E-9034-E9139A9FCDC1}" type="parTrans" cxnId="{D9B05E06-FDD5-415B-926F-BDB36AC2F53D}">
      <dgm:prSet/>
      <dgm:spPr/>
      <dgm:t>
        <a:bodyPr/>
        <a:lstStyle/>
        <a:p>
          <a:endParaRPr lang="en-US"/>
        </a:p>
      </dgm:t>
    </dgm:pt>
    <dgm:pt modelId="{72FBB311-A56A-4A57-B39B-CBA84162B021}" type="sibTrans" cxnId="{D9B05E06-FDD5-415B-926F-BDB36AC2F53D}">
      <dgm:prSet/>
      <dgm:spPr/>
      <dgm:t>
        <a:bodyPr/>
        <a:lstStyle/>
        <a:p>
          <a:endParaRPr lang="en-US"/>
        </a:p>
      </dgm:t>
    </dgm:pt>
    <dgm:pt modelId="{55DE9C8C-6A7E-4720-B056-1B96CEF08145}">
      <dgm:prSet/>
      <dgm:spPr/>
      <dgm:t>
        <a:bodyPr/>
        <a:lstStyle/>
        <a:p>
          <a:r>
            <a:rPr lang="en-US"/>
            <a:t>Service will be constantly monitored to quickly detect any outages</a:t>
          </a:r>
        </a:p>
      </dgm:t>
    </dgm:pt>
    <dgm:pt modelId="{0408A898-7003-46A5-900A-855EE6FF32DD}" type="parTrans" cxnId="{BE9EFF23-FE6D-4678-A07D-BD200CD2AEB7}">
      <dgm:prSet/>
      <dgm:spPr/>
      <dgm:t>
        <a:bodyPr/>
        <a:lstStyle/>
        <a:p>
          <a:endParaRPr lang="en-US"/>
        </a:p>
      </dgm:t>
    </dgm:pt>
    <dgm:pt modelId="{FA16F8C0-80A9-4FEB-A1C0-01257FEF4D4D}" type="sibTrans" cxnId="{BE9EFF23-FE6D-4678-A07D-BD200CD2AEB7}">
      <dgm:prSet/>
      <dgm:spPr/>
      <dgm:t>
        <a:bodyPr/>
        <a:lstStyle/>
        <a:p>
          <a:endParaRPr lang="en-US"/>
        </a:p>
      </dgm:t>
    </dgm:pt>
    <dgm:pt modelId="{3C841A8E-1C7E-411D-902F-9BB6A2F75AB2}" type="pres">
      <dgm:prSet presAssocID="{EC9DB886-C15D-492B-BCC5-822A5813CD46}" presName="root" presStyleCnt="0">
        <dgm:presLayoutVars>
          <dgm:dir/>
          <dgm:resizeHandles val="exact"/>
        </dgm:presLayoutVars>
      </dgm:prSet>
      <dgm:spPr/>
    </dgm:pt>
    <dgm:pt modelId="{2B4DD5FC-20FA-4623-8991-F280C6036E80}" type="pres">
      <dgm:prSet presAssocID="{F619A620-7ABB-4984-89ED-892A0AFFCA58}" presName="compNode" presStyleCnt="0"/>
      <dgm:spPr/>
    </dgm:pt>
    <dgm:pt modelId="{1B86730C-97C1-4D1A-80A3-7AAF2FECC7C5}" type="pres">
      <dgm:prSet presAssocID="{F619A620-7ABB-4984-89ED-892A0AFFCA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5AD0F83A-6B67-4C17-A109-B08066751820}" type="pres">
      <dgm:prSet presAssocID="{F619A620-7ABB-4984-89ED-892A0AFFCA58}" presName="spaceRect" presStyleCnt="0"/>
      <dgm:spPr/>
    </dgm:pt>
    <dgm:pt modelId="{423A0C15-124C-41CB-952D-B8B1A0D0F539}" type="pres">
      <dgm:prSet presAssocID="{F619A620-7ABB-4984-89ED-892A0AFFCA58}" presName="textRect" presStyleLbl="revTx" presStyleIdx="0" presStyleCnt="4">
        <dgm:presLayoutVars>
          <dgm:chMax val="1"/>
          <dgm:chPref val="1"/>
        </dgm:presLayoutVars>
      </dgm:prSet>
      <dgm:spPr/>
    </dgm:pt>
    <dgm:pt modelId="{84ACA9F3-1832-4B1E-874A-B2AD67969B20}" type="pres">
      <dgm:prSet presAssocID="{EE63EFDA-4D6D-4036-B615-D6E135CC1D89}" presName="sibTrans" presStyleCnt="0"/>
      <dgm:spPr/>
    </dgm:pt>
    <dgm:pt modelId="{CA087B50-5B30-4D82-A10B-ADC1DD10E108}" type="pres">
      <dgm:prSet presAssocID="{16597307-6684-4014-BD31-10D61F0FA791}" presName="compNode" presStyleCnt="0"/>
      <dgm:spPr/>
    </dgm:pt>
    <dgm:pt modelId="{37A941F2-6EC2-4341-BDF2-FCD2B36FD177}" type="pres">
      <dgm:prSet presAssocID="{16597307-6684-4014-BD31-10D61F0FA7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7F35063-E2EB-4E3B-9F35-E6BB95A762E1}" type="pres">
      <dgm:prSet presAssocID="{16597307-6684-4014-BD31-10D61F0FA791}" presName="spaceRect" presStyleCnt="0"/>
      <dgm:spPr/>
    </dgm:pt>
    <dgm:pt modelId="{6EE5978A-ECC4-4624-B933-8BE3D262C56C}" type="pres">
      <dgm:prSet presAssocID="{16597307-6684-4014-BD31-10D61F0FA791}" presName="textRect" presStyleLbl="revTx" presStyleIdx="1" presStyleCnt="4">
        <dgm:presLayoutVars>
          <dgm:chMax val="1"/>
          <dgm:chPref val="1"/>
        </dgm:presLayoutVars>
      </dgm:prSet>
      <dgm:spPr/>
    </dgm:pt>
    <dgm:pt modelId="{8C66AEF4-DD9E-4A0E-91C5-1875E249AA91}" type="pres">
      <dgm:prSet presAssocID="{20E92EFC-8587-4F93-AC1D-A7B8E214B477}" presName="sibTrans" presStyleCnt="0"/>
      <dgm:spPr/>
    </dgm:pt>
    <dgm:pt modelId="{9B7115BE-EB92-40AE-9458-4B8162E41D63}" type="pres">
      <dgm:prSet presAssocID="{D8C31A61-20D2-4C73-966D-F7EAF46DAB61}" presName="compNode" presStyleCnt="0"/>
      <dgm:spPr/>
    </dgm:pt>
    <dgm:pt modelId="{3ECA14CE-8ADA-4F3E-B8A2-F1414FF8CF82}" type="pres">
      <dgm:prSet presAssocID="{D8C31A61-20D2-4C73-966D-F7EAF46DAB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9EB96E-33AC-4BEE-8878-3F727B261A7E}" type="pres">
      <dgm:prSet presAssocID="{D8C31A61-20D2-4C73-966D-F7EAF46DAB61}" presName="spaceRect" presStyleCnt="0"/>
      <dgm:spPr/>
    </dgm:pt>
    <dgm:pt modelId="{0ECB1138-B0F4-45A4-9F4E-210B2869C339}" type="pres">
      <dgm:prSet presAssocID="{D8C31A61-20D2-4C73-966D-F7EAF46DAB61}" presName="textRect" presStyleLbl="revTx" presStyleIdx="2" presStyleCnt="4">
        <dgm:presLayoutVars>
          <dgm:chMax val="1"/>
          <dgm:chPref val="1"/>
        </dgm:presLayoutVars>
      </dgm:prSet>
      <dgm:spPr/>
    </dgm:pt>
    <dgm:pt modelId="{3820368A-6B50-4E92-8A29-60A4FD6903FE}" type="pres">
      <dgm:prSet presAssocID="{72FBB311-A56A-4A57-B39B-CBA84162B021}" presName="sibTrans" presStyleCnt="0"/>
      <dgm:spPr/>
    </dgm:pt>
    <dgm:pt modelId="{4A80109B-4846-4254-85B0-C7AB48382590}" type="pres">
      <dgm:prSet presAssocID="{55DE9C8C-6A7E-4720-B056-1B96CEF08145}" presName="compNode" presStyleCnt="0"/>
      <dgm:spPr/>
    </dgm:pt>
    <dgm:pt modelId="{A034DF28-82F3-4185-9C78-7417CBA16708}" type="pres">
      <dgm:prSet presAssocID="{55DE9C8C-6A7E-4720-B056-1B96CEF081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C2671581-6981-4FA3-8572-46225361D50F}" type="pres">
      <dgm:prSet presAssocID="{55DE9C8C-6A7E-4720-B056-1B96CEF08145}" presName="spaceRect" presStyleCnt="0"/>
      <dgm:spPr/>
    </dgm:pt>
    <dgm:pt modelId="{DB5B5797-7660-4B9B-B83C-7621B7C06F1D}" type="pres">
      <dgm:prSet presAssocID="{55DE9C8C-6A7E-4720-B056-1B96CEF0814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995002-F901-4BD4-8DE9-54B2285A0425}" type="presOf" srcId="{F619A620-7ABB-4984-89ED-892A0AFFCA58}" destId="{423A0C15-124C-41CB-952D-B8B1A0D0F539}" srcOrd="0" destOrd="0" presId="urn:microsoft.com/office/officeart/2018/2/layout/IconLabelList"/>
    <dgm:cxn modelId="{21F80B03-BA10-4328-87D9-CA60B84280C9}" type="presOf" srcId="{D8C31A61-20D2-4C73-966D-F7EAF46DAB61}" destId="{0ECB1138-B0F4-45A4-9F4E-210B2869C339}" srcOrd="0" destOrd="0" presId="urn:microsoft.com/office/officeart/2018/2/layout/IconLabelList"/>
    <dgm:cxn modelId="{D9B05E06-FDD5-415B-926F-BDB36AC2F53D}" srcId="{EC9DB886-C15D-492B-BCC5-822A5813CD46}" destId="{D8C31A61-20D2-4C73-966D-F7EAF46DAB61}" srcOrd="2" destOrd="0" parTransId="{357CB2B1-BE5E-4D6E-9034-E9139A9FCDC1}" sibTransId="{72FBB311-A56A-4A57-B39B-CBA84162B021}"/>
    <dgm:cxn modelId="{07BA2F22-EE39-4EA8-886E-35CB5CE711DA}" srcId="{EC9DB886-C15D-492B-BCC5-822A5813CD46}" destId="{16597307-6684-4014-BD31-10D61F0FA791}" srcOrd="1" destOrd="0" parTransId="{F4E178DB-B016-423D-80C6-F0D38CF385CA}" sibTransId="{20E92EFC-8587-4F93-AC1D-A7B8E214B477}"/>
    <dgm:cxn modelId="{BE9EFF23-FE6D-4678-A07D-BD200CD2AEB7}" srcId="{EC9DB886-C15D-492B-BCC5-822A5813CD46}" destId="{55DE9C8C-6A7E-4720-B056-1B96CEF08145}" srcOrd="3" destOrd="0" parTransId="{0408A898-7003-46A5-900A-855EE6FF32DD}" sibTransId="{FA16F8C0-80A9-4FEB-A1C0-01257FEF4D4D}"/>
    <dgm:cxn modelId="{6268AF88-066A-42A6-9B58-98638BE942A9}" srcId="{EC9DB886-C15D-492B-BCC5-822A5813CD46}" destId="{F619A620-7ABB-4984-89ED-892A0AFFCA58}" srcOrd="0" destOrd="0" parTransId="{B833F2B1-75FA-45EE-A508-AA98A764CD85}" sibTransId="{EE63EFDA-4D6D-4036-B615-D6E135CC1D89}"/>
    <dgm:cxn modelId="{D558609F-2809-4FD4-813E-0171F7B760AE}" type="presOf" srcId="{55DE9C8C-6A7E-4720-B056-1B96CEF08145}" destId="{DB5B5797-7660-4B9B-B83C-7621B7C06F1D}" srcOrd="0" destOrd="0" presId="urn:microsoft.com/office/officeart/2018/2/layout/IconLabelList"/>
    <dgm:cxn modelId="{CBD9A4E7-26D8-4611-B958-A638EF447FCF}" type="presOf" srcId="{16597307-6684-4014-BD31-10D61F0FA791}" destId="{6EE5978A-ECC4-4624-B933-8BE3D262C56C}" srcOrd="0" destOrd="0" presId="urn:microsoft.com/office/officeart/2018/2/layout/IconLabelList"/>
    <dgm:cxn modelId="{71ACAEEB-E82D-42A8-AB85-E5C2A44191CE}" type="presOf" srcId="{EC9DB886-C15D-492B-BCC5-822A5813CD46}" destId="{3C841A8E-1C7E-411D-902F-9BB6A2F75AB2}" srcOrd="0" destOrd="0" presId="urn:microsoft.com/office/officeart/2018/2/layout/IconLabelList"/>
    <dgm:cxn modelId="{23060370-A28A-4269-8704-90B11DBC592C}" type="presParOf" srcId="{3C841A8E-1C7E-411D-902F-9BB6A2F75AB2}" destId="{2B4DD5FC-20FA-4623-8991-F280C6036E80}" srcOrd="0" destOrd="0" presId="urn:microsoft.com/office/officeart/2018/2/layout/IconLabelList"/>
    <dgm:cxn modelId="{85193B3A-3C91-4324-AAB8-6AA335D9598C}" type="presParOf" srcId="{2B4DD5FC-20FA-4623-8991-F280C6036E80}" destId="{1B86730C-97C1-4D1A-80A3-7AAF2FECC7C5}" srcOrd="0" destOrd="0" presId="urn:microsoft.com/office/officeart/2018/2/layout/IconLabelList"/>
    <dgm:cxn modelId="{9C509C58-1CFC-4207-A13E-A35039B85ACD}" type="presParOf" srcId="{2B4DD5FC-20FA-4623-8991-F280C6036E80}" destId="{5AD0F83A-6B67-4C17-A109-B08066751820}" srcOrd="1" destOrd="0" presId="urn:microsoft.com/office/officeart/2018/2/layout/IconLabelList"/>
    <dgm:cxn modelId="{10175172-ABE8-4152-866C-053D0E3D4811}" type="presParOf" srcId="{2B4DD5FC-20FA-4623-8991-F280C6036E80}" destId="{423A0C15-124C-41CB-952D-B8B1A0D0F539}" srcOrd="2" destOrd="0" presId="urn:microsoft.com/office/officeart/2018/2/layout/IconLabelList"/>
    <dgm:cxn modelId="{73EC1FA1-6407-4A7A-9779-51D5BA3149E2}" type="presParOf" srcId="{3C841A8E-1C7E-411D-902F-9BB6A2F75AB2}" destId="{84ACA9F3-1832-4B1E-874A-B2AD67969B20}" srcOrd="1" destOrd="0" presId="urn:microsoft.com/office/officeart/2018/2/layout/IconLabelList"/>
    <dgm:cxn modelId="{C36758BD-8919-4DB8-9C4C-BC684424B6F5}" type="presParOf" srcId="{3C841A8E-1C7E-411D-902F-9BB6A2F75AB2}" destId="{CA087B50-5B30-4D82-A10B-ADC1DD10E108}" srcOrd="2" destOrd="0" presId="urn:microsoft.com/office/officeart/2018/2/layout/IconLabelList"/>
    <dgm:cxn modelId="{7016229C-01DB-4C1D-9D92-FC1C404A14E6}" type="presParOf" srcId="{CA087B50-5B30-4D82-A10B-ADC1DD10E108}" destId="{37A941F2-6EC2-4341-BDF2-FCD2B36FD177}" srcOrd="0" destOrd="0" presId="urn:microsoft.com/office/officeart/2018/2/layout/IconLabelList"/>
    <dgm:cxn modelId="{6C2107FB-66D2-41F7-A297-20505DACF350}" type="presParOf" srcId="{CA087B50-5B30-4D82-A10B-ADC1DD10E108}" destId="{D7F35063-E2EB-4E3B-9F35-E6BB95A762E1}" srcOrd="1" destOrd="0" presId="urn:microsoft.com/office/officeart/2018/2/layout/IconLabelList"/>
    <dgm:cxn modelId="{5797F221-291F-4D08-AFCF-A6464EB12D90}" type="presParOf" srcId="{CA087B50-5B30-4D82-A10B-ADC1DD10E108}" destId="{6EE5978A-ECC4-4624-B933-8BE3D262C56C}" srcOrd="2" destOrd="0" presId="urn:microsoft.com/office/officeart/2018/2/layout/IconLabelList"/>
    <dgm:cxn modelId="{3B4AD8E6-0CFC-4E71-9B09-E47438A14686}" type="presParOf" srcId="{3C841A8E-1C7E-411D-902F-9BB6A2F75AB2}" destId="{8C66AEF4-DD9E-4A0E-91C5-1875E249AA91}" srcOrd="3" destOrd="0" presId="urn:microsoft.com/office/officeart/2018/2/layout/IconLabelList"/>
    <dgm:cxn modelId="{CCEC0C98-B293-43E4-84CE-65610505D1BE}" type="presParOf" srcId="{3C841A8E-1C7E-411D-902F-9BB6A2F75AB2}" destId="{9B7115BE-EB92-40AE-9458-4B8162E41D63}" srcOrd="4" destOrd="0" presId="urn:microsoft.com/office/officeart/2018/2/layout/IconLabelList"/>
    <dgm:cxn modelId="{7DDB18E0-6180-4F90-A8EC-0E6F060AD771}" type="presParOf" srcId="{9B7115BE-EB92-40AE-9458-4B8162E41D63}" destId="{3ECA14CE-8ADA-4F3E-B8A2-F1414FF8CF82}" srcOrd="0" destOrd="0" presId="urn:microsoft.com/office/officeart/2018/2/layout/IconLabelList"/>
    <dgm:cxn modelId="{04D06A63-4DBA-42C4-8A17-14576F1F4116}" type="presParOf" srcId="{9B7115BE-EB92-40AE-9458-4B8162E41D63}" destId="{1E9EB96E-33AC-4BEE-8878-3F727B261A7E}" srcOrd="1" destOrd="0" presId="urn:microsoft.com/office/officeart/2018/2/layout/IconLabelList"/>
    <dgm:cxn modelId="{34E69AD0-4692-4BA0-9868-B388076595EC}" type="presParOf" srcId="{9B7115BE-EB92-40AE-9458-4B8162E41D63}" destId="{0ECB1138-B0F4-45A4-9F4E-210B2869C339}" srcOrd="2" destOrd="0" presId="urn:microsoft.com/office/officeart/2018/2/layout/IconLabelList"/>
    <dgm:cxn modelId="{E377B05A-35DD-406A-A5D4-970A3CECA142}" type="presParOf" srcId="{3C841A8E-1C7E-411D-902F-9BB6A2F75AB2}" destId="{3820368A-6B50-4E92-8A29-60A4FD6903FE}" srcOrd="5" destOrd="0" presId="urn:microsoft.com/office/officeart/2018/2/layout/IconLabelList"/>
    <dgm:cxn modelId="{DEF541C9-CF53-40C9-B664-03AFE869948B}" type="presParOf" srcId="{3C841A8E-1C7E-411D-902F-9BB6A2F75AB2}" destId="{4A80109B-4846-4254-85B0-C7AB48382590}" srcOrd="6" destOrd="0" presId="urn:microsoft.com/office/officeart/2018/2/layout/IconLabelList"/>
    <dgm:cxn modelId="{26B55886-43CF-47E6-9406-90F85C9A4478}" type="presParOf" srcId="{4A80109B-4846-4254-85B0-C7AB48382590}" destId="{A034DF28-82F3-4185-9C78-7417CBA16708}" srcOrd="0" destOrd="0" presId="urn:microsoft.com/office/officeart/2018/2/layout/IconLabelList"/>
    <dgm:cxn modelId="{93C1834B-DA00-4159-B49A-FA0BDCD96020}" type="presParOf" srcId="{4A80109B-4846-4254-85B0-C7AB48382590}" destId="{C2671581-6981-4FA3-8572-46225361D50F}" srcOrd="1" destOrd="0" presId="urn:microsoft.com/office/officeart/2018/2/layout/IconLabelList"/>
    <dgm:cxn modelId="{ED2B15D1-42F4-4DB2-ABDA-EB0343FE5F17}" type="presParOf" srcId="{4A80109B-4846-4254-85B0-C7AB48382590}" destId="{DB5B5797-7660-4B9B-B83C-7621B7C06F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9DB886-C15D-492B-BCC5-822A5813CD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619A620-7ABB-4984-89ED-892A0AFFCA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service will be designed in modules</a:t>
          </a:r>
        </a:p>
      </dgm:t>
    </dgm:pt>
    <dgm:pt modelId="{B833F2B1-75FA-45EE-A508-AA98A764CD85}" type="parTrans" cxnId="{6268AF88-066A-42A6-9B58-98638BE942A9}">
      <dgm:prSet/>
      <dgm:spPr/>
      <dgm:t>
        <a:bodyPr/>
        <a:lstStyle/>
        <a:p>
          <a:endParaRPr lang="en-US"/>
        </a:p>
      </dgm:t>
    </dgm:pt>
    <dgm:pt modelId="{EE63EFDA-4D6D-4036-B615-D6E135CC1D89}" type="sibTrans" cxnId="{6268AF88-066A-42A6-9B58-98638BE942A9}">
      <dgm:prSet/>
      <dgm:spPr/>
      <dgm:t>
        <a:bodyPr/>
        <a:lstStyle/>
        <a:p>
          <a:endParaRPr lang="en-US"/>
        </a:p>
      </dgm:t>
    </dgm:pt>
    <dgm:pt modelId="{532D98B3-53A8-4E1D-8C8D-32AEF62377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Modules will be easily added or changed over time</a:t>
          </a:r>
          <a:endParaRPr lang="en-US" dirty="0"/>
        </a:p>
      </dgm:t>
    </dgm:pt>
    <dgm:pt modelId="{794A9371-C3B4-4751-B313-CC777F0D2C32}" type="parTrans" cxnId="{390A8C82-F017-4DEA-BBD7-D0484B710587}">
      <dgm:prSet/>
      <dgm:spPr/>
      <dgm:t>
        <a:bodyPr/>
        <a:lstStyle/>
        <a:p>
          <a:endParaRPr lang="en-US"/>
        </a:p>
      </dgm:t>
    </dgm:pt>
    <dgm:pt modelId="{8906B759-AC07-41BD-9116-29CE0BF614EA}" type="sibTrans" cxnId="{390A8C82-F017-4DEA-BBD7-D0484B710587}">
      <dgm:prSet/>
      <dgm:spPr/>
      <dgm:t>
        <a:bodyPr/>
        <a:lstStyle/>
        <a:p>
          <a:endParaRPr lang="en-US"/>
        </a:p>
      </dgm:t>
    </dgm:pt>
    <dgm:pt modelId="{FD4AEE95-BFD2-4766-A475-D9A2DD716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will accept many kinds of data in patient results</a:t>
          </a:r>
          <a:endParaRPr lang="en-US" dirty="0"/>
        </a:p>
      </dgm:t>
    </dgm:pt>
    <dgm:pt modelId="{1D057F1B-78B4-40F9-9BE6-487FE04C07D4}" type="parTrans" cxnId="{2974EC66-9019-469B-A90F-5D5EEBDC753C}">
      <dgm:prSet/>
      <dgm:spPr/>
      <dgm:t>
        <a:bodyPr/>
        <a:lstStyle/>
        <a:p>
          <a:endParaRPr lang="en-US"/>
        </a:p>
      </dgm:t>
    </dgm:pt>
    <dgm:pt modelId="{C432B43D-3F93-4788-995F-327CAE57462C}" type="sibTrans" cxnId="{2974EC66-9019-469B-A90F-5D5EEBDC753C}">
      <dgm:prSet/>
      <dgm:spPr/>
      <dgm:t>
        <a:bodyPr/>
        <a:lstStyle/>
        <a:p>
          <a:endParaRPr lang="en-US"/>
        </a:p>
      </dgm:t>
    </dgm:pt>
    <dgm:pt modelId="{AB325599-31F9-442E-A6BE-02EEB839F0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maintenance will be performed routinely</a:t>
          </a:r>
          <a:endParaRPr lang="en-US" dirty="0"/>
        </a:p>
      </dgm:t>
    </dgm:pt>
    <dgm:pt modelId="{8F4B0F70-AAC0-4E6E-8B2A-C582695F948A}" type="parTrans" cxnId="{B7939D57-B41A-4137-9366-78786FE16612}">
      <dgm:prSet/>
      <dgm:spPr/>
      <dgm:t>
        <a:bodyPr/>
        <a:lstStyle/>
        <a:p>
          <a:endParaRPr lang="en-US"/>
        </a:p>
      </dgm:t>
    </dgm:pt>
    <dgm:pt modelId="{CCD05C06-BFD9-42E5-B83E-CF2410C91957}" type="sibTrans" cxnId="{B7939D57-B41A-4137-9366-78786FE16612}">
      <dgm:prSet/>
      <dgm:spPr/>
      <dgm:t>
        <a:bodyPr/>
        <a:lstStyle/>
        <a:p>
          <a:endParaRPr lang="en-US"/>
        </a:p>
      </dgm:t>
    </dgm:pt>
    <dgm:pt modelId="{3C841A8E-1C7E-411D-902F-9BB6A2F75AB2}" type="pres">
      <dgm:prSet presAssocID="{EC9DB886-C15D-492B-BCC5-822A5813CD46}" presName="root" presStyleCnt="0">
        <dgm:presLayoutVars>
          <dgm:dir/>
          <dgm:resizeHandles val="exact"/>
        </dgm:presLayoutVars>
      </dgm:prSet>
      <dgm:spPr/>
    </dgm:pt>
    <dgm:pt modelId="{2B4DD5FC-20FA-4623-8991-F280C6036E80}" type="pres">
      <dgm:prSet presAssocID="{F619A620-7ABB-4984-89ED-892A0AFFCA58}" presName="compNode" presStyleCnt="0"/>
      <dgm:spPr/>
    </dgm:pt>
    <dgm:pt modelId="{1B86730C-97C1-4D1A-80A3-7AAF2FECC7C5}" type="pres">
      <dgm:prSet presAssocID="{F619A620-7ABB-4984-89ED-892A0AFFCA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5AD0F83A-6B67-4C17-A109-B08066751820}" type="pres">
      <dgm:prSet presAssocID="{F619A620-7ABB-4984-89ED-892A0AFFCA58}" presName="spaceRect" presStyleCnt="0"/>
      <dgm:spPr/>
    </dgm:pt>
    <dgm:pt modelId="{423A0C15-124C-41CB-952D-B8B1A0D0F539}" type="pres">
      <dgm:prSet presAssocID="{F619A620-7ABB-4984-89ED-892A0AFFCA58}" presName="textRect" presStyleLbl="revTx" presStyleIdx="0" presStyleCnt="4">
        <dgm:presLayoutVars>
          <dgm:chMax val="1"/>
          <dgm:chPref val="1"/>
        </dgm:presLayoutVars>
      </dgm:prSet>
      <dgm:spPr/>
    </dgm:pt>
    <dgm:pt modelId="{84ACA9F3-1832-4B1E-874A-B2AD67969B20}" type="pres">
      <dgm:prSet presAssocID="{EE63EFDA-4D6D-4036-B615-D6E135CC1D89}" presName="sibTrans" presStyleCnt="0"/>
      <dgm:spPr/>
    </dgm:pt>
    <dgm:pt modelId="{0E196409-C615-448B-88C0-DF44DE47ED54}" type="pres">
      <dgm:prSet presAssocID="{532D98B3-53A8-4E1D-8C8D-32AEF623774D}" presName="compNode" presStyleCnt="0"/>
      <dgm:spPr/>
    </dgm:pt>
    <dgm:pt modelId="{4098C1A1-EC93-405F-BF48-FD2DCFDFB43F}" type="pres">
      <dgm:prSet presAssocID="{532D98B3-53A8-4E1D-8C8D-32AEF62377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C57F2DA2-CC19-4F79-A1AC-DCCCBE8B01B8}" type="pres">
      <dgm:prSet presAssocID="{532D98B3-53A8-4E1D-8C8D-32AEF623774D}" presName="spaceRect" presStyleCnt="0"/>
      <dgm:spPr/>
    </dgm:pt>
    <dgm:pt modelId="{7DAC8169-2EBF-4472-9E36-D78FA7C7B9C1}" type="pres">
      <dgm:prSet presAssocID="{532D98B3-53A8-4E1D-8C8D-32AEF623774D}" presName="textRect" presStyleLbl="revTx" presStyleIdx="1" presStyleCnt="4">
        <dgm:presLayoutVars>
          <dgm:chMax val="1"/>
          <dgm:chPref val="1"/>
        </dgm:presLayoutVars>
      </dgm:prSet>
      <dgm:spPr/>
    </dgm:pt>
    <dgm:pt modelId="{5E7224CC-D875-4960-97D5-58CC499C3977}" type="pres">
      <dgm:prSet presAssocID="{8906B759-AC07-41BD-9116-29CE0BF614EA}" presName="sibTrans" presStyleCnt="0"/>
      <dgm:spPr/>
    </dgm:pt>
    <dgm:pt modelId="{AF2A0A5C-21C0-4582-A035-052E0B522EE6}" type="pres">
      <dgm:prSet presAssocID="{FD4AEE95-BFD2-4766-A475-D9A2DD716090}" presName="compNode" presStyleCnt="0"/>
      <dgm:spPr/>
    </dgm:pt>
    <dgm:pt modelId="{97FF8A1F-0AE8-4A16-90D7-C224E7CD84E7}" type="pres">
      <dgm:prSet presAssocID="{FD4AEE95-BFD2-4766-A475-D9A2DD7160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686E6E0-BDAB-45D2-8BC7-4974AE7D6B44}" type="pres">
      <dgm:prSet presAssocID="{FD4AEE95-BFD2-4766-A475-D9A2DD716090}" presName="spaceRect" presStyleCnt="0"/>
      <dgm:spPr/>
    </dgm:pt>
    <dgm:pt modelId="{73CC214A-B7AC-4677-B722-CF362831229B}" type="pres">
      <dgm:prSet presAssocID="{FD4AEE95-BFD2-4766-A475-D9A2DD716090}" presName="textRect" presStyleLbl="revTx" presStyleIdx="2" presStyleCnt="4">
        <dgm:presLayoutVars>
          <dgm:chMax val="1"/>
          <dgm:chPref val="1"/>
        </dgm:presLayoutVars>
      </dgm:prSet>
      <dgm:spPr/>
    </dgm:pt>
    <dgm:pt modelId="{4641DD01-364F-4853-9352-FC8361BF2993}" type="pres">
      <dgm:prSet presAssocID="{C432B43D-3F93-4788-995F-327CAE57462C}" presName="sibTrans" presStyleCnt="0"/>
      <dgm:spPr/>
    </dgm:pt>
    <dgm:pt modelId="{B1EF6616-E187-4E3E-B733-0CD8231ED041}" type="pres">
      <dgm:prSet presAssocID="{AB325599-31F9-442E-A6BE-02EEB839F061}" presName="compNode" presStyleCnt="0"/>
      <dgm:spPr/>
    </dgm:pt>
    <dgm:pt modelId="{C8F735AC-DF23-480E-8A08-CFC048EA5535}" type="pres">
      <dgm:prSet presAssocID="{AB325599-31F9-442E-A6BE-02EEB839F0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A0BD80CA-852E-4961-A526-AD4B51DE9072}" type="pres">
      <dgm:prSet presAssocID="{AB325599-31F9-442E-A6BE-02EEB839F061}" presName="spaceRect" presStyleCnt="0"/>
      <dgm:spPr/>
    </dgm:pt>
    <dgm:pt modelId="{2B747C2A-4BBF-439B-B529-04EAC55F6591}" type="pres">
      <dgm:prSet presAssocID="{AB325599-31F9-442E-A6BE-02EEB839F0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995002-F901-4BD4-8DE9-54B2285A0425}" type="presOf" srcId="{F619A620-7ABB-4984-89ED-892A0AFFCA58}" destId="{423A0C15-124C-41CB-952D-B8B1A0D0F539}" srcOrd="0" destOrd="0" presId="urn:microsoft.com/office/officeart/2018/2/layout/IconLabelList"/>
    <dgm:cxn modelId="{C3C1FA07-1522-46EE-92D1-7B7F7B59DB6F}" type="presOf" srcId="{532D98B3-53A8-4E1D-8C8D-32AEF623774D}" destId="{7DAC8169-2EBF-4472-9E36-D78FA7C7B9C1}" srcOrd="0" destOrd="0" presId="urn:microsoft.com/office/officeart/2018/2/layout/IconLabelList"/>
    <dgm:cxn modelId="{2974EC66-9019-469B-A90F-5D5EEBDC753C}" srcId="{EC9DB886-C15D-492B-BCC5-822A5813CD46}" destId="{FD4AEE95-BFD2-4766-A475-D9A2DD716090}" srcOrd="2" destOrd="0" parTransId="{1D057F1B-78B4-40F9-9BE6-487FE04C07D4}" sibTransId="{C432B43D-3F93-4788-995F-327CAE57462C}"/>
    <dgm:cxn modelId="{B7939D57-B41A-4137-9366-78786FE16612}" srcId="{EC9DB886-C15D-492B-BCC5-822A5813CD46}" destId="{AB325599-31F9-442E-A6BE-02EEB839F061}" srcOrd="3" destOrd="0" parTransId="{8F4B0F70-AAC0-4E6E-8B2A-C582695F948A}" sibTransId="{CCD05C06-BFD9-42E5-B83E-CF2410C91957}"/>
    <dgm:cxn modelId="{390A8C82-F017-4DEA-BBD7-D0484B710587}" srcId="{EC9DB886-C15D-492B-BCC5-822A5813CD46}" destId="{532D98B3-53A8-4E1D-8C8D-32AEF623774D}" srcOrd="1" destOrd="0" parTransId="{794A9371-C3B4-4751-B313-CC777F0D2C32}" sibTransId="{8906B759-AC07-41BD-9116-29CE0BF614EA}"/>
    <dgm:cxn modelId="{6268AF88-066A-42A6-9B58-98638BE942A9}" srcId="{EC9DB886-C15D-492B-BCC5-822A5813CD46}" destId="{F619A620-7ABB-4984-89ED-892A0AFFCA58}" srcOrd="0" destOrd="0" parTransId="{B833F2B1-75FA-45EE-A508-AA98A764CD85}" sibTransId="{EE63EFDA-4D6D-4036-B615-D6E135CC1D89}"/>
    <dgm:cxn modelId="{0E986E9B-0C0D-4204-B695-B837C8BCAB31}" type="presOf" srcId="{FD4AEE95-BFD2-4766-A475-D9A2DD716090}" destId="{73CC214A-B7AC-4677-B722-CF362831229B}" srcOrd="0" destOrd="0" presId="urn:microsoft.com/office/officeart/2018/2/layout/IconLabelList"/>
    <dgm:cxn modelId="{B1CBF8B3-B83B-4BB2-AD5D-C27D4409BA48}" type="presOf" srcId="{AB325599-31F9-442E-A6BE-02EEB839F061}" destId="{2B747C2A-4BBF-439B-B529-04EAC55F6591}" srcOrd="0" destOrd="0" presId="urn:microsoft.com/office/officeart/2018/2/layout/IconLabelList"/>
    <dgm:cxn modelId="{71ACAEEB-E82D-42A8-AB85-E5C2A44191CE}" type="presOf" srcId="{EC9DB886-C15D-492B-BCC5-822A5813CD46}" destId="{3C841A8E-1C7E-411D-902F-9BB6A2F75AB2}" srcOrd="0" destOrd="0" presId="urn:microsoft.com/office/officeart/2018/2/layout/IconLabelList"/>
    <dgm:cxn modelId="{23060370-A28A-4269-8704-90B11DBC592C}" type="presParOf" srcId="{3C841A8E-1C7E-411D-902F-9BB6A2F75AB2}" destId="{2B4DD5FC-20FA-4623-8991-F280C6036E80}" srcOrd="0" destOrd="0" presId="urn:microsoft.com/office/officeart/2018/2/layout/IconLabelList"/>
    <dgm:cxn modelId="{85193B3A-3C91-4324-AAB8-6AA335D9598C}" type="presParOf" srcId="{2B4DD5FC-20FA-4623-8991-F280C6036E80}" destId="{1B86730C-97C1-4D1A-80A3-7AAF2FECC7C5}" srcOrd="0" destOrd="0" presId="urn:microsoft.com/office/officeart/2018/2/layout/IconLabelList"/>
    <dgm:cxn modelId="{9C509C58-1CFC-4207-A13E-A35039B85ACD}" type="presParOf" srcId="{2B4DD5FC-20FA-4623-8991-F280C6036E80}" destId="{5AD0F83A-6B67-4C17-A109-B08066751820}" srcOrd="1" destOrd="0" presId="urn:microsoft.com/office/officeart/2018/2/layout/IconLabelList"/>
    <dgm:cxn modelId="{10175172-ABE8-4152-866C-053D0E3D4811}" type="presParOf" srcId="{2B4DD5FC-20FA-4623-8991-F280C6036E80}" destId="{423A0C15-124C-41CB-952D-B8B1A0D0F539}" srcOrd="2" destOrd="0" presId="urn:microsoft.com/office/officeart/2018/2/layout/IconLabelList"/>
    <dgm:cxn modelId="{73EC1FA1-6407-4A7A-9779-51D5BA3149E2}" type="presParOf" srcId="{3C841A8E-1C7E-411D-902F-9BB6A2F75AB2}" destId="{84ACA9F3-1832-4B1E-874A-B2AD67969B20}" srcOrd="1" destOrd="0" presId="urn:microsoft.com/office/officeart/2018/2/layout/IconLabelList"/>
    <dgm:cxn modelId="{8192971F-7D30-4AAA-A2D7-87C6BD2304E5}" type="presParOf" srcId="{3C841A8E-1C7E-411D-902F-9BB6A2F75AB2}" destId="{0E196409-C615-448B-88C0-DF44DE47ED54}" srcOrd="2" destOrd="0" presId="urn:microsoft.com/office/officeart/2018/2/layout/IconLabelList"/>
    <dgm:cxn modelId="{51604FAD-E8D3-4A52-804E-B333D0394505}" type="presParOf" srcId="{0E196409-C615-448B-88C0-DF44DE47ED54}" destId="{4098C1A1-EC93-405F-BF48-FD2DCFDFB43F}" srcOrd="0" destOrd="0" presId="urn:microsoft.com/office/officeart/2018/2/layout/IconLabelList"/>
    <dgm:cxn modelId="{2FAE445B-987C-4C9C-BC30-C624EEA3F0C1}" type="presParOf" srcId="{0E196409-C615-448B-88C0-DF44DE47ED54}" destId="{C57F2DA2-CC19-4F79-A1AC-DCCCBE8B01B8}" srcOrd="1" destOrd="0" presId="urn:microsoft.com/office/officeart/2018/2/layout/IconLabelList"/>
    <dgm:cxn modelId="{080016AF-93B2-4869-9A0E-8D78701482D7}" type="presParOf" srcId="{0E196409-C615-448B-88C0-DF44DE47ED54}" destId="{7DAC8169-2EBF-4472-9E36-D78FA7C7B9C1}" srcOrd="2" destOrd="0" presId="urn:microsoft.com/office/officeart/2018/2/layout/IconLabelList"/>
    <dgm:cxn modelId="{AD5C583D-54AB-4F74-AD4C-AF7731AC1FF4}" type="presParOf" srcId="{3C841A8E-1C7E-411D-902F-9BB6A2F75AB2}" destId="{5E7224CC-D875-4960-97D5-58CC499C3977}" srcOrd="3" destOrd="0" presId="urn:microsoft.com/office/officeart/2018/2/layout/IconLabelList"/>
    <dgm:cxn modelId="{AF5F16E2-006C-4231-BD6F-F2B778B59E85}" type="presParOf" srcId="{3C841A8E-1C7E-411D-902F-9BB6A2F75AB2}" destId="{AF2A0A5C-21C0-4582-A035-052E0B522EE6}" srcOrd="4" destOrd="0" presId="urn:microsoft.com/office/officeart/2018/2/layout/IconLabelList"/>
    <dgm:cxn modelId="{EAACD584-B9CF-476F-AA0B-5F587B5DFE66}" type="presParOf" srcId="{AF2A0A5C-21C0-4582-A035-052E0B522EE6}" destId="{97FF8A1F-0AE8-4A16-90D7-C224E7CD84E7}" srcOrd="0" destOrd="0" presId="urn:microsoft.com/office/officeart/2018/2/layout/IconLabelList"/>
    <dgm:cxn modelId="{1BA3D697-949A-466E-A870-C71339C44277}" type="presParOf" srcId="{AF2A0A5C-21C0-4582-A035-052E0B522EE6}" destId="{0686E6E0-BDAB-45D2-8BC7-4974AE7D6B44}" srcOrd="1" destOrd="0" presId="urn:microsoft.com/office/officeart/2018/2/layout/IconLabelList"/>
    <dgm:cxn modelId="{EAED22FB-640F-48A5-9CB1-697EEA17C2C7}" type="presParOf" srcId="{AF2A0A5C-21C0-4582-A035-052E0B522EE6}" destId="{73CC214A-B7AC-4677-B722-CF362831229B}" srcOrd="2" destOrd="0" presId="urn:microsoft.com/office/officeart/2018/2/layout/IconLabelList"/>
    <dgm:cxn modelId="{F452D259-6784-4A3C-AF56-6DA88032F096}" type="presParOf" srcId="{3C841A8E-1C7E-411D-902F-9BB6A2F75AB2}" destId="{4641DD01-364F-4853-9352-FC8361BF2993}" srcOrd="5" destOrd="0" presId="urn:microsoft.com/office/officeart/2018/2/layout/IconLabelList"/>
    <dgm:cxn modelId="{F8F227EA-E2FA-4425-AB4E-2203FF7E42E4}" type="presParOf" srcId="{3C841A8E-1C7E-411D-902F-9BB6A2F75AB2}" destId="{B1EF6616-E187-4E3E-B733-0CD8231ED041}" srcOrd="6" destOrd="0" presId="urn:microsoft.com/office/officeart/2018/2/layout/IconLabelList"/>
    <dgm:cxn modelId="{9ECAE819-6A90-4B5F-AEFA-AF7DED2C5E9B}" type="presParOf" srcId="{B1EF6616-E187-4E3E-B733-0CD8231ED041}" destId="{C8F735AC-DF23-480E-8A08-CFC048EA5535}" srcOrd="0" destOrd="0" presId="urn:microsoft.com/office/officeart/2018/2/layout/IconLabelList"/>
    <dgm:cxn modelId="{1FEB447A-4601-49E4-BB05-9BE9424B8AFD}" type="presParOf" srcId="{B1EF6616-E187-4E3E-B733-0CD8231ED041}" destId="{A0BD80CA-852E-4961-A526-AD4B51DE9072}" srcOrd="1" destOrd="0" presId="urn:microsoft.com/office/officeart/2018/2/layout/IconLabelList"/>
    <dgm:cxn modelId="{23A9939D-A784-4721-B9B3-12F3CB901E7E}" type="presParOf" srcId="{B1EF6616-E187-4E3E-B733-0CD8231ED041}" destId="{2B747C2A-4BBF-439B-B529-04EAC55F65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A4CE6-980A-4838-8ACC-5C090C2A0A57}">
      <dsp:nvSpPr>
        <dsp:cNvPr id="0" name=""/>
        <dsp:cNvSpPr/>
      </dsp:nvSpPr>
      <dsp:spPr>
        <a:xfrm>
          <a:off x="2401721" y="4788"/>
          <a:ext cx="3774135" cy="7155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Schedule patient visits</a:t>
          </a:r>
        </a:p>
      </dsp:txBody>
      <dsp:txXfrm>
        <a:off x="2401721" y="94232"/>
        <a:ext cx="3505805" cy="536661"/>
      </dsp:txXfrm>
    </dsp:sp>
    <dsp:sp modelId="{B0EC640E-66A9-4484-8278-FF7F7BE25AE3}">
      <dsp:nvSpPr>
        <dsp:cNvPr id="0" name=""/>
        <dsp:cNvSpPr/>
      </dsp:nvSpPr>
      <dsp:spPr>
        <a:xfrm>
          <a:off x="114368" y="37313"/>
          <a:ext cx="2287352" cy="6504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Schedule</a:t>
          </a:r>
        </a:p>
      </dsp:txBody>
      <dsp:txXfrm>
        <a:off x="146123" y="69068"/>
        <a:ext cx="2223842" cy="586988"/>
      </dsp:txXfrm>
    </dsp:sp>
    <dsp:sp modelId="{59107EB2-0A86-4BD6-865C-F6022FDC54C1}">
      <dsp:nvSpPr>
        <dsp:cNvPr id="0" name=""/>
        <dsp:cNvSpPr/>
      </dsp:nvSpPr>
      <dsp:spPr>
        <a:xfrm>
          <a:off x="2401721" y="791891"/>
          <a:ext cx="3774135" cy="7155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248777"/>
            <a:satOff val="-4625"/>
            <a:lumOff val="-2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8777"/>
              <a:satOff val="-4625"/>
              <a:lumOff val="-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Store the patient health results</a:t>
          </a:r>
        </a:p>
      </dsp:txBody>
      <dsp:txXfrm>
        <a:off x="2401721" y="881335"/>
        <a:ext cx="3505805" cy="536661"/>
      </dsp:txXfrm>
    </dsp:sp>
    <dsp:sp modelId="{14E1204C-E265-4ABD-81C0-EFA96D040E98}">
      <dsp:nvSpPr>
        <dsp:cNvPr id="0" name=""/>
        <dsp:cNvSpPr/>
      </dsp:nvSpPr>
      <dsp:spPr>
        <a:xfrm>
          <a:off x="114368" y="824416"/>
          <a:ext cx="2287352" cy="650498"/>
        </a:xfrm>
        <a:prstGeom prst="roundRect">
          <a:avLst/>
        </a:prstGeom>
        <a:solidFill>
          <a:schemeClr val="accent2">
            <a:hueOff val="191582"/>
            <a:satOff val="-3129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Store</a:t>
          </a:r>
        </a:p>
      </dsp:txBody>
      <dsp:txXfrm>
        <a:off x="146123" y="856171"/>
        <a:ext cx="2223842" cy="586988"/>
      </dsp:txXfrm>
    </dsp:sp>
    <dsp:sp modelId="{B42837C7-8A19-4CC7-B6C1-0A14FE81D642}">
      <dsp:nvSpPr>
        <dsp:cNvPr id="0" name=""/>
        <dsp:cNvSpPr/>
      </dsp:nvSpPr>
      <dsp:spPr>
        <a:xfrm>
          <a:off x="2401721" y="1578994"/>
          <a:ext cx="3774135" cy="7155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497553"/>
            <a:satOff val="-9250"/>
            <a:lumOff val="-4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97553"/>
              <a:satOff val="-9250"/>
              <a:lumOff val="-4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Record payment for the visit</a:t>
          </a:r>
        </a:p>
      </dsp:txBody>
      <dsp:txXfrm>
        <a:off x="2401721" y="1668438"/>
        <a:ext cx="3505805" cy="536661"/>
      </dsp:txXfrm>
    </dsp:sp>
    <dsp:sp modelId="{92572284-0966-40EF-ADB5-B7640B3188B6}">
      <dsp:nvSpPr>
        <dsp:cNvPr id="0" name=""/>
        <dsp:cNvSpPr/>
      </dsp:nvSpPr>
      <dsp:spPr>
        <a:xfrm>
          <a:off x="114368" y="1611520"/>
          <a:ext cx="2287352" cy="650498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Record</a:t>
          </a:r>
        </a:p>
      </dsp:txBody>
      <dsp:txXfrm>
        <a:off x="146123" y="1643275"/>
        <a:ext cx="2223842" cy="586988"/>
      </dsp:txXfrm>
    </dsp:sp>
    <dsp:sp modelId="{F469D963-3140-44A2-86B1-C717D70B495B}">
      <dsp:nvSpPr>
        <dsp:cNvPr id="0" name=""/>
        <dsp:cNvSpPr/>
      </dsp:nvSpPr>
      <dsp:spPr>
        <a:xfrm>
          <a:off x="2401721" y="2366098"/>
          <a:ext cx="3774135" cy="7155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746329"/>
            <a:satOff val="-13875"/>
            <a:lumOff val="-64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6329"/>
              <a:satOff val="-13875"/>
              <a:lumOff val="-6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Prepare a schedule of booked visits</a:t>
          </a:r>
        </a:p>
      </dsp:txBody>
      <dsp:txXfrm>
        <a:off x="2401721" y="2455542"/>
        <a:ext cx="3505805" cy="536661"/>
      </dsp:txXfrm>
    </dsp:sp>
    <dsp:sp modelId="{0AC28531-0B93-4D58-BB00-DAE638F65578}">
      <dsp:nvSpPr>
        <dsp:cNvPr id="0" name=""/>
        <dsp:cNvSpPr/>
      </dsp:nvSpPr>
      <dsp:spPr>
        <a:xfrm>
          <a:off x="114368" y="2398623"/>
          <a:ext cx="2287352" cy="650498"/>
        </a:xfrm>
        <a:prstGeom prst="roundRec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</a:t>
          </a:r>
        </a:p>
      </dsp:txBody>
      <dsp:txXfrm>
        <a:off x="146123" y="2430378"/>
        <a:ext cx="2223842" cy="586988"/>
      </dsp:txXfrm>
    </dsp:sp>
    <dsp:sp modelId="{FD290322-A75F-484C-8635-0255973C7DD3}">
      <dsp:nvSpPr>
        <dsp:cNvPr id="0" name=""/>
        <dsp:cNvSpPr/>
      </dsp:nvSpPr>
      <dsp:spPr>
        <a:xfrm>
          <a:off x="2401721" y="3153201"/>
          <a:ext cx="3774135" cy="7155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995106"/>
            <a:satOff val="-18500"/>
            <a:lumOff val="-8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95106"/>
              <a:satOff val="-18500"/>
              <a:lumOff val="-8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Generate reports of earned money</a:t>
          </a:r>
        </a:p>
      </dsp:txBody>
      <dsp:txXfrm>
        <a:off x="2401721" y="3242645"/>
        <a:ext cx="3505805" cy="536661"/>
      </dsp:txXfrm>
    </dsp:sp>
    <dsp:sp modelId="{0337C6E4-6366-49E4-8247-2B7459F9186A}">
      <dsp:nvSpPr>
        <dsp:cNvPr id="0" name=""/>
        <dsp:cNvSpPr/>
      </dsp:nvSpPr>
      <dsp:spPr>
        <a:xfrm>
          <a:off x="114368" y="3185726"/>
          <a:ext cx="2287352" cy="650498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Generate</a:t>
          </a:r>
        </a:p>
      </dsp:txBody>
      <dsp:txXfrm>
        <a:off x="146123" y="3217481"/>
        <a:ext cx="2223842" cy="586988"/>
      </dsp:txXfrm>
    </dsp:sp>
    <dsp:sp modelId="{F399CA14-0271-4031-8A6F-E7C675C125C1}">
      <dsp:nvSpPr>
        <dsp:cNvPr id="0" name=""/>
        <dsp:cNvSpPr/>
      </dsp:nvSpPr>
      <dsp:spPr>
        <a:xfrm>
          <a:off x="2401721" y="3940305"/>
          <a:ext cx="3774135" cy="7155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243882"/>
            <a:satOff val="-23125"/>
            <a:lumOff val="-10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43882"/>
              <a:satOff val="-23125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Visualize COVID-19 Cases</a:t>
          </a:r>
        </a:p>
      </dsp:txBody>
      <dsp:txXfrm>
        <a:off x="2401721" y="4029749"/>
        <a:ext cx="3505805" cy="536661"/>
      </dsp:txXfrm>
    </dsp:sp>
    <dsp:sp modelId="{CB43DA7D-341E-4336-9FBA-BBAE073510A4}">
      <dsp:nvSpPr>
        <dsp:cNvPr id="0" name=""/>
        <dsp:cNvSpPr/>
      </dsp:nvSpPr>
      <dsp:spPr>
        <a:xfrm>
          <a:off x="114368" y="3972830"/>
          <a:ext cx="2287352" cy="650498"/>
        </a:xfrm>
        <a:prstGeom prst="roundRect">
          <a:avLst/>
        </a:prstGeom>
        <a:solidFill>
          <a:schemeClr val="accent2">
            <a:hueOff val="957908"/>
            <a:satOff val="-15643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Visualize</a:t>
          </a:r>
        </a:p>
      </dsp:txBody>
      <dsp:txXfrm>
        <a:off x="146123" y="4004585"/>
        <a:ext cx="2223842" cy="586988"/>
      </dsp:txXfrm>
    </dsp:sp>
    <dsp:sp modelId="{4DDA2EC0-03DE-4504-82AC-553670C4C961}">
      <dsp:nvSpPr>
        <dsp:cNvPr id="0" name=""/>
        <dsp:cNvSpPr/>
      </dsp:nvSpPr>
      <dsp:spPr>
        <a:xfrm>
          <a:off x="2401721" y="4727408"/>
          <a:ext cx="3774135" cy="7155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Alert KSU campuses when a COVID-19 case is confirmed within KSU</a:t>
          </a:r>
        </a:p>
      </dsp:txBody>
      <dsp:txXfrm>
        <a:off x="2401721" y="4816852"/>
        <a:ext cx="3505805" cy="536661"/>
      </dsp:txXfrm>
    </dsp:sp>
    <dsp:sp modelId="{581EF491-4E71-4AF0-8C86-EFE7FD5BC818}">
      <dsp:nvSpPr>
        <dsp:cNvPr id="0" name=""/>
        <dsp:cNvSpPr/>
      </dsp:nvSpPr>
      <dsp:spPr>
        <a:xfrm>
          <a:off x="114368" y="4759933"/>
          <a:ext cx="2287352" cy="650498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Alert</a:t>
          </a:r>
        </a:p>
      </dsp:txBody>
      <dsp:txXfrm>
        <a:off x="146123" y="4791688"/>
        <a:ext cx="2223842" cy="586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80374-22F9-4BA1-8F34-24C81C715F8E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3961E-EB0F-4DEB-82E7-C6F2C6E98FE1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A27D6-F8DC-4E85-B550-0B568A7120B5}">
      <dsp:nvSpPr>
        <dsp:cNvPr id="0" name=""/>
        <dsp:cNvSpPr/>
      </dsp:nvSpPr>
      <dsp:spPr>
        <a:xfrm>
          <a:off x="1797316" y="665"/>
          <a:ext cx="2830601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Secure</a:t>
          </a:r>
        </a:p>
      </dsp:txBody>
      <dsp:txXfrm>
        <a:off x="1797316" y="665"/>
        <a:ext cx="2830601" cy="1556118"/>
      </dsp:txXfrm>
    </dsp:sp>
    <dsp:sp modelId="{FD4AC725-0841-41F1-80C6-697E21B18767}">
      <dsp:nvSpPr>
        <dsp:cNvPr id="0" name=""/>
        <dsp:cNvSpPr/>
      </dsp:nvSpPr>
      <dsp:spPr>
        <a:xfrm>
          <a:off x="4627918" y="665"/>
          <a:ext cx="1662307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Only authorized users can access various information</a:t>
          </a:r>
        </a:p>
      </dsp:txBody>
      <dsp:txXfrm>
        <a:off x="4627918" y="665"/>
        <a:ext cx="1662307" cy="1556118"/>
      </dsp:txXfrm>
    </dsp:sp>
    <dsp:sp modelId="{FC2EC6BA-A0CF-42BC-8682-C2098CFEE1B5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DD5D0-F4EC-449C-8CB3-D81E32C48157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7D052-2880-44EE-8BEC-FD241847CA46}">
      <dsp:nvSpPr>
        <dsp:cNvPr id="0" name=""/>
        <dsp:cNvSpPr/>
      </dsp:nvSpPr>
      <dsp:spPr>
        <a:xfrm>
          <a:off x="1797316" y="1945813"/>
          <a:ext cx="2830601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Available</a:t>
          </a:r>
        </a:p>
      </dsp:txBody>
      <dsp:txXfrm>
        <a:off x="1797316" y="1945813"/>
        <a:ext cx="2830601" cy="1556118"/>
      </dsp:txXfrm>
    </dsp:sp>
    <dsp:sp modelId="{AD65E898-6485-4E71-93EF-8A9311677C4C}">
      <dsp:nvSpPr>
        <dsp:cNvPr id="0" name=""/>
        <dsp:cNvSpPr/>
      </dsp:nvSpPr>
      <dsp:spPr>
        <a:xfrm>
          <a:off x="4627918" y="1945813"/>
          <a:ext cx="1662307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Users should always be able to access it</a:t>
          </a:r>
        </a:p>
      </dsp:txBody>
      <dsp:txXfrm>
        <a:off x="4627918" y="1945813"/>
        <a:ext cx="1662307" cy="1556118"/>
      </dsp:txXfrm>
    </dsp:sp>
    <dsp:sp modelId="{C88E6940-A559-4F72-AB76-485C714C6F32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635CB-A7A3-40F6-BBC8-38727C02F6DB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F6EB3-2E92-4C91-9878-36BA5239A604}">
      <dsp:nvSpPr>
        <dsp:cNvPr id="0" name=""/>
        <dsp:cNvSpPr/>
      </dsp:nvSpPr>
      <dsp:spPr>
        <a:xfrm>
          <a:off x="1797316" y="3890961"/>
          <a:ext cx="2830601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Maintainable</a:t>
          </a:r>
        </a:p>
      </dsp:txBody>
      <dsp:txXfrm>
        <a:off x="1797316" y="3890961"/>
        <a:ext cx="2830601" cy="1556118"/>
      </dsp:txXfrm>
    </dsp:sp>
    <dsp:sp modelId="{F0D14E6D-4DE5-4CC5-A442-2B97543AB53A}">
      <dsp:nvSpPr>
        <dsp:cNvPr id="0" name=""/>
        <dsp:cNvSpPr/>
      </dsp:nvSpPr>
      <dsp:spPr>
        <a:xfrm>
          <a:off x="4627918" y="3890961"/>
          <a:ext cx="1662307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 should be easily maintained over time</a:t>
          </a:r>
        </a:p>
      </dsp:txBody>
      <dsp:txXfrm>
        <a:off x="4627918" y="3890961"/>
        <a:ext cx="1662307" cy="1556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6AA6-2529-4A38-A7FA-11F131E8C785}">
      <dsp:nvSpPr>
        <dsp:cNvPr id="0" name=""/>
        <dsp:cNvSpPr/>
      </dsp:nvSpPr>
      <dsp:spPr>
        <a:xfrm>
          <a:off x="712197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D470E-8DE8-426F-83EF-E5910DEBF8E1}">
      <dsp:nvSpPr>
        <dsp:cNvPr id="0" name=""/>
        <dsp:cNvSpPr/>
      </dsp:nvSpPr>
      <dsp:spPr>
        <a:xfrm>
          <a:off x="62159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Users will be required to login to use the system</a:t>
          </a:r>
        </a:p>
      </dsp:txBody>
      <dsp:txXfrm>
        <a:off x="62159" y="2094285"/>
        <a:ext cx="2363775" cy="720000"/>
      </dsp:txXfrm>
    </dsp:sp>
    <dsp:sp modelId="{2B5A51BA-553F-4ACC-AA30-DA629F480578}">
      <dsp:nvSpPr>
        <dsp:cNvPr id="0" name=""/>
        <dsp:cNvSpPr/>
      </dsp:nvSpPr>
      <dsp:spPr>
        <a:xfrm>
          <a:off x="3489632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1ABA9-63FC-4D01-BAFD-4F41B7625E07}">
      <dsp:nvSpPr>
        <dsp:cNvPr id="0" name=""/>
        <dsp:cNvSpPr/>
      </dsp:nvSpPr>
      <dsp:spPr>
        <a:xfrm>
          <a:off x="2839594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Patients can only access their own data</a:t>
          </a:r>
        </a:p>
      </dsp:txBody>
      <dsp:txXfrm>
        <a:off x="2839594" y="2094285"/>
        <a:ext cx="2363775" cy="720000"/>
      </dsp:txXfrm>
    </dsp:sp>
    <dsp:sp modelId="{C9F98B5E-1780-4518-99E4-72DDC486B73B}">
      <dsp:nvSpPr>
        <dsp:cNvPr id="0" name=""/>
        <dsp:cNvSpPr/>
      </dsp:nvSpPr>
      <dsp:spPr>
        <a:xfrm>
          <a:off x="6267068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C2E00-38F6-4BCB-AF01-58BF93C8B056}">
      <dsp:nvSpPr>
        <dsp:cNvPr id="0" name=""/>
        <dsp:cNvSpPr/>
      </dsp:nvSpPr>
      <dsp:spPr>
        <a:xfrm>
          <a:off x="5617030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Personnel will be given access through the principle of least privilege</a:t>
          </a:r>
        </a:p>
      </dsp:txBody>
      <dsp:txXfrm>
        <a:off x="5617030" y="2094285"/>
        <a:ext cx="2363775" cy="720000"/>
      </dsp:txXfrm>
    </dsp:sp>
    <dsp:sp modelId="{98E4471E-C77C-4ADA-ADBD-F5B0D3F327D3}">
      <dsp:nvSpPr>
        <dsp:cNvPr id="0" name=""/>
        <dsp:cNvSpPr/>
      </dsp:nvSpPr>
      <dsp:spPr>
        <a:xfrm>
          <a:off x="9044504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05C9-6C7C-423C-8284-A270FE521A69}">
      <dsp:nvSpPr>
        <dsp:cNvPr id="0" name=""/>
        <dsp:cNvSpPr/>
      </dsp:nvSpPr>
      <dsp:spPr>
        <a:xfrm>
          <a:off x="8394465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 audit history of changes will be kept</a:t>
          </a:r>
        </a:p>
      </dsp:txBody>
      <dsp:txXfrm>
        <a:off x="8394465" y="2094285"/>
        <a:ext cx="23637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6730C-97C1-4D1A-80A3-7AAF2FECC7C5}">
      <dsp:nvSpPr>
        <dsp:cNvPr id="0" name=""/>
        <dsp:cNvSpPr/>
      </dsp:nvSpPr>
      <dsp:spPr>
        <a:xfrm>
          <a:off x="712197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A0C15-124C-41CB-952D-B8B1A0D0F539}">
      <dsp:nvSpPr>
        <dsp:cNvPr id="0" name=""/>
        <dsp:cNvSpPr/>
      </dsp:nvSpPr>
      <dsp:spPr>
        <a:xfrm>
          <a:off x="62159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system will be accessible via webpage</a:t>
          </a:r>
        </a:p>
      </dsp:txBody>
      <dsp:txXfrm>
        <a:off x="62159" y="2094285"/>
        <a:ext cx="2363775" cy="720000"/>
      </dsp:txXfrm>
    </dsp:sp>
    <dsp:sp modelId="{37A941F2-6EC2-4341-BDF2-FCD2B36FD177}">
      <dsp:nvSpPr>
        <dsp:cNvPr id="0" name=""/>
        <dsp:cNvSpPr/>
      </dsp:nvSpPr>
      <dsp:spPr>
        <a:xfrm>
          <a:off x="3489632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5978A-ECC4-4624-B933-8BE3D262C56C}">
      <dsp:nvSpPr>
        <dsp:cNvPr id="0" name=""/>
        <dsp:cNvSpPr/>
      </dsp:nvSpPr>
      <dsp:spPr>
        <a:xfrm>
          <a:off x="2839594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Service will be hosted by a cluster of load-balanced servers</a:t>
          </a:r>
        </a:p>
      </dsp:txBody>
      <dsp:txXfrm>
        <a:off x="2839594" y="2094285"/>
        <a:ext cx="2363775" cy="720000"/>
      </dsp:txXfrm>
    </dsp:sp>
    <dsp:sp modelId="{3ECA14CE-8ADA-4F3E-B8A2-F1414FF8CF82}">
      <dsp:nvSpPr>
        <dsp:cNvPr id="0" name=""/>
        <dsp:cNvSpPr/>
      </dsp:nvSpPr>
      <dsp:spPr>
        <a:xfrm>
          <a:off x="6267068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B1138-B0F4-45A4-9F4E-210B2869C339}">
      <dsp:nvSpPr>
        <dsp:cNvPr id="0" name=""/>
        <dsp:cNvSpPr/>
      </dsp:nvSpPr>
      <dsp:spPr>
        <a:xfrm>
          <a:off x="5617030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Service will have frequent backups</a:t>
          </a:r>
        </a:p>
      </dsp:txBody>
      <dsp:txXfrm>
        <a:off x="5617030" y="2094285"/>
        <a:ext cx="2363775" cy="720000"/>
      </dsp:txXfrm>
    </dsp:sp>
    <dsp:sp modelId="{A034DF28-82F3-4185-9C78-7417CBA16708}">
      <dsp:nvSpPr>
        <dsp:cNvPr id="0" name=""/>
        <dsp:cNvSpPr/>
      </dsp:nvSpPr>
      <dsp:spPr>
        <a:xfrm>
          <a:off x="9044504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B5797-7660-4B9B-B83C-7621B7C06F1D}">
      <dsp:nvSpPr>
        <dsp:cNvPr id="0" name=""/>
        <dsp:cNvSpPr/>
      </dsp:nvSpPr>
      <dsp:spPr>
        <a:xfrm>
          <a:off x="8394465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Service will be constantly monitored to quickly detect any outages</a:t>
          </a:r>
        </a:p>
      </dsp:txBody>
      <dsp:txXfrm>
        <a:off x="8394465" y="2094285"/>
        <a:ext cx="236377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6730C-97C1-4D1A-80A3-7AAF2FECC7C5}">
      <dsp:nvSpPr>
        <dsp:cNvPr id="0" name=""/>
        <dsp:cNvSpPr/>
      </dsp:nvSpPr>
      <dsp:spPr>
        <a:xfrm>
          <a:off x="712197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A0C15-124C-41CB-952D-B8B1A0D0F539}">
      <dsp:nvSpPr>
        <dsp:cNvPr id="0" name=""/>
        <dsp:cNvSpPr/>
      </dsp:nvSpPr>
      <dsp:spPr>
        <a:xfrm>
          <a:off x="62159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service will be designed in modules</a:t>
          </a:r>
        </a:p>
      </dsp:txBody>
      <dsp:txXfrm>
        <a:off x="62159" y="2094285"/>
        <a:ext cx="2363775" cy="720000"/>
      </dsp:txXfrm>
    </dsp:sp>
    <dsp:sp modelId="{4098C1A1-EC93-405F-BF48-FD2DCFDFB43F}">
      <dsp:nvSpPr>
        <dsp:cNvPr id="0" name=""/>
        <dsp:cNvSpPr/>
      </dsp:nvSpPr>
      <dsp:spPr>
        <a:xfrm>
          <a:off x="3489632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C8169-2EBF-4472-9E36-D78FA7C7B9C1}">
      <dsp:nvSpPr>
        <dsp:cNvPr id="0" name=""/>
        <dsp:cNvSpPr/>
      </dsp:nvSpPr>
      <dsp:spPr>
        <a:xfrm>
          <a:off x="2839594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Modules will be easily added or changed over time</a:t>
          </a:r>
          <a:endParaRPr lang="en-US" sz="1500" kern="1200" dirty="0"/>
        </a:p>
      </dsp:txBody>
      <dsp:txXfrm>
        <a:off x="2839594" y="2094285"/>
        <a:ext cx="2363775" cy="720000"/>
      </dsp:txXfrm>
    </dsp:sp>
    <dsp:sp modelId="{97FF8A1F-0AE8-4A16-90D7-C224E7CD84E7}">
      <dsp:nvSpPr>
        <dsp:cNvPr id="0" name=""/>
        <dsp:cNvSpPr/>
      </dsp:nvSpPr>
      <dsp:spPr>
        <a:xfrm>
          <a:off x="6267068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C214A-B7AC-4677-B722-CF362831229B}">
      <dsp:nvSpPr>
        <dsp:cNvPr id="0" name=""/>
        <dsp:cNvSpPr/>
      </dsp:nvSpPr>
      <dsp:spPr>
        <a:xfrm>
          <a:off x="5617030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will accept many kinds of data in patient results</a:t>
          </a:r>
          <a:endParaRPr lang="en-US" sz="1500" kern="1200" dirty="0"/>
        </a:p>
      </dsp:txBody>
      <dsp:txXfrm>
        <a:off x="5617030" y="2094285"/>
        <a:ext cx="2363775" cy="720000"/>
      </dsp:txXfrm>
    </dsp:sp>
    <dsp:sp modelId="{C8F735AC-DF23-480E-8A08-CFC048EA5535}">
      <dsp:nvSpPr>
        <dsp:cNvPr id="0" name=""/>
        <dsp:cNvSpPr/>
      </dsp:nvSpPr>
      <dsp:spPr>
        <a:xfrm>
          <a:off x="9044504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47C2A-4BBF-439B-B529-04EAC55F6591}">
      <dsp:nvSpPr>
        <dsp:cNvPr id="0" name=""/>
        <dsp:cNvSpPr/>
      </dsp:nvSpPr>
      <dsp:spPr>
        <a:xfrm>
          <a:off x="8394465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Database maintenance will be performed routinely</a:t>
          </a:r>
          <a:endParaRPr lang="en-US" sz="1500" kern="1200" dirty="0"/>
        </a:p>
      </dsp:txBody>
      <dsp:txXfrm>
        <a:off x="8394465" y="2094285"/>
        <a:ext cx="2363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3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9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3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6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61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3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9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4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4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3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3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7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0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7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1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0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609EDB-19A2-46A9-B748-7436AFA44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000"/>
              <a:t>The Coronavirus Pandemic System Integrated Control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BCAA5-0E04-4658-8A45-09CF4C6DB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Adam Adkins, Alexander Sweeney &amp; Scott Caldwell</a:t>
            </a:r>
            <a:endParaRPr lang="en-US"/>
          </a:p>
          <a:p>
            <a:pPr algn="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3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2DAD-8861-4C29-A3CA-E0FE0E9D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01FD-6345-465E-BB86-A0F383FA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B35A-F5AE-42C3-9AB6-64687944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5C62-C729-4892-B0DF-EB179AED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2B9A5-85AB-4B6F-A599-E3C6A32A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89B36-F377-4169-9796-B4C19B81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D37D-B7A2-4813-B7C1-BB0B12BE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06A5-016F-4DBE-BBA1-A642A572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6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5B1AD7AF-3A60-4C4F-979F-367102EFD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8F8C-4C78-4124-8413-90BDC18F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03000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An automated system for booking appointments, storing results and tracking the coronavirus within the Kent State University Health System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6177C8A-E75D-4FB9-8BA0-1FC84344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4D5A4F4-D4E3-46DE-875C-AD1C203EB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>
            <a:off x="-1232293" y="1252715"/>
            <a:ext cx="4587300" cy="2122714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BD1DD2-85A0-4736-89A9-C9D793DCA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36996" y="1216990"/>
            <a:ext cx="4587300" cy="21227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AF2D5-CC60-4532-A148-62B44F05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32115"/>
            <a:ext cx="9448800" cy="311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WHAT IS THE CPSIC?</a:t>
            </a:r>
          </a:p>
        </p:txBody>
      </p:sp>
    </p:spTree>
    <p:extLst>
      <p:ext uri="{BB962C8B-B14F-4D97-AF65-F5344CB8AC3E}">
        <p14:creationId xmlns:p14="http://schemas.microsoft.com/office/powerpoint/2010/main" val="2861010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7311C-4FE9-4BCA-9415-DA432E803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4964" b="100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D6D0EB-A8D4-43D5-8F83-D04D7675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47DC4-5FE0-44A3-B6FB-5C6E623A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0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44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2ED34-C6B6-4A39-8F05-5E56AA86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CPSIC Functional Requirements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B522A606-9C13-4460-81FF-80B559D5D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794101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275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F93D8-D739-474C-A37E-812483B9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CPSIC NON-Functional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9325DB-E3B6-43B9-ADA4-F9B6945CC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1518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42652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4FE-0B6D-4741-B6E5-8BC62110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Fulfilling These Requirements</a:t>
            </a:r>
            <a:br>
              <a:rPr lang="en-US" dirty="0"/>
            </a:br>
            <a:r>
              <a:rPr lang="en-US" sz="3200" dirty="0"/>
              <a:t>Security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F1F6BC-FE07-458E-B908-AED8D37E7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22730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21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A051-4544-4F91-9CEB-8357005A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Fulfilling these Requirements</a:t>
            </a:r>
            <a:br>
              <a:rPr lang="en-US" dirty="0"/>
            </a:br>
            <a:r>
              <a:rPr lang="en-US" sz="3200" dirty="0"/>
              <a:t>Availability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949810-8EEE-4223-9CC6-BB52CAC80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07728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32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A051-4544-4F91-9CEB-8357005A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Fulfilling these Requirements</a:t>
            </a:r>
            <a:br>
              <a:rPr lang="en-US" dirty="0"/>
            </a:br>
            <a:r>
              <a:rPr lang="en-US" sz="3200" dirty="0"/>
              <a:t>Maintainability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949810-8EEE-4223-9CC6-BB52CAC80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1995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94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 people reviewing papers together">
            <a:extLst>
              <a:ext uri="{FF2B5EF4-FFF2-40B4-BE49-F238E27FC236}">
                <a16:creationId xmlns:a16="http://schemas.microsoft.com/office/drawing/2014/main" id="{7BFBEB30-0D82-476C-940F-652D44A36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757" t="3387" r="14757" b="33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63CB8-A6D7-472D-AA56-FFED7EB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1807325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The Coronavirus Pandemic System Integrated Control </vt:lpstr>
      <vt:lpstr>WHAT IS THE CPSIC?</vt:lpstr>
      <vt:lpstr>Requirements</vt:lpstr>
      <vt:lpstr>CPSIC Functional Requirements</vt:lpstr>
      <vt:lpstr>CPSIC NON-Functional Requirements</vt:lpstr>
      <vt:lpstr>Fulfilling These Requirements Security</vt:lpstr>
      <vt:lpstr>Fulfilling these Requirements Availability</vt:lpstr>
      <vt:lpstr>Fulfilling these Requirements Maintainability</vt:lpstr>
      <vt:lpstr>Software Design</vt:lpstr>
      <vt:lpstr>Class Designs</vt:lpstr>
      <vt:lpstr>Class Relationships</vt:lpstr>
      <vt:lpstr>Use Cases</vt:lpstr>
      <vt:lpstr>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2020-04-27T19:07:01Z</dcterms:created>
  <dcterms:modified xsi:type="dcterms:W3CDTF">2020-04-27T19:07:10Z</dcterms:modified>
</cp:coreProperties>
</file>