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02" r:id="rId4"/>
  </p:sldMasterIdLst>
  <p:notesMasterIdLst>
    <p:notesMasterId r:id="rId41"/>
  </p:notesMasterIdLst>
  <p:handoutMasterIdLst>
    <p:handoutMasterId r:id="rId42"/>
  </p:handoutMasterIdLst>
  <p:sldIdLst>
    <p:sldId id="262" r:id="rId5"/>
    <p:sldId id="263" r:id="rId6"/>
    <p:sldId id="271" r:id="rId7"/>
    <p:sldId id="264" r:id="rId8"/>
    <p:sldId id="265" r:id="rId9"/>
    <p:sldId id="266" r:id="rId10"/>
    <p:sldId id="267" r:id="rId11"/>
    <p:sldId id="269" r:id="rId12"/>
    <p:sldId id="272" r:id="rId13"/>
    <p:sldId id="270" r:id="rId14"/>
    <p:sldId id="277" r:id="rId15"/>
    <p:sldId id="278" r:id="rId16"/>
    <p:sldId id="279" r:id="rId17"/>
    <p:sldId id="280" r:id="rId18"/>
    <p:sldId id="281" r:id="rId19"/>
    <p:sldId id="282" r:id="rId20"/>
    <p:sldId id="289" r:id="rId21"/>
    <p:sldId id="283" r:id="rId22"/>
    <p:sldId id="284" r:id="rId23"/>
    <p:sldId id="285" r:id="rId24"/>
    <p:sldId id="286" r:id="rId25"/>
    <p:sldId id="287" r:id="rId26"/>
    <p:sldId id="288" r:id="rId27"/>
    <p:sldId id="273" r:id="rId28"/>
    <p:sldId id="290" r:id="rId29"/>
    <p:sldId id="291" r:id="rId30"/>
    <p:sldId id="292" r:id="rId31"/>
    <p:sldId id="274" r:id="rId32"/>
    <p:sldId id="275" r:id="rId33"/>
    <p:sldId id="294" r:id="rId34"/>
    <p:sldId id="295" r:id="rId35"/>
    <p:sldId id="296" r:id="rId36"/>
    <p:sldId id="297" r:id="rId37"/>
    <p:sldId id="298" r:id="rId38"/>
    <p:sldId id="299" r:id="rId39"/>
    <p:sldId id="30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948FC3A-90BA-436F-9745-2E03EC3BD1B2}">
          <p14:sldIdLst>
            <p14:sldId id="262"/>
            <p14:sldId id="263"/>
          </p14:sldIdLst>
        </p14:section>
        <p14:section name="Requirements" id="{3A297277-EBC1-4855-B0D9-9D3514FDACB8}">
          <p14:sldIdLst>
            <p14:sldId id="271"/>
            <p14:sldId id="264"/>
            <p14:sldId id="265"/>
            <p14:sldId id="266"/>
            <p14:sldId id="267"/>
            <p14:sldId id="269"/>
          </p14:sldIdLst>
        </p14:section>
        <p14:section name="Design" id="{60C2D31B-C5DE-4745-91AE-CAC1F3FA4FF2}">
          <p14:sldIdLst>
            <p14:sldId id="272"/>
            <p14:sldId id="270"/>
            <p14:sldId id="277"/>
            <p14:sldId id="278"/>
            <p14:sldId id="279"/>
            <p14:sldId id="280"/>
            <p14:sldId id="281"/>
            <p14:sldId id="282"/>
            <p14:sldId id="289"/>
            <p14:sldId id="283"/>
            <p14:sldId id="284"/>
            <p14:sldId id="285"/>
            <p14:sldId id="286"/>
            <p14:sldId id="287"/>
            <p14:sldId id="288"/>
            <p14:sldId id="273"/>
            <p14:sldId id="290"/>
            <p14:sldId id="291"/>
            <p14:sldId id="292"/>
            <p14:sldId id="274"/>
            <p14:sldId id="275"/>
          </p14:sldIdLst>
        </p14:section>
        <p14:section name="Executables" id="{D21270CB-01A5-427B-B749-9AD89B5E95EB}">
          <p14:sldIdLst>
            <p14:sldId id="294"/>
            <p14:sldId id="295"/>
            <p14:sldId id="296"/>
            <p14:sldId id="297"/>
            <p14:sldId id="298"/>
            <p14:sldId id="29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EBDE5-6EF6-4E3A-B87D-1A3E6DBCB135}" v="306" dt="2020-04-28T05:53:04.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48" autoAdjust="0"/>
  </p:normalViewPr>
  <p:slideViewPr>
    <p:cSldViewPr snapToGrid="0">
      <p:cViewPr varScale="1">
        <p:scale>
          <a:sx n="108" d="100"/>
          <a:sy n="108" d="100"/>
        </p:scale>
        <p:origin x="114" y="2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ata8.xml.rels><?xml version="1.0" encoding="UTF-8" standalone="yes"?>
<Relationships xmlns="http://schemas.openxmlformats.org/package/2006/relationships"><Relationship Id="rId8" Type="http://schemas.openxmlformats.org/officeDocument/2006/relationships/image" Target="../media/image81.svg"/><Relationship Id="rId13" Type="http://schemas.openxmlformats.org/officeDocument/2006/relationships/image" Target="../media/image41.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36.sv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11" Type="http://schemas.openxmlformats.org/officeDocument/2006/relationships/image" Target="../media/image35.pn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 Id="rId14" Type="http://schemas.openxmlformats.org/officeDocument/2006/relationships/image" Target="../media/image8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svg"/><Relationship Id="rId9"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rawing8.xml.rels><?xml version="1.0" encoding="UTF-8" standalone="yes"?>
<Relationships xmlns="http://schemas.openxmlformats.org/package/2006/relationships"><Relationship Id="rId8" Type="http://schemas.openxmlformats.org/officeDocument/2006/relationships/image" Target="../media/image81.svg"/><Relationship Id="rId13" Type="http://schemas.openxmlformats.org/officeDocument/2006/relationships/image" Target="../media/image41.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36.sv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11" Type="http://schemas.openxmlformats.org/officeDocument/2006/relationships/image" Target="../media/image35.pn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 Id="rId14" Type="http://schemas.openxmlformats.org/officeDocument/2006/relationships/image" Target="../media/image8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10D82-1E3A-437E-B3BD-50375957ED89}"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3C14E535-AE1A-4CA4-90B2-1282FF7C8A88}">
      <dgm:prSet/>
      <dgm:spPr/>
      <dgm:t>
        <a:bodyPr/>
        <a:lstStyle/>
        <a:p>
          <a:r>
            <a:rPr lang="en-US" dirty="0"/>
            <a:t>Schedule</a:t>
          </a:r>
        </a:p>
      </dgm:t>
    </dgm:pt>
    <dgm:pt modelId="{2B865A7F-D9E4-4BD8-9B84-4CCE4C3CC780}" type="parTrans" cxnId="{635814DE-09C6-4BEC-AA0F-D91B96278B78}">
      <dgm:prSet/>
      <dgm:spPr/>
      <dgm:t>
        <a:bodyPr/>
        <a:lstStyle/>
        <a:p>
          <a:endParaRPr lang="en-US"/>
        </a:p>
      </dgm:t>
    </dgm:pt>
    <dgm:pt modelId="{BF31A98C-BB45-427F-BDA2-FBB30F934D36}" type="sibTrans" cxnId="{635814DE-09C6-4BEC-AA0F-D91B96278B78}">
      <dgm:prSet/>
      <dgm:spPr/>
      <dgm:t>
        <a:bodyPr/>
        <a:lstStyle/>
        <a:p>
          <a:endParaRPr lang="en-US"/>
        </a:p>
      </dgm:t>
    </dgm:pt>
    <dgm:pt modelId="{E4FCDF08-DF70-477F-B9E6-4B98F00F5910}">
      <dgm:prSet/>
      <dgm:spPr/>
      <dgm:t>
        <a:bodyPr/>
        <a:lstStyle/>
        <a:p>
          <a:r>
            <a:rPr lang="en-US" dirty="0"/>
            <a:t>Store</a:t>
          </a:r>
        </a:p>
      </dgm:t>
    </dgm:pt>
    <dgm:pt modelId="{18B97DAB-191D-43B9-96EF-FFD5B8ECF3DB}" type="parTrans" cxnId="{7D4BBEA3-E51F-4448-91B8-84EC00694AA1}">
      <dgm:prSet/>
      <dgm:spPr/>
      <dgm:t>
        <a:bodyPr/>
        <a:lstStyle/>
        <a:p>
          <a:endParaRPr lang="en-US"/>
        </a:p>
      </dgm:t>
    </dgm:pt>
    <dgm:pt modelId="{3EC1A402-D8EF-4427-B664-B50B1B63A365}" type="sibTrans" cxnId="{7D4BBEA3-E51F-4448-91B8-84EC00694AA1}">
      <dgm:prSet/>
      <dgm:spPr/>
      <dgm:t>
        <a:bodyPr/>
        <a:lstStyle/>
        <a:p>
          <a:endParaRPr lang="en-US"/>
        </a:p>
      </dgm:t>
    </dgm:pt>
    <dgm:pt modelId="{4DB0AA56-E4F0-4F4E-9A90-28A7ADF482B7}">
      <dgm:prSet/>
      <dgm:spPr/>
      <dgm:t>
        <a:bodyPr/>
        <a:lstStyle/>
        <a:p>
          <a:r>
            <a:rPr lang="en-US" dirty="0"/>
            <a:t>Store the patient health results</a:t>
          </a:r>
        </a:p>
      </dgm:t>
    </dgm:pt>
    <dgm:pt modelId="{DAFEFDCF-FBDA-4D0A-9966-3C9895C2B96A}" type="parTrans" cxnId="{44F69BCC-4725-4B43-A7E0-9E5320792132}">
      <dgm:prSet/>
      <dgm:spPr/>
      <dgm:t>
        <a:bodyPr/>
        <a:lstStyle/>
        <a:p>
          <a:endParaRPr lang="en-US"/>
        </a:p>
      </dgm:t>
    </dgm:pt>
    <dgm:pt modelId="{8C078501-BE5B-4827-BAD8-175E9325A077}" type="sibTrans" cxnId="{44F69BCC-4725-4B43-A7E0-9E5320792132}">
      <dgm:prSet/>
      <dgm:spPr/>
      <dgm:t>
        <a:bodyPr/>
        <a:lstStyle/>
        <a:p>
          <a:endParaRPr lang="en-US"/>
        </a:p>
      </dgm:t>
    </dgm:pt>
    <dgm:pt modelId="{77301D24-71DA-4D77-9188-D58FBC36C2E3}">
      <dgm:prSet/>
      <dgm:spPr/>
      <dgm:t>
        <a:bodyPr/>
        <a:lstStyle/>
        <a:p>
          <a:r>
            <a:rPr lang="en-US"/>
            <a:t>Record</a:t>
          </a:r>
        </a:p>
      </dgm:t>
    </dgm:pt>
    <dgm:pt modelId="{A0B401C5-D716-4D2B-8F10-5F2D0DEDCE8B}" type="parTrans" cxnId="{4A3F609B-C5E0-4644-B317-652D7A422C88}">
      <dgm:prSet/>
      <dgm:spPr/>
      <dgm:t>
        <a:bodyPr/>
        <a:lstStyle/>
        <a:p>
          <a:endParaRPr lang="en-US"/>
        </a:p>
      </dgm:t>
    </dgm:pt>
    <dgm:pt modelId="{859CE1DD-7416-4FC1-B437-33B5BDEC8367}" type="sibTrans" cxnId="{4A3F609B-C5E0-4644-B317-652D7A422C88}">
      <dgm:prSet/>
      <dgm:spPr/>
      <dgm:t>
        <a:bodyPr/>
        <a:lstStyle/>
        <a:p>
          <a:endParaRPr lang="en-US"/>
        </a:p>
      </dgm:t>
    </dgm:pt>
    <dgm:pt modelId="{38362038-088B-4F9C-981C-2FB4B17BCFD1}">
      <dgm:prSet/>
      <dgm:spPr/>
      <dgm:t>
        <a:bodyPr/>
        <a:lstStyle/>
        <a:p>
          <a:r>
            <a:rPr lang="en-US" dirty="0"/>
            <a:t>Record payment for the visit</a:t>
          </a:r>
        </a:p>
      </dgm:t>
    </dgm:pt>
    <dgm:pt modelId="{FCB74732-8619-4DB2-AA62-EEF43A9FC563}" type="parTrans" cxnId="{81EE6575-A6AD-41F7-91F7-BB6FAF3F8E18}">
      <dgm:prSet/>
      <dgm:spPr/>
      <dgm:t>
        <a:bodyPr/>
        <a:lstStyle/>
        <a:p>
          <a:endParaRPr lang="en-US"/>
        </a:p>
      </dgm:t>
    </dgm:pt>
    <dgm:pt modelId="{731D5F45-0DF7-4D71-B33D-700EA3BFA3AF}" type="sibTrans" cxnId="{81EE6575-A6AD-41F7-91F7-BB6FAF3F8E18}">
      <dgm:prSet/>
      <dgm:spPr/>
      <dgm:t>
        <a:bodyPr/>
        <a:lstStyle/>
        <a:p>
          <a:endParaRPr lang="en-US"/>
        </a:p>
      </dgm:t>
    </dgm:pt>
    <dgm:pt modelId="{0E46900D-E590-43BA-AB94-9FAF3D58F61F}">
      <dgm:prSet/>
      <dgm:spPr/>
      <dgm:t>
        <a:bodyPr/>
        <a:lstStyle/>
        <a:p>
          <a:r>
            <a:rPr lang="en-US" dirty="0"/>
            <a:t>Prepare</a:t>
          </a:r>
        </a:p>
      </dgm:t>
    </dgm:pt>
    <dgm:pt modelId="{F338A6A4-8F18-49E8-BDB9-6A8B4D402299}" type="parTrans" cxnId="{760C29A1-BC1A-41AF-B85F-0DC5CBCBB9FE}">
      <dgm:prSet/>
      <dgm:spPr/>
      <dgm:t>
        <a:bodyPr/>
        <a:lstStyle/>
        <a:p>
          <a:endParaRPr lang="en-US"/>
        </a:p>
      </dgm:t>
    </dgm:pt>
    <dgm:pt modelId="{62BDF21F-95E3-47DE-92FB-49F25322274B}" type="sibTrans" cxnId="{760C29A1-BC1A-41AF-B85F-0DC5CBCBB9FE}">
      <dgm:prSet/>
      <dgm:spPr/>
      <dgm:t>
        <a:bodyPr/>
        <a:lstStyle/>
        <a:p>
          <a:endParaRPr lang="en-US"/>
        </a:p>
      </dgm:t>
    </dgm:pt>
    <dgm:pt modelId="{54656891-A0A3-4513-A5B3-D38E760AD0A2}">
      <dgm:prSet/>
      <dgm:spPr/>
      <dgm:t>
        <a:bodyPr/>
        <a:lstStyle/>
        <a:p>
          <a:r>
            <a:rPr lang="en-US"/>
            <a:t>Prepare a schedule of booked visits</a:t>
          </a:r>
        </a:p>
      </dgm:t>
    </dgm:pt>
    <dgm:pt modelId="{B8A9A28A-7108-47E9-9E9E-CFFD6D31139E}" type="parTrans" cxnId="{2881CBD0-63B5-4E50-A9B6-30C50392C9ED}">
      <dgm:prSet/>
      <dgm:spPr/>
      <dgm:t>
        <a:bodyPr/>
        <a:lstStyle/>
        <a:p>
          <a:endParaRPr lang="en-US"/>
        </a:p>
      </dgm:t>
    </dgm:pt>
    <dgm:pt modelId="{C32533DF-0DF1-4844-9F69-B28E579AED92}" type="sibTrans" cxnId="{2881CBD0-63B5-4E50-A9B6-30C50392C9ED}">
      <dgm:prSet/>
      <dgm:spPr/>
      <dgm:t>
        <a:bodyPr/>
        <a:lstStyle/>
        <a:p>
          <a:endParaRPr lang="en-US"/>
        </a:p>
      </dgm:t>
    </dgm:pt>
    <dgm:pt modelId="{0F688640-7299-4711-8869-268961273F23}">
      <dgm:prSet/>
      <dgm:spPr/>
      <dgm:t>
        <a:bodyPr/>
        <a:lstStyle/>
        <a:p>
          <a:r>
            <a:rPr lang="en-US"/>
            <a:t>Generate</a:t>
          </a:r>
        </a:p>
      </dgm:t>
    </dgm:pt>
    <dgm:pt modelId="{6458B981-AFC3-46F6-8906-85304BD9DF7C}" type="parTrans" cxnId="{4597B04E-A190-45CD-9C1C-659B591033E7}">
      <dgm:prSet/>
      <dgm:spPr/>
      <dgm:t>
        <a:bodyPr/>
        <a:lstStyle/>
        <a:p>
          <a:endParaRPr lang="en-US"/>
        </a:p>
      </dgm:t>
    </dgm:pt>
    <dgm:pt modelId="{BA80E983-A5B4-4F57-8971-237EAC5B1C57}" type="sibTrans" cxnId="{4597B04E-A190-45CD-9C1C-659B591033E7}">
      <dgm:prSet/>
      <dgm:spPr/>
      <dgm:t>
        <a:bodyPr/>
        <a:lstStyle/>
        <a:p>
          <a:endParaRPr lang="en-US"/>
        </a:p>
      </dgm:t>
    </dgm:pt>
    <dgm:pt modelId="{EE076F94-5C03-454C-B6CF-A6BFDDC9F15C}">
      <dgm:prSet/>
      <dgm:spPr/>
      <dgm:t>
        <a:bodyPr/>
        <a:lstStyle/>
        <a:p>
          <a:r>
            <a:rPr lang="en-US"/>
            <a:t>Generate reports of earned money</a:t>
          </a:r>
        </a:p>
      </dgm:t>
    </dgm:pt>
    <dgm:pt modelId="{FF736B42-5054-4B7A-98E0-0F2F03797C56}" type="parTrans" cxnId="{F4E4F3A0-8118-4530-81DB-FD13024B45C1}">
      <dgm:prSet/>
      <dgm:spPr/>
      <dgm:t>
        <a:bodyPr/>
        <a:lstStyle/>
        <a:p>
          <a:endParaRPr lang="en-US"/>
        </a:p>
      </dgm:t>
    </dgm:pt>
    <dgm:pt modelId="{8A86196A-EF59-4B00-AE6D-39D0BA4F9A4D}" type="sibTrans" cxnId="{F4E4F3A0-8118-4530-81DB-FD13024B45C1}">
      <dgm:prSet/>
      <dgm:spPr/>
      <dgm:t>
        <a:bodyPr/>
        <a:lstStyle/>
        <a:p>
          <a:endParaRPr lang="en-US"/>
        </a:p>
      </dgm:t>
    </dgm:pt>
    <dgm:pt modelId="{ED275F6D-C13A-4CEA-AE6E-618D7090A38E}">
      <dgm:prSet/>
      <dgm:spPr/>
      <dgm:t>
        <a:bodyPr/>
        <a:lstStyle/>
        <a:p>
          <a:r>
            <a:rPr lang="en-US"/>
            <a:t>Visualize</a:t>
          </a:r>
        </a:p>
      </dgm:t>
    </dgm:pt>
    <dgm:pt modelId="{A733650F-FF9A-4646-86D7-0E64F5293961}" type="parTrans" cxnId="{10440A9B-FAFF-428E-8C4A-1E0BA2A2C286}">
      <dgm:prSet/>
      <dgm:spPr/>
      <dgm:t>
        <a:bodyPr/>
        <a:lstStyle/>
        <a:p>
          <a:endParaRPr lang="en-US"/>
        </a:p>
      </dgm:t>
    </dgm:pt>
    <dgm:pt modelId="{4703376D-09F5-43CB-A7EE-E262CFF66D5C}" type="sibTrans" cxnId="{10440A9B-FAFF-428E-8C4A-1E0BA2A2C286}">
      <dgm:prSet/>
      <dgm:spPr/>
      <dgm:t>
        <a:bodyPr/>
        <a:lstStyle/>
        <a:p>
          <a:endParaRPr lang="en-US"/>
        </a:p>
      </dgm:t>
    </dgm:pt>
    <dgm:pt modelId="{4DA3FE8A-6366-4D94-904E-8E765916679D}">
      <dgm:prSet/>
      <dgm:spPr/>
      <dgm:t>
        <a:bodyPr/>
        <a:lstStyle/>
        <a:p>
          <a:r>
            <a:rPr lang="en-US"/>
            <a:t>Visualize COVID-19 Cases</a:t>
          </a:r>
        </a:p>
      </dgm:t>
    </dgm:pt>
    <dgm:pt modelId="{B6B91690-9FCA-476E-9376-E78629CA9740}" type="parTrans" cxnId="{277C5A62-83B3-48A2-9CFF-FD0F436AA196}">
      <dgm:prSet/>
      <dgm:spPr/>
      <dgm:t>
        <a:bodyPr/>
        <a:lstStyle/>
        <a:p>
          <a:endParaRPr lang="en-US"/>
        </a:p>
      </dgm:t>
    </dgm:pt>
    <dgm:pt modelId="{AEB906C4-AEBE-4E67-AD71-2732ED9B10E3}" type="sibTrans" cxnId="{277C5A62-83B3-48A2-9CFF-FD0F436AA196}">
      <dgm:prSet/>
      <dgm:spPr/>
      <dgm:t>
        <a:bodyPr/>
        <a:lstStyle/>
        <a:p>
          <a:endParaRPr lang="en-US"/>
        </a:p>
      </dgm:t>
    </dgm:pt>
    <dgm:pt modelId="{D676AF17-317F-43F1-AAFC-4A7719FE56A4}">
      <dgm:prSet/>
      <dgm:spPr/>
      <dgm:t>
        <a:bodyPr/>
        <a:lstStyle/>
        <a:p>
          <a:r>
            <a:rPr lang="en-US"/>
            <a:t>Alert</a:t>
          </a:r>
        </a:p>
      </dgm:t>
    </dgm:pt>
    <dgm:pt modelId="{7904D308-F40B-4520-8FD5-5E09676EB22F}" type="parTrans" cxnId="{00D36606-26FF-40B5-B576-20A95657B8F5}">
      <dgm:prSet/>
      <dgm:spPr/>
      <dgm:t>
        <a:bodyPr/>
        <a:lstStyle/>
        <a:p>
          <a:endParaRPr lang="en-US"/>
        </a:p>
      </dgm:t>
    </dgm:pt>
    <dgm:pt modelId="{B7BE8F74-33E5-405E-9B8B-BFF28C641629}" type="sibTrans" cxnId="{00D36606-26FF-40B5-B576-20A95657B8F5}">
      <dgm:prSet/>
      <dgm:spPr/>
      <dgm:t>
        <a:bodyPr/>
        <a:lstStyle/>
        <a:p>
          <a:endParaRPr lang="en-US"/>
        </a:p>
      </dgm:t>
    </dgm:pt>
    <dgm:pt modelId="{A246D605-6973-404F-AE73-E3C0E92C0D6B}">
      <dgm:prSet/>
      <dgm:spPr/>
      <dgm:t>
        <a:bodyPr/>
        <a:lstStyle/>
        <a:p>
          <a:r>
            <a:rPr lang="en-US" dirty="0"/>
            <a:t>Alert KSU campuses when a COVID-19 case is confirmed within KSU</a:t>
          </a:r>
        </a:p>
      </dgm:t>
    </dgm:pt>
    <dgm:pt modelId="{CFAE4EF7-D458-4805-949F-C86E22ABFDAB}" type="parTrans" cxnId="{EF1D8AB4-3AE3-44D9-8235-5C74C1843902}">
      <dgm:prSet/>
      <dgm:spPr/>
      <dgm:t>
        <a:bodyPr/>
        <a:lstStyle/>
        <a:p>
          <a:endParaRPr lang="en-US"/>
        </a:p>
      </dgm:t>
    </dgm:pt>
    <dgm:pt modelId="{E1D45B23-8B18-4C26-A979-C088A1441BD1}" type="sibTrans" cxnId="{EF1D8AB4-3AE3-44D9-8235-5C74C1843902}">
      <dgm:prSet/>
      <dgm:spPr/>
      <dgm:t>
        <a:bodyPr/>
        <a:lstStyle/>
        <a:p>
          <a:endParaRPr lang="en-US"/>
        </a:p>
      </dgm:t>
    </dgm:pt>
    <dgm:pt modelId="{8FB2ABBE-41FE-4039-AEFB-9784685DD78A}">
      <dgm:prSet/>
      <dgm:spPr/>
      <dgm:t>
        <a:bodyPr/>
        <a:lstStyle/>
        <a:p>
          <a:r>
            <a:rPr lang="en-US" dirty="0"/>
            <a:t>Schedule patient visits</a:t>
          </a:r>
        </a:p>
      </dgm:t>
    </dgm:pt>
    <dgm:pt modelId="{A6F17FF7-75EB-45B4-ABE2-5D90B1F6A97D}" type="parTrans" cxnId="{50FBBAA5-ADEE-4662-AA28-AAC8C9B96C0D}">
      <dgm:prSet/>
      <dgm:spPr/>
      <dgm:t>
        <a:bodyPr/>
        <a:lstStyle/>
        <a:p>
          <a:endParaRPr lang="en-US"/>
        </a:p>
      </dgm:t>
    </dgm:pt>
    <dgm:pt modelId="{AD99DF5A-F7C6-4147-87EB-913250F56725}" type="sibTrans" cxnId="{50FBBAA5-ADEE-4662-AA28-AAC8C9B96C0D}">
      <dgm:prSet/>
      <dgm:spPr/>
      <dgm:t>
        <a:bodyPr/>
        <a:lstStyle/>
        <a:p>
          <a:endParaRPr lang="en-US"/>
        </a:p>
      </dgm:t>
    </dgm:pt>
    <dgm:pt modelId="{CE8B671F-7ABE-4060-9CD3-3C7F3FBC237C}" type="pres">
      <dgm:prSet presAssocID="{21010D82-1E3A-437E-B3BD-50375957ED89}" presName="Name0" presStyleCnt="0">
        <dgm:presLayoutVars>
          <dgm:dir/>
          <dgm:animLvl val="lvl"/>
          <dgm:resizeHandles/>
        </dgm:presLayoutVars>
      </dgm:prSet>
      <dgm:spPr/>
    </dgm:pt>
    <dgm:pt modelId="{9CFD17A7-341B-40FF-A2BD-2DF17820CBA3}" type="pres">
      <dgm:prSet presAssocID="{3C14E535-AE1A-4CA4-90B2-1282FF7C8A88}" presName="linNode" presStyleCnt="0"/>
      <dgm:spPr/>
    </dgm:pt>
    <dgm:pt modelId="{B0EC640E-66A9-4484-8278-FF7F7BE25AE3}" type="pres">
      <dgm:prSet presAssocID="{3C14E535-AE1A-4CA4-90B2-1282FF7C8A88}" presName="parentShp" presStyleLbl="node1" presStyleIdx="0" presStyleCnt="7" custScaleX="90909" custScaleY="90909">
        <dgm:presLayoutVars>
          <dgm:bulletEnabled val="1"/>
        </dgm:presLayoutVars>
      </dgm:prSet>
      <dgm:spPr/>
    </dgm:pt>
    <dgm:pt modelId="{8BCA4CE6-980A-4838-8ACC-5C090C2A0A57}" type="pres">
      <dgm:prSet presAssocID="{3C14E535-AE1A-4CA4-90B2-1282FF7C8A88}" presName="childShp" presStyleLbl="bgAccFollowNode1" presStyleIdx="0" presStyleCnt="7">
        <dgm:presLayoutVars>
          <dgm:bulletEnabled val="1"/>
        </dgm:presLayoutVars>
      </dgm:prSet>
      <dgm:spPr/>
    </dgm:pt>
    <dgm:pt modelId="{3D755715-7202-494D-A9D4-F5090AB7E105}" type="pres">
      <dgm:prSet presAssocID="{BF31A98C-BB45-427F-BDA2-FBB30F934D36}" presName="spacing" presStyleCnt="0"/>
      <dgm:spPr/>
    </dgm:pt>
    <dgm:pt modelId="{4EF0F9C6-7986-4974-910E-ACB9A961457D}" type="pres">
      <dgm:prSet presAssocID="{E4FCDF08-DF70-477F-B9E6-4B98F00F5910}" presName="linNode" presStyleCnt="0"/>
      <dgm:spPr/>
    </dgm:pt>
    <dgm:pt modelId="{14E1204C-E265-4ABD-81C0-EFA96D040E98}" type="pres">
      <dgm:prSet presAssocID="{E4FCDF08-DF70-477F-B9E6-4B98F00F5910}" presName="parentShp" presStyleLbl="node1" presStyleIdx="1" presStyleCnt="7" custScaleX="90909" custScaleY="90909">
        <dgm:presLayoutVars>
          <dgm:bulletEnabled val="1"/>
        </dgm:presLayoutVars>
      </dgm:prSet>
      <dgm:spPr/>
    </dgm:pt>
    <dgm:pt modelId="{59107EB2-0A86-4BD6-865C-F6022FDC54C1}" type="pres">
      <dgm:prSet presAssocID="{E4FCDF08-DF70-477F-B9E6-4B98F00F5910}" presName="childShp" presStyleLbl="bgAccFollowNode1" presStyleIdx="1" presStyleCnt="7">
        <dgm:presLayoutVars>
          <dgm:bulletEnabled val="1"/>
        </dgm:presLayoutVars>
      </dgm:prSet>
      <dgm:spPr/>
    </dgm:pt>
    <dgm:pt modelId="{F15C1FA5-15AB-4EDD-BC6A-6ABA7D01D9EF}" type="pres">
      <dgm:prSet presAssocID="{3EC1A402-D8EF-4427-B664-B50B1B63A365}" presName="spacing" presStyleCnt="0"/>
      <dgm:spPr/>
    </dgm:pt>
    <dgm:pt modelId="{B210CB92-37E1-4DED-BE20-A21E093C07B1}" type="pres">
      <dgm:prSet presAssocID="{77301D24-71DA-4D77-9188-D58FBC36C2E3}" presName="linNode" presStyleCnt="0"/>
      <dgm:spPr/>
    </dgm:pt>
    <dgm:pt modelId="{92572284-0966-40EF-ADB5-B7640B3188B6}" type="pres">
      <dgm:prSet presAssocID="{77301D24-71DA-4D77-9188-D58FBC36C2E3}" presName="parentShp" presStyleLbl="node1" presStyleIdx="2" presStyleCnt="7" custScaleX="90909" custScaleY="90909">
        <dgm:presLayoutVars>
          <dgm:bulletEnabled val="1"/>
        </dgm:presLayoutVars>
      </dgm:prSet>
      <dgm:spPr/>
    </dgm:pt>
    <dgm:pt modelId="{B42837C7-8A19-4CC7-B6C1-0A14FE81D642}" type="pres">
      <dgm:prSet presAssocID="{77301D24-71DA-4D77-9188-D58FBC36C2E3}" presName="childShp" presStyleLbl="bgAccFollowNode1" presStyleIdx="2" presStyleCnt="7">
        <dgm:presLayoutVars>
          <dgm:bulletEnabled val="1"/>
        </dgm:presLayoutVars>
      </dgm:prSet>
      <dgm:spPr/>
    </dgm:pt>
    <dgm:pt modelId="{4FC646F0-48BD-458A-A565-4C52F4B76B5B}" type="pres">
      <dgm:prSet presAssocID="{859CE1DD-7416-4FC1-B437-33B5BDEC8367}" presName="spacing" presStyleCnt="0"/>
      <dgm:spPr/>
    </dgm:pt>
    <dgm:pt modelId="{14BD412C-AEAC-4158-9771-D1F240B3AB11}" type="pres">
      <dgm:prSet presAssocID="{0E46900D-E590-43BA-AB94-9FAF3D58F61F}" presName="linNode" presStyleCnt="0"/>
      <dgm:spPr/>
    </dgm:pt>
    <dgm:pt modelId="{0AC28531-0B93-4D58-BB00-DAE638F65578}" type="pres">
      <dgm:prSet presAssocID="{0E46900D-E590-43BA-AB94-9FAF3D58F61F}" presName="parentShp" presStyleLbl="node1" presStyleIdx="3" presStyleCnt="7" custScaleX="90909" custScaleY="90909">
        <dgm:presLayoutVars>
          <dgm:bulletEnabled val="1"/>
        </dgm:presLayoutVars>
      </dgm:prSet>
      <dgm:spPr/>
    </dgm:pt>
    <dgm:pt modelId="{F469D963-3140-44A2-86B1-C717D70B495B}" type="pres">
      <dgm:prSet presAssocID="{0E46900D-E590-43BA-AB94-9FAF3D58F61F}" presName="childShp" presStyleLbl="bgAccFollowNode1" presStyleIdx="3" presStyleCnt="7">
        <dgm:presLayoutVars>
          <dgm:bulletEnabled val="1"/>
        </dgm:presLayoutVars>
      </dgm:prSet>
      <dgm:spPr/>
    </dgm:pt>
    <dgm:pt modelId="{B3491AED-3C12-42CB-9EC2-DF563CB181BA}" type="pres">
      <dgm:prSet presAssocID="{62BDF21F-95E3-47DE-92FB-49F25322274B}" presName="spacing" presStyleCnt="0"/>
      <dgm:spPr/>
    </dgm:pt>
    <dgm:pt modelId="{393F87FE-B4CE-44E2-8EB2-FDA49D2BC84E}" type="pres">
      <dgm:prSet presAssocID="{0F688640-7299-4711-8869-268961273F23}" presName="linNode" presStyleCnt="0"/>
      <dgm:spPr/>
    </dgm:pt>
    <dgm:pt modelId="{0337C6E4-6366-49E4-8247-2B7459F9186A}" type="pres">
      <dgm:prSet presAssocID="{0F688640-7299-4711-8869-268961273F23}" presName="parentShp" presStyleLbl="node1" presStyleIdx="4" presStyleCnt="7" custScaleX="90909" custScaleY="90909">
        <dgm:presLayoutVars>
          <dgm:bulletEnabled val="1"/>
        </dgm:presLayoutVars>
      </dgm:prSet>
      <dgm:spPr/>
    </dgm:pt>
    <dgm:pt modelId="{FD290322-A75F-484C-8635-0255973C7DD3}" type="pres">
      <dgm:prSet presAssocID="{0F688640-7299-4711-8869-268961273F23}" presName="childShp" presStyleLbl="bgAccFollowNode1" presStyleIdx="4" presStyleCnt="7">
        <dgm:presLayoutVars>
          <dgm:bulletEnabled val="1"/>
        </dgm:presLayoutVars>
      </dgm:prSet>
      <dgm:spPr/>
    </dgm:pt>
    <dgm:pt modelId="{6A9E10E7-740E-41D0-A829-EA4B1D3B5C2B}" type="pres">
      <dgm:prSet presAssocID="{BA80E983-A5B4-4F57-8971-237EAC5B1C57}" presName="spacing" presStyleCnt="0"/>
      <dgm:spPr/>
    </dgm:pt>
    <dgm:pt modelId="{DE6D65FA-A31D-484D-AC6F-2657EF1F6AC3}" type="pres">
      <dgm:prSet presAssocID="{ED275F6D-C13A-4CEA-AE6E-618D7090A38E}" presName="linNode" presStyleCnt="0"/>
      <dgm:spPr/>
    </dgm:pt>
    <dgm:pt modelId="{CB43DA7D-341E-4336-9FBA-BBAE073510A4}" type="pres">
      <dgm:prSet presAssocID="{ED275F6D-C13A-4CEA-AE6E-618D7090A38E}" presName="parentShp" presStyleLbl="node1" presStyleIdx="5" presStyleCnt="7" custScaleX="90909" custScaleY="90909">
        <dgm:presLayoutVars>
          <dgm:bulletEnabled val="1"/>
        </dgm:presLayoutVars>
      </dgm:prSet>
      <dgm:spPr/>
    </dgm:pt>
    <dgm:pt modelId="{F399CA14-0271-4031-8A6F-E7C675C125C1}" type="pres">
      <dgm:prSet presAssocID="{ED275F6D-C13A-4CEA-AE6E-618D7090A38E}" presName="childShp" presStyleLbl="bgAccFollowNode1" presStyleIdx="5" presStyleCnt="7">
        <dgm:presLayoutVars>
          <dgm:bulletEnabled val="1"/>
        </dgm:presLayoutVars>
      </dgm:prSet>
      <dgm:spPr/>
    </dgm:pt>
    <dgm:pt modelId="{557E9C01-7D69-4D50-B01B-81067E67401C}" type="pres">
      <dgm:prSet presAssocID="{4703376D-09F5-43CB-A7EE-E262CFF66D5C}" presName="spacing" presStyleCnt="0"/>
      <dgm:spPr/>
    </dgm:pt>
    <dgm:pt modelId="{95AC38A2-59C9-4870-ADFC-5F006A3A2E80}" type="pres">
      <dgm:prSet presAssocID="{D676AF17-317F-43F1-AAFC-4A7719FE56A4}" presName="linNode" presStyleCnt="0"/>
      <dgm:spPr/>
    </dgm:pt>
    <dgm:pt modelId="{581EF491-4E71-4AF0-8C86-EFE7FD5BC818}" type="pres">
      <dgm:prSet presAssocID="{D676AF17-317F-43F1-AAFC-4A7719FE56A4}" presName="parentShp" presStyleLbl="node1" presStyleIdx="6" presStyleCnt="7" custScaleX="90909" custScaleY="90909">
        <dgm:presLayoutVars>
          <dgm:bulletEnabled val="1"/>
        </dgm:presLayoutVars>
      </dgm:prSet>
      <dgm:spPr/>
    </dgm:pt>
    <dgm:pt modelId="{4DDA2EC0-03DE-4504-82AC-553670C4C961}" type="pres">
      <dgm:prSet presAssocID="{D676AF17-317F-43F1-AAFC-4A7719FE56A4}" presName="childShp" presStyleLbl="bgAccFollowNode1" presStyleIdx="6" presStyleCnt="7">
        <dgm:presLayoutVars>
          <dgm:bulletEnabled val="1"/>
        </dgm:presLayoutVars>
      </dgm:prSet>
      <dgm:spPr/>
    </dgm:pt>
  </dgm:ptLst>
  <dgm:cxnLst>
    <dgm:cxn modelId="{00D36606-26FF-40B5-B576-20A95657B8F5}" srcId="{21010D82-1E3A-437E-B3BD-50375957ED89}" destId="{D676AF17-317F-43F1-AAFC-4A7719FE56A4}" srcOrd="6" destOrd="0" parTransId="{7904D308-F40B-4520-8FD5-5E09676EB22F}" sibTransId="{B7BE8F74-33E5-405E-9B8B-BFF28C641629}"/>
    <dgm:cxn modelId="{F3C2FE14-5433-423C-979E-3C3861303833}" type="presOf" srcId="{E4FCDF08-DF70-477F-B9E6-4B98F00F5910}" destId="{14E1204C-E265-4ABD-81C0-EFA96D040E98}" srcOrd="0" destOrd="0" presId="urn:microsoft.com/office/officeart/2005/8/layout/vList6"/>
    <dgm:cxn modelId="{43224124-5683-4CB4-8845-9C97004C8FB2}" type="presOf" srcId="{D676AF17-317F-43F1-AAFC-4A7719FE56A4}" destId="{581EF491-4E71-4AF0-8C86-EFE7FD5BC818}" srcOrd="0" destOrd="0" presId="urn:microsoft.com/office/officeart/2005/8/layout/vList6"/>
    <dgm:cxn modelId="{ABAF1930-0D79-4E5F-A04D-184827D15794}" type="presOf" srcId="{A246D605-6973-404F-AE73-E3C0E92C0D6B}" destId="{4DDA2EC0-03DE-4504-82AC-553670C4C961}" srcOrd="0" destOrd="0" presId="urn:microsoft.com/office/officeart/2005/8/layout/vList6"/>
    <dgm:cxn modelId="{27CFCF39-6E66-4969-9B68-A69E2F96C4E9}" type="presOf" srcId="{EE076F94-5C03-454C-B6CF-A6BFDDC9F15C}" destId="{FD290322-A75F-484C-8635-0255973C7DD3}" srcOrd="0" destOrd="0" presId="urn:microsoft.com/office/officeart/2005/8/layout/vList6"/>
    <dgm:cxn modelId="{9C24DC5D-7044-429E-83F2-20ECD9D018EE}" type="presOf" srcId="{ED275F6D-C13A-4CEA-AE6E-618D7090A38E}" destId="{CB43DA7D-341E-4336-9FBA-BBAE073510A4}" srcOrd="0" destOrd="0" presId="urn:microsoft.com/office/officeart/2005/8/layout/vList6"/>
    <dgm:cxn modelId="{277C5A62-83B3-48A2-9CFF-FD0F436AA196}" srcId="{ED275F6D-C13A-4CEA-AE6E-618D7090A38E}" destId="{4DA3FE8A-6366-4D94-904E-8E765916679D}" srcOrd="0" destOrd="0" parTransId="{B6B91690-9FCA-476E-9376-E78629CA9740}" sibTransId="{AEB906C4-AEBE-4E67-AD71-2732ED9B10E3}"/>
    <dgm:cxn modelId="{4597B04E-A190-45CD-9C1C-659B591033E7}" srcId="{21010D82-1E3A-437E-B3BD-50375957ED89}" destId="{0F688640-7299-4711-8869-268961273F23}" srcOrd="4" destOrd="0" parTransId="{6458B981-AFC3-46F6-8906-85304BD9DF7C}" sibTransId="{BA80E983-A5B4-4F57-8971-237EAC5B1C57}"/>
    <dgm:cxn modelId="{81EE6575-A6AD-41F7-91F7-BB6FAF3F8E18}" srcId="{77301D24-71DA-4D77-9188-D58FBC36C2E3}" destId="{38362038-088B-4F9C-981C-2FB4B17BCFD1}" srcOrd="0" destOrd="0" parTransId="{FCB74732-8619-4DB2-AA62-EEF43A9FC563}" sibTransId="{731D5F45-0DF7-4D71-B33D-700EA3BFA3AF}"/>
    <dgm:cxn modelId="{1153A778-4B5A-47BF-AE0F-5D85819BEA1A}" type="presOf" srcId="{38362038-088B-4F9C-981C-2FB4B17BCFD1}" destId="{B42837C7-8A19-4CC7-B6C1-0A14FE81D642}" srcOrd="0" destOrd="0" presId="urn:microsoft.com/office/officeart/2005/8/layout/vList6"/>
    <dgm:cxn modelId="{15DEB37F-533D-4140-BB02-3D09E0B763EA}" type="presOf" srcId="{21010D82-1E3A-437E-B3BD-50375957ED89}" destId="{CE8B671F-7ABE-4060-9CD3-3C7F3FBC237C}" srcOrd="0" destOrd="0" presId="urn:microsoft.com/office/officeart/2005/8/layout/vList6"/>
    <dgm:cxn modelId="{D7EE1080-FDAE-407F-A375-1E47227CBA34}" type="presOf" srcId="{0E46900D-E590-43BA-AB94-9FAF3D58F61F}" destId="{0AC28531-0B93-4D58-BB00-DAE638F65578}" srcOrd="0" destOrd="0" presId="urn:microsoft.com/office/officeart/2005/8/layout/vList6"/>
    <dgm:cxn modelId="{5F8B9A8E-7391-46F0-BAB0-2D7A974CA21B}" type="presOf" srcId="{3C14E535-AE1A-4CA4-90B2-1282FF7C8A88}" destId="{B0EC640E-66A9-4484-8278-FF7F7BE25AE3}" srcOrd="0" destOrd="0" presId="urn:microsoft.com/office/officeart/2005/8/layout/vList6"/>
    <dgm:cxn modelId="{C7C67096-A718-44A8-A393-C0C9FF6271E9}" type="presOf" srcId="{4DB0AA56-E4F0-4F4E-9A90-28A7ADF482B7}" destId="{59107EB2-0A86-4BD6-865C-F6022FDC54C1}" srcOrd="0" destOrd="0" presId="urn:microsoft.com/office/officeart/2005/8/layout/vList6"/>
    <dgm:cxn modelId="{F4CBE996-370F-4B1A-A971-5E7813B51DC1}" type="presOf" srcId="{4DA3FE8A-6366-4D94-904E-8E765916679D}" destId="{F399CA14-0271-4031-8A6F-E7C675C125C1}" srcOrd="0" destOrd="0" presId="urn:microsoft.com/office/officeart/2005/8/layout/vList6"/>
    <dgm:cxn modelId="{10440A9B-FAFF-428E-8C4A-1E0BA2A2C286}" srcId="{21010D82-1E3A-437E-B3BD-50375957ED89}" destId="{ED275F6D-C13A-4CEA-AE6E-618D7090A38E}" srcOrd="5" destOrd="0" parTransId="{A733650F-FF9A-4646-86D7-0E64F5293961}" sibTransId="{4703376D-09F5-43CB-A7EE-E262CFF66D5C}"/>
    <dgm:cxn modelId="{4A3F609B-C5E0-4644-B317-652D7A422C88}" srcId="{21010D82-1E3A-437E-B3BD-50375957ED89}" destId="{77301D24-71DA-4D77-9188-D58FBC36C2E3}" srcOrd="2" destOrd="0" parTransId="{A0B401C5-D716-4D2B-8F10-5F2D0DEDCE8B}" sibTransId="{859CE1DD-7416-4FC1-B437-33B5BDEC8367}"/>
    <dgm:cxn modelId="{F4E4F3A0-8118-4530-81DB-FD13024B45C1}" srcId="{0F688640-7299-4711-8869-268961273F23}" destId="{EE076F94-5C03-454C-B6CF-A6BFDDC9F15C}" srcOrd="0" destOrd="0" parTransId="{FF736B42-5054-4B7A-98E0-0F2F03797C56}" sibTransId="{8A86196A-EF59-4B00-AE6D-39D0BA4F9A4D}"/>
    <dgm:cxn modelId="{760C29A1-BC1A-41AF-B85F-0DC5CBCBB9FE}" srcId="{21010D82-1E3A-437E-B3BD-50375957ED89}" destId="{0E46900D-E590-43BA-AB94-9FAF3D58F61F}" srcOrd="3" destOrd="0" parTransId="{F338A6A4-8F18-49E8-BDB9-6A8B4D402299}" sibTransId="{62BDF21F-95E3-47DE-92FB-49F25322274B}"/>
    <dgm:cxn modelId="{7D4BBEA3-E51F-4448-91B8-84EC00694AA1}" srcId="{21010D82-1E3A-437E-B3BD-50375957ED89}" destId="{E4FCDF08-DF70-477F-B9E6-4B98F00F5910}" srcOrd="1" destOrd="0" parTransId="{18B97DAB-191D-43B9-96EF-FFD5B8ECF3DB}" sibTransId="{3EC1A402-D8EF-4427-B664-B50B1B63A365}"/>
    <dgm:cxn modelId="{50FBBAA5-ADEE-4662-AA28-AAC8C9B96C0D}" srcId="{3C14E535-AE1A-4CA4-90B2-1282FF7C8A88}" destId="{8FB2ABBE-41FE-4039-AEFB-9784685DD78A}" srcOrd="0" destOrd="0" parTransId="{A6F17FF7-75EB-45B4-ABE2-5D90B1F6A97D}" sibTransId="{AD99DF5A-F7C6-4147-87EB-913250F56725}"/>
    <dgm:cxn modelId="{C9C9C4AA-F197-43B4-823C-C09DA27390D5}" type="presOf" srcId="{77301D24-71DA-4D77-9188-D58FBC36C2E3}" destId="{92572284-0966-40EF-ADB5-B7640B3188B6}" srcOrd="0" destOrd="0" presId="urn:microsoft.com/office/officeart/2005/8/layout/vList6"/>
    <dgm:cxn modelId="{4549D9AE-A4BF-4BE4-A3E2-B18EB531C3E5}" type="presOf" srcId="{8FB2ABBE-41FE-4039-AEFB-9784685DD78A}" destId="{8BCA4CE6-980A-4838-8ACC-5C090C2A0A57}" srcOrd="0" destOrd="0" presId="urn:microsoft.com/office/officeart/2005/8/layout/vList6"/>
    <dgm:cxn modelId="{EF1D8AB4-3AE3-44D9-8235-5C74C1843902}" srcId="{D676AF17-317F-43F1-AAFC-4A7719FE56A4}" destId="{A246D605-6973-404F-AE73-E3C0E92C0D6B}" srcOrd="0" destOrd="0" parTransId="{CFAE4EF7-D458-4805-949F-C86E22ABFDAB}" sibTransId="{E1D45B23-8B18-4C26-A979-C088A1441BD1}"/>
    <dgm:cxn modelId="{44F69BCC-4725-4B43-A7E0-9E5320792132}" srcId="{E4FCDF08-DF70-477F-B9E6-4B98F00F5910}" destId="{4DB0AA56-E4F0-4F4E-9A90-28A7ADF482B7}" srcOrd="0" destOrd="0" parTransId="{DAFEFDCF-FBDA-4D0A-9966-3C9895C2B96A}" sibTransId="{8C078501-BE5B-4827-BAD8-175E9325A077}"/>
    <dgm:cxn modelId="{2881CBD0-63B5-4E50-A9B6-30C50392C9ED}" srcId="{0E46900D-E590-43BA-AB94-9FAF3D58F61F}" destId="{54656891-A0A3-4513-A5B3-D38E760AD0A2}" srcOrd="0" destOrd="0" parTransId="{B8A9A28A-7108-47E9-9E9E-CFFD6D31139E}" sibTransId="{C32533DF-0DF1-4844-9F69-B28E579AED92}"/>
    <dgm:cxn modelId="{635814DE-09C6-4BEC-AA0F-D91B96278B78}" srcId="{21010D82-1E3A-437E-B3BD-50375957ED89}" destId="{3C14E535-AE1A-4CA4-90B2-1282FF7C8A88}" srcOrd="0" destOrd="0" parTransId="{2B865A7F-D9E4-4BD8-9B84-4CCE4C3CC780}" sibTransId="{BF31A98C-BB45-427F-BDA2-FBB30F934D36}"/>
    <dgm:cxn modelId="{77A693EA-270F-4FD7-8CBE-15128053F246}" type="presOf" srcId="{0F688640-7299-4711-8869-268961273F23}" destId="{0337C6E4-6366-49E4-8247-2B7459F9186A}" srcOrd="0" destOrd="0" presId="urn:microsoft.com/office/officeart/2005/8/layout/vList6"/>
    <dgm:cxn modelId="{6BA7D9FA-5FEE-44F2-999D-ADBA01F140C9}" type="presOf" srcId="{54656891-A0A3-4513-A5B3-D38E760AD0A2}" destId="{F469D963-3140-44A2-86B1-C717D70B495B}" srcOrd="0" destOrd="0" presId="urn:microsoft.com/office/officeart/2005/8/layout/vList6"/>
    <dgm:cxn modelId="{913F61F3-8568-4F3E-B362-8C548C8C5DE2}" type="presParOf" srcId="{CE8B671F-7ABE-4060-9CD3-3C7F3FBC237C}" destId="{9CFD17A7-341B-40FF-A2BD-2DF17820CBA3}" srcOrd="0" destOrd="0" presId="urn:microsoft.com/office/officeart/2005/8/layout/vList6"/>
    <dgm:cxn modelId="{8ECC7060-8CA2-45F9-80DC-F338A653DA34}" type="presParOf" srcId="{9CFD17A7-341B-40FF-A2BD-2DF17820CBA3}" destId="{B0EC640E-66A9-4484-8278-FF7F7BE25AE3}" srcOrd="0" destOrd="0" presId="urn:microsoft.com/office/officeart/2005/8/layout/vList6"/>
    <dgm:cxn modelId="{E11BB6CB-9C26-4D16-9EC7-F556869CF900}" type="presParOf" srcId="{9CFD17A7-341B-40FF-A2BD-2DF17820CBA3}" destId="{8BCA4CE6-980A-4838-8ACC-5C090C2A0A57}" srcOrd="1" destOrd="0" presId="urn:microsoft.com/office/officeart/2005/8/layout/vList6"/>
    <dgm:cxn modelId="{202DE3B3-F7DA-4FE6-9B1C-F45A61954DE3}" type="presParOf" srcId="{CE8B671F-7ABE-4060-9CD3-3C7F3FBC237C}" destId="{3D755715-7202-494D-A9D4-F5090AB7E105}" srcOrd="1" destOrd="0" presId="urn:microsoft.com/office/officeart/2005/8/layout/vList6"/>
    <dgm:cxn modelId="{79515095-88D5-4FAC-ABFA-07583DE95BB9}" type="presParOf" srcId="{CE8B671F-7ABE-4060-9CD3-3C7F3FBC237C}" destId="{4EF0F9C6-7986-4974-910E-ACB9A961457D}" srcOrd="2" destOrd="0" presId="urn:microsoft.com/office/officeart/2005/8/layout/vList6"/>
    <dgm:cxn modelId="{A5C367B4-CFC1-4479-BE05-06D74042134B}" type="presParOf" srcId="{4EF0F9C6-7986-4974-910E-ACB9A961457D}" destId="{14E1204C-E265-4ABD-81C0-EFA96D040E98}" srcOrd="0" destOrd="0" presId="urn:microsoft.com/office/officeart/2005/8/layout/vList6"/>
    <dgm:cxn modelId="{A7F79EAD-27F8-4063-A1D4-B90C35F9E423}" type="presParOf" srcId="{4EF0F9C6-7986-4974-910E-ACB9A961457D}" destId="{59107EB2-0A86-4BD6-865C-F6022FDC54C1}" srcOrd="1" destOrd="0" presId="urn:microsoft.com/office/officeart/2005/8/layout/vList6"/>
    <dgm:cxn modelId="{DF8E44FF-283A-4FBB-B799-8DEED0FBA993}" type="presParOf" srcId="{CE8B671F-7ABE-4060-9CD3-3C7F3FBC237C}" destId="{F15C1FA5-15AB-4EDD-BC6A-6ABA7D01D9EF}" srcOrd="3" destOrd="0" presId="urn:microsoft.com/office/officeart/2005/8/layout/vList6"/>
    <dgm:cxn modelId="{1A21721D-B79A-4EF8-A363-52898F8292B8}" type="presParOf" srcId="{CE8B671F-7ABE-4060-9CD3-3C7F3FBC237C}" destId="{B210CB92-37E1-4DED-BE20-A21E093C07B1}" srcOrd="4" destOrd="0" presId="urn:microsoft.com/office/officeart/2005/8/layout/vList6"/>
    <dgm:cxn modelId="{0F9D988A-22B7-4671-97E5-59824ED22DBA}" type="presParOf" srcId="{B210CB92-37E1-4DED-BE20-A21E093C07B1}" destId="{92572284-0966-40EF-ADB5-B7640B3188B6}" srcOrd="0" destOrd="0" presId="urn:microsoft.com/office/officeart/2005/8/layout/vList6"/>
    <dgm:cxn modelId="{3AFEBCED-CA0E-4AEF-81DC-76B7831B07C5}" type="presParOf" srcId="{B210CB92-37E1-4DED-BE20-A21E093C07B1}" destId="{B42837C7-8A19-4CC7-B6C1-0A14FE81D642}" srcOrd="1" destOrd="0" presId="urn:microsoft.com/office/officeart/2005/8/layout/vList6"/>
    <dgm:cxn modelId="{AE639CD1-2C14-4655-B5E9-EF0D7920BB23}" type="presParOf" srcId="{CE8B671F-7ABE-4060-9CD3-3C7F3FBC237C}" destId="{4FC646F0-48BD-458A-A565-4C52F4B76B5B}" srcOrd="5" destOrd="0" presId="urn:microsoft.com/office/officeart/2005/8/layout/vList6"/>
    <dgm:cxn modelId="{6B3E33B1-916B-47AA-A142-6DB5DA9D34F9}" type="presParOf" srcId="{CE8B671F-7ABE-4060-9CD3-3C7F3FBC237C}" destId="{14BD412C-AEAC-4158-9771-D1F240B3AB11}" srcOrd="6" destOrd="0" presId="urn:microsoft.com/office/officeart/2005/8/layout/vList6"/>
    <dgm:cxn modelId="{910CE56E-2078-4627-9A44-00B65C7D3198}" type="presParOf" srcId="{14BD412C-AEAC-4158-9771-D1F240B3AB11}" destId="{0AC28531-0B93-4D58-BB00-DAE638F65578}" srcOrd="0" destOrd="0" presId="urn:microsoft.com/office/officeart/2005/8/layout/vList6"/>
    <dgm:cxn modelId="{0841B10E-82F6-4004-982C-D8169B74A707}" type="presParOf" srcId="{14BD412C-AEAC-4158-9771-D1F240B3AB11}" destId="{F469D963-3140-44A2-86B1-C717D70B495B}" srcOrd="1" destOrd="0" presId="urn:microsoft.com/office/officeart/2005/8/layout/vList6"/>
    <dgm:cxn modelId="{D6151F24-1BCF-4900-B15E-BB32F8FFE783}" type="presParOf" srcId="{CE8B671F-7ABE-4060-9CD3-3C7F3FBC237C}" destId="{B3491AED-3C12-42CB-9EC2-DF563CB181BA}" srcOrd="7" destOrd="0" presId="urn:microsoft.com/office/officeart/2005/8/layout/vList6"/>
    <dgm:cxn modelId="{6705CFD1-BBFA-41FC-ADE8-24CD9A9BDDE5}" type="presParOf" srcId="{CE8B671F-7ABE-4060-9CD3-3C7F3FBC237C}" destId="{393F87FE-B4CE-44E2-8EB2-FDA49D2BC84E}" srcOrd="8" destOrd="0" presId="urn:microsoft.com/office/officeart/2005/8/layout/vList6"/>
    <dgm:cxn modelId="{1A77507F-2FD1-4063-8C77-20485F247F22}" type="presParOf" srcId="{393F87FE-B4CE-44E2-8EB2-FDA49D2BC84E}" destId="{0337C6E4-6366-49E4-8247-2B7459F9186A}" srcOrd="0" destOrd="0" presId="urn:microsoft.com/office/officeart/2005/8/layout/vList6"/>
    <dgm:cxn modelId="{975601B0-5493-4BF8-B2FD-D9E703666549}" type="presParOf" srcId="{393F87FE-B4CE-44E2-8EB2-FDA49D2BC84E}" destId="{FD290322-A75F-484C-8635-0255973C7DD3}" srcOrd="1" destOrd="0" presId="urn:microsoft.com/office/officeart/2005/8/layout/vList6"/>
    <dgm:cxn modelId="{47EAD340-2BC4-4F8D-BDDD-BF60340153D0}" type="presParOf" srcId="{CE8B671F-7ABE-4060-9CD3-3C7F3FBC237C}" destId="{6A9E10E7-740E-41D0-A829-EA4B1D3B5C2B}" srcOrd="9" destOrd="0" presId="urn:microsoft.com/office/officeart/2005/8/layout/vList6"/>
    <dgm:cxn modelId="{C35C9896-DFFB-4C2E-9698-C20358B9D056}" type="presParOf" srcId="{CE8B671F-7ABE-4060-9CD3-3C7F3FBC237C}" destId="{DE6D65FA-A31D-484D-AC6F-2657EF1F6AC3}" srcOrd="10" destOrd="0" presId="urn:microsoft.com/office/officeart/2005/8/layout/vList6"/>
    <dgm:cxn modelId="{DF1759F6-F5C3-4968-BD35-77A11CF9C234}" type="presParOf" srcId="{DE6D65FA-A31D-484D-AC6F-2657EF1F6AC3}" destId="{CB43DA7D-341E-4336-9FBA-BBAE073510A4}" srcOrd="0" destOrd="0" presId="urn:microsoft.com/office/officeart/2005/8/layout/vList6"/>
    <dgm:cxn modelId="{89D11C23-0B0B-4AE0-92B3-53609426A06F}" type="presParOf" srcId="{DE6D65FA-A31D-484D-AC6F-2657EF1F6AC3}" destId="{F399CA14-0271-4031-8A6F-E7C675C125C1}" srcOrd="1" destOrd="0" presId="urn:microsoft.com/office/officeart/2005/8/layout/vList6"/>
    <dgm:cxn modelId="{9D18BFF4-A9C1-4336-9043-D6657C20B2C2}" type="presParOf" srcId="{CE8B671F-7ABE-4060-9CD3-3C7F3FBC237C}" destId="{557E9C01-7D69-4D50-B01B-81067E67401C}" srcOrd="11" destOrd="0" presId="urn:microsoft.com/office/officeart/2005/8/layout/vList6"/>
    <dgm:cxn modelId="{AE37B2E5-8ABA-4DF3-9C84-BB1D8AB4905E}" type="presParOf" srcId="{CE8B671F-7ABE-4060-9CD3-3C7F3FBC237C}" destId="{95AC38A2-59C9-4870-ADFC-5F006A3A2E80}" srcOrd="12" destOrd="0" presId="urn:microsoft.com/office/officeart/2005/8/layout/vList6"/>
    <dgm:cxn modelId="{BCAE2DC0-0A64-40BA-835A-832B6E737369}" type="presParOf" srcId="{95AC38A2-59C9-4870-ADFC-5F006A3A2E80}" destId="{581EF491-4E71-4AF0-8C86-EFE7FD5BC818}" srcOrd="0" destOrd="0" presId="urn:microsoft.com/office/officeart/2005/8/layout/vList6"/>
    <dgm:cxn modelId="{92C80A73-4349-40E1-AB9C-6B96FACCF805}" type="presParOf" srcId="{95AC38A2-59C9-4870-ADFC-5F006A3A2E80}" destId="{4DDA2EC0-03DE-4504-82AC-553670C4C961}"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4BAE86-A27F-4026-8A1E-9563ED7C115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37C267F-B343-4394-A634-231613DF69C3}">
      <dgm:prSet/>
      <dgm:spPr/>
      <dgm:t>
        <a:bodyPr/>
        <a:lstStyle/>
        <a:p>
          <a:r>
            <a:rPr lang="en-US" b="1"/>
            <a:t>Goal:</a:t>
          </a:r>
          <a:endParaRPr lang="en-US"/>
        </a:p>
      </dgm:t>
    </dgm:pt>
    <dgm:pt modelId="{8303928F-3CF9-4B4B-9E18-A07907C4CCE1}" type="parTrans" cxnId="{8F61328D-3DDD-4C17-ADC4-6F85CF83A3FA}">
      <dgm:prSet/>
      <dgm:spPr/>
      <dgm:t>
        <a:bodyPr/>
        <a:lstStyle/>
        <a:p>
          <a:endParaRPr lang="en-US"/>
        </a:p>
      </dgm:t>
    </dgm:pt>
    <dgm:pt modelId="{A7955671-50C7-4E7A-A3B4-1D05E969E8AD}" type="sibTrans" cxnId="{8F61328D-3DDD-4C17-ADC4-6F85CF83A3FA}">
      <dgm:prSet/>
      <dgm:spPr/>
      <dgm:t>
        <a:bodyPr/>
        <a:lstStyle/>
        <a:p>
          <a:endParaRPr lang="en-US"/>
        </a:p>
      </dgm:t>
    </dgm:pt>
    <dgm:pt modelId="{A51F6CA1-9E6A-4502-BF18-694068AD76DB}">
      <dgm:prSet/>
      <dgm:spPr/>
      <dgm:t>
        <a:bodyPr/>
        <a:lstStyle/>
        <a:p>
          <a:r>
            <a:rPr lang="en-US"/>
            <a:t>Keep track of each visit that takes place. Which Patient that is seen, the personnel that ran the appointment, the tests that were ran and their results, and the date of the appointment.</a:t>
          </a:r>
        </a:p>
      </dgm:t>
    </dgm:pt>
    <dgm:pt modelId="{FFEB5D69-0DA8-4913-BC6C-47C9EC679042}" type="parTrans" cxnId="{10147EE6-E048-422D-9872-68F98672BF16}">
      <dgm:prSet/>
      <dgm:spPr/>
      <dgm:t>
        <a:bodyPr/>
        <a:lstStyle/>
        <a:p>
          <a:endParaRPr lang="en-US"/>
        </a:p>
      </dgm:t>
    </dgm:pt>
    <dgm:pt modelId="{C4F65857-1996-47A1-9AF5-61DEB3D4B0E8}" type="sibTrans" cxnId="{10147EE6-E048-422D-9872-68F98672BF16}">
      <dgm:prSet/>
      <dgm:spPr/>
      <dgm:t>
        <a:bodyPr/>
        <a:lstStyle/>
        <a:p>
          <a:endParaRPr lang="en-US"/>
        </a:p>
      </dgm:t>
    </dgm:pt>
    <dgm:pt modelId="{16F23FA2-223F-4A8E-81EF-F0E59B2303D0}">
      <dgm:prSet/>
      <dgm:spPr/>
      <dgm:t>
        <a:bodyPr/>
        <a:lstStyle/>
        <a:p>
          <a:r>
            <a:rPr lang="en-US" b="1"/>
            <a:t>Classes to be implemented:</a:t>
          </a:r>
          <a:endParaRPr lang="en-US"/>
        </a:p>
      </dgm:t>
    </dgm:pt>
    <dgm:pt modelId="{522BA597-32AE-47C8-A43B-655B62A85B5D}" type="parTrans" cxnId="{F8C11B73-BFD6-443E-BD71-6407259585B1}">
      <dgm:prSet/>
      <dgm:spPr/>
      <dgm:t>
        <a:bodyPr/>
        <a:lstStyle/>
        <a:p>
          <a:endParaRPr lang="en-US"/>
        </a:p>
      </dgm:t>
    </dgm:pt>
    <dgm:pt modelId="{BCE52C87-83DB-4BDA-89CF-ACA86FA82583}" type="sibTrans" cxnId="{F8C11B73-BFD6-443E-BD71-6407259585B1}">
      <dgm:prSet/>
      <dgm:spPr/>
      <dgm:t>
        <a:bodyPr/>
        <a:lstStyle/>
        <a:p>
          <a:endParaRPr lang="en-US"/>
        </a:p>
      </dgm:t>
    </dgm:pt>
    <dgm:pt modelId="{70740208-9A8C-41DD-A963-9B39B4255B60}">
      <dgm:prSet/>
      <dgm:spPr/>
      <dgm:t>
        <a:bodyPr/>
        <a:lstStyle/>
        <a:p>
          <a:r>
            <a:rPr lang="en-US"/>
            <a:t>Visit, Test, TestResult</a:t>
          </a:r>
        </a:p>
      </dgm:t>
    </dgm:pt>
    <dgm:pt modelId="{E1F7748B-0204-40B5-B57F-26D4A4158E82}" type="parTrans" cxnId="{46E2B185-5070-4CC7-AAC4-6CB482286A1F}">
      <dgm:prSet/>
      <dgm:spPr/>
      <dgm:t>
        <a:bodyPr/>
        <a:lstStyle/>
        <a:p>
          <a:endParaRPr lang="en-US"/>
        </a:p>
      </dgm:t>
    </dgm:pt>
    <dgm:pt modelId="{216A4FCA-646E-420D-BD06-B42778F24265}" type="sibTrans" cxnId="{46E2B185-5070-4CC7-AAC4-6CB482286A1F}">
      <dgm:prSet/>
      <dgm:spPr/>
      <dgm:t>
        <a:bodyPr/>
        <a:lstStyle/>
        <a:p>
          <a:endParaRPr lang="en-US"/>
        </a:p>
      </dgm:t>
    </dgm:pt>
    <dgm:pt modelId="{DD166E51-8947-4375-9A3D-290B9616D24A}">
      <dgm:prSet/>
      <dgm:spPr/>
      <dgm:t>
        <a:bodyPr/>
        <a:lstStyle/>
        <a:p>
          <a:r>
            <a:rPr lang="en-US" b="1"/>
            <a:t>Previously implemented classes to use: </a:t>
          </a:r>
          <a:endParaRPr lang="en-US"/>
        </a:p>
      </dgm:t>
    </dgm:pt>
    <dgm:pt modelId="{C4D68A3C-A7D4-47C3-BA41-1DEFE3E153BE}" type="parTrans" cxnId="{17487AA1-BFBE-4BEA-8A81-1D2840EEFF54}">
      <dgm:prSet/>
      <dgm:spPr/>
      <dgm:t>
        <a:bodyPr/>
        <a:lstStyle/>
        <a:p>
          <a:endParaRPr lang="en-US"/>
        </a:p>
      </dgm:t>
    </dgm:pt>
    <dgm:pt modelId="{8B09F807-54BE-4CE2-9C77-CDAF3AA76C52}" type="sibTrans" cxnId="{17487AA1-BFBE-4BEA-8A81-1D2840EEFF54}">
      <dgm:prSet/>
      <dgm:spPr/>
      <dgm:t>
        <a:bodyPr/>
        <a:lstStyle/>
        <a:p>
          <a:endParaRPr lang="en-US"/>
        </a:p>
      </dgm:t>
    </dgm:pt>
    <dgm:pt modelId="{9D233BD2-E893-499E-A890-1075B1C0B9F9}">
      <dgm:prSet/>
      <dgm:spPr/>
      <dgm:t>
        <a:bodyPr/>
        <a:lstStyle/>
        <a:p>
          <a:r>
            <a:rPr lang="en-US"/>
            <a:t>Personnel, Patient, Appointment</a:t>
          </a:r>
        </a:p>
      </dgm:t>
    </dgm:pt>
    <dgm:pt modelId="{B22F8885-B887-481A-AC58-3D58F1A6734D}" type="parTrans" cxnId="{45F8AF83-24F3-4E0C-9822-3285600C46DA}">
      <dgm:prSet/>
      <dgm:spPr/>
      <dgm:t>
        <a:bodyPr/>
        <a:lstStyle/>
        <a:p>
          <a:endParaRPr lang="en-US"/>
        </a:p>
      </dgm:t>
    </dgm:pt>
    <dgm:pt modelId="{2EB6756C-D914-4448-A9ED-D021CF753714}" type="sibTrans" cxnId="{45F8AF83-24F3-4E0C-9822-3285600C46DA}">
      <dgm:prSet/>
      <dgm:spPr/>
      <dgm:t>
        <a:bodyPr/>
        <a:lstStyle/>
        <a:p>
          <a:endParaRPr lang="en-US"/>
        </a:p>
      </dgm:t>
    </dgm:pt>
    <dgm:pt modelId="{011EB0FB-2E6F-4B74-8CF3-AED8FCB0853C}">
      <dgm:prSet/>
      <dgm:spPr/>
      <dgm:t>
        <a:bodyPr/>
        <a:lstStyle/>
        <a:p>
          <a:r>
            <a:rPr lang="en-US" b="1"/>
            <a:t>Use case to be implemented:</a:t>
          </a:r>
          <a:endParaRPr lang="en-US"/>
        </a:p>
      </dgm:t>
    </dgm:pt>
    <dgm:pt modelId="{B8028ED1-584A-443D-9C77-007540A9094C}" type="parTrans" cxnId="{370B6858-CF12-4B3E-AB53-F3342DDD29D0}">
      <dgm:prSet/>
      <dgm:spPr/>
      <dgm:t>
        <a:bodyPr/>
        <a:lstStyle/>
        <a:p>
          <a:endParaRPr lang="en-US"/>
        </a:p>
      </dgm:t>
    </dgm:pt>
    <dgm:pt modelId="{B7CA4529-452E-4124-B9CE-68C657F34B92}" type="sibTrans" cxnId="{370B6858-CF12-4B3E-AB53-F3342DDD29D0}">
      <dgm:prSet/>
      <dgm:spPr/>
      <dgm:t>
        <a:bodyPr/>
        <a:lstStyle/>
        <a:p>
          <a:endParaRPr lang="en-US"/>
        </a:p>
      </dgm:t>
    </dgm:pt>
    <dgm:pt modelId="{3B364BB9-EC85-468F-A20E-38AA2BC1A20D}">
      <dgm:prSet/>
      <dgm:spPr/>
      <dgm:t>
        <a:bodyPr/>
        <a:lstStyle/>
        <a:p>
          <a:r>
            <a:rPr lang="en-US"/>
            <a:t>Determining which tests to run</a:t>
          </a:r>
        </a:p>
      </dgm:t>
    </dgm:pt>
    <dgm:pt modelId="{4D961D37-A90A-4779-ACF6-C147B4F2EEC9}" type="parTrans" cxnId="{B70A5042-7F06-4991-B9D5-CC33C2711930}">
      <dgm:prSet/>
      <dgm:spPr/>
      <dgm:t>
        <a:bodyPr/>
        <a:lstStyle/>
        <a:p>
          <a:endParaRPr lang="en-US"/>
        </a:p>
      </dgm:t>
    </dgm:pt>
    <dgm:pt modelId="{6913142A-768E-4E27-B9ED-C7B03588A122}" type="sibTrans" cxnId="{B70A5042-7F06-4991-B9D5-CC33C2711930}">
      <dgm:prSet/>
      <dgm:spPr/>
      <dgm:t>
        <a:bodyPr/>
        <a:lstStyle/>
        <a:p>
          <a:endParaRPr lang="en-US"/>
        </a:p>
      </dgm:t>
    </dgm:pt>
    <dgm:pt modelId="{928C5CAD-291E-4DC8-9CA0-B7428C9FB085}">
      <dgm:prSet/>
      <dgm:spPr/>
      <dgm:t>
        <a:bodyPr/>
        <a:lstStyle/>
        <a:p>
          <a:r>
            <a:rPr lang="en-US"/>
            <a:t>Determining the results of the tests</a:t>
          </a:r>
        </a:p>
      </dgm:t>
    </dgm:pt>
    <dgm:pt modelId="{D51FB75B-27D7-40D5-903B-88F83F874319}" type="parTrans" cxnId="{2CFEC954-6F3D-46CD-A51A-1312463F6748}">
      <dgm:prSet/>
      <dgm:spPr/>
      <dgm:t>
        <a:bodyPr/>
        <a:lstStyle/>
        <a:p>
          <a:endParaRPr lang="en-US"/>
        </a:p>
      </dgm:t>
    </dgm:pt>
    <dgm:pt modelId="{746300FF-2925-4F34-93B1-F9F1930883C1}" type="sibTrans" cxnId="{2CFEC954-6F3D-46CD-A51A-1312463F6748}">
      <dgm:prSet/>
      <dgm:spPr/>
      <dgm:t>
        <a:bodyPr/>
        <a:lstStyle/>
        <a:p>
          <a:endParaRPr lang="en-US"/>
        </a:p>
      </dgm:t>
    </dgm:pt>
    <dgm:pt modelId="{5153FF67-01D3-42F8-86EB-E3EF9B0E93DE}">
      <dgm:prSet/>
      <dgm:spPr/>
      <dgm:t>
        <a:bodyPr/>
        <a:lstStyle/>
        <a:p>
          <a:r>
            <a:rPr lang="en-US"/>
            <a:t>Determining which type of appointment is set</a:t>
          </a:r>
        </a:p>
      </dgm:t>
    </dgm:pt>
    <dgm:pt modelId="{5A67BEF9-443A-433F-BC6B-4FC275999D6D}" type="parTrans" cxnId="{785799E1-C37C-44CC-8BE0-7B4AF1A0B8ED}">
      <dgm:prSet/>
      <dgm:spPr/>
      <dgm:t>
        <a:bodyPr/>
        <a:lstStyle/>
        <a:p>
          <a:endParaRPr lang="en-US"/>
        </a:p>
      </dgm:t>
    </dgm:pt>
    <dgm:pt modelId="{B84273F1-DCF9-48CB-9CD9-9A2508D0DB4B}" type="sibTrans" cxnId="{785799E1-C37C-44CC-8BE0-7B4AF1A0B8ED}">
      <dgm:prSet/>
      <dgm:spPr/>
      <dgm:t>
        <a:bodyPr/>
        <a:lstStyle/>
        <a:p>
          <a:endParaRPr lang="en-US"/>
        </a:p>
      </dgm:t>
    </dgm:pt>
    <dgm:pt modelId="{96B5026E-9447-455F-B27F-5292B324D956}">
      <dgm:prSet/>
      <dgm:spPr/>
      <dgm:t>
        <a:bodyPr/>
        <a:lstStyle/>
        <a:p>
          <a:r>
            <a:rPr lang="en-US"/>
            <a:t>Determining if an alert is needed to be sent</a:t>
          </a:r>
        </a:p>
      </dgm:t>
    </dgm:pt>
    <dgm:pt modelId="{15191840-F7F9-40DB-9335-9208E9759821}" type="parTrans" cxnId="{3080EB83-F02F-4D4F-80C6-24CE83C85929}">
      <dgm:prSet/>
      <dgm:spPr/>
      <dgm:t>
        <a:bodyPr/>
        <a:lstStyle/>
        <a:p>
          <a:endParaRPr lang="en-US"/>
        </a:p>
      </dgm:t>
    </dgm:pt>
    <dgm:pt modelId="{3F10B76A-A8E2-4A44-BED2-D2993D82ACA7}" type="sibTrans" cxnId="{3080EB83-F02F-4D4F-80C6-24CE83C85929}">
      <dgm:prSet/>
      <dgm:spPr/>
      <dgm:t>
        <a:bodyPr/>
        <a:lstStyle/>
        <a:p>
          <a:endParaRPr lang="en-US"/>
        </a:p>
      </dgm:t>
    </dgm:pt>
    <dgm:pt modelId="{18D19D2A-6093-49D0-8F04-D049C6FD2400}">
      <dgm:prSet/>
      <dgm:spPr/>
      <dgm:t>
        <a:bodyPr/>
        <a:lstStyle/>
        <a:p>
          <a:r>
            <a:rPr lang="en-US" b="1"/>
            <a:t>Inputs:</a:t>
          </a:r>
          <a:endParaRPr lang="en-US"/>
        </a:p>
      </dgm:t>
    </dgm:pt>
    <dgm:pt modelId="{E2ECAAE3-4B9F-41DC-B1E1-85A349EC5C6F}" type="parTrans" cxnId="{1CFDD487-A4DA-4FCA-B86D-D905DCA3E14C}">
      <dgm:prSet/>
      <dgm:spPr/>
      <dgm:t>
        <a:bodyPr/>
        <a:lstStyle/>
        <a:p>
          <a:endParaRPr lang="en-US"/>
        </a:p>
      </dgm:t>
    </dgm:pt>
    <dgm:pt modelId="{2CEF437A-1BC5-418D-BA89-061D827E61E0}" type="sibTrans" cxnId="{1CFDD487-A4DA-4FCA-B86D-D905DCA3E14C}">
      <dgm:prSet/>
      <dgm:spPr/>
      <dgm:t>
        <a:bodyPr/>
        <a:lstStyle/>
        <a:p>
          <a:endParaRPr lang="en-US"/>
        </a:p>
      </dgm:t>
    </dgm:pt>
    <dgm:pt modelId="{B22EDB02-ECBA-4EDB-9B7F-FF68A4114A99}">
      <dgm:prSet/>
      <dgm:spPr/>
      <dgm:t>
        <a:bodyPr/>
        <a:lstStyle/>
        <a:p>
          <a:r>
            <a:rPr lang="en-US"/>
            <a:t>The patient, the personnel, the type, and the appointment of the visit.</a:t>
          </a:r>
        </a:p>
      </dgm:t>
    </dgm:pt>
    <dgm:pt modelId="{1DB48970-0AE2-4329-87AD-0D6EEA70E35D}" type="parTrans" cxnId="{75DBC01F-E1F1-4EB2-8A7B-674473BF8868}">
      <dgm:prSet/>
      <dgm:spPr/>
      <dgm:t>
        <a:bodyPr/>
        <a:lstStyle/>
        <a:p>
          <a:endParaRPr lang="en-US"/>
        </a:p>
      </dgm:t>
    </dgm:pt>
    <dgm:pt modelId="{809F8069-88B8-46DF-B324-DBE6598267F3}" type="sibTrans" cxnId="{75DBC01F-E1F1-4EB2-8A7B-674473BF8868}">
      <dgm:prSet/>
      <dgm:spPr/>
      <dgm:t>
        <a:bodyPr/>
        <a:lstStyle/>
        <a:p>
          <a:endParaRPr lang="en-US"/>
        </a:p>
      </dgm:t>
    </dgm:pt>
    <dgm:pt modelId="{6C897091-B8A3-44A0-A8A9-C48196B7FF75}">
      <dgm:prSet/>
      <dgm:spPr/>
      <dgm:t>
        <a:bodyPr/>
        <a:lstStyle/>
        <a:p>
          <a:r>
            <a:rPr lang="en-US" b="1"/>
            <a:t>Outputs:</a:t>
          </a:r>
          <a:endParaRPr lang="en-US"/>
        </a:p>
      </dgm:t>
    </dgm:pt>
    <dgm:pt modelId="{2598916E-FB11-479D-AD1B-4F9EB3C21DDC}" type="parTrans" cxnId="{299128E5-E5A8-4E61-B6D9-EADD20055AB1}">
      <dgm:prSet/>
      <dgm:spPr/>
      <dgm:t>
        <a:bodyPr/>
        <a:lstStyle/>
        <a:p>
          <a:endParaRPr lang="en-US"/>
        </a:p>
      </dgm:t>
    </dgm:pt>
    <dgm:pt modelId="{A003D34C-8668-4FCC-85CC-0BAB4C8CAA42}" type="sibTrans" cxnId="{299128E5-E5A8-4E61-B6D9-EADD20055AB1}">
      <dgm:prSet/>
      <dgm:spPr/>
      <dgm:t>
        <a:bodyPr/>
        <a:lstStyle/>
        <a:p>
          <a:endParaRPr lang="en-US"/>
        </a:p>
      </dgm:t>
    </dgm:pt>
    <dgm:pt modelId="{291F8C07-517B-46A3-A6A6-313DDA72B015}">
      <dgm:prSet/>
      <dgm:spPr/>
      <dgm:t>
        <a:bodyPr/>
        <a:lstStyle/>
        <a:p>
          <a:r>
            <a:rPr lang="en-US"/>
            <a:t>The tests that were run and the subsequent results of those tests. Sends an alert if there is a positive test.</a:t>
          </a:r>
        </a:p>
      </dgm:t>
    </dgm:pt>
    <dgm:pt modelId="{06D19990-8DD0-4AB5-BA07-60E725CA3DEA}" type="parTrans" cxnId="{F384193D-31AF-437C-9522-1262D0F80EB1}">
      <dgm:prSet/>
      <dgm:spPr/>
      <dgm:t>
        <a:bodyPr/>
        <a:lstStyle/>
        <a:p>
          <a:endParaRPr lang="en-US"/>
        </a:p>
      </dgm:t>
    </dgm:pt>
    <dgm:pt modelId="{C70E8611-46A4-4275-85BC-C14F2D87829F}" type="sibTrans" cxnId="{F384193D-31AF-437C-9522-1262D0F80EB1}">
      <dgm:prSet/>
      <dgm:spPr/>
      <dgm:t>
        <a:bodyPr/>
        <a:lstStyle/>
        <a:p>
          <a:endParaRPr lang="en-US"/>
        </a:p>
      </dgm:t>
    </dgm:pt>
    <dgm:pt modelId="{0891E66C-5D97-4AED-A4E3-A1D82EDEEC5E}">
      <dgm:prSet/>
      <dgm:spPr/>
      <dgm:t>
        <a:bodyPr/>
        <a:lstStyle/>
        <a:p>
          <a:r>
            <a:rPr lang="en-US" b="1"/>
            <a:t>Time for completion:</a:t>
          </a:r>
          <a:endParaRPr lang="en-US"/>
        </a:p>
      </dgm:t>
    </dgm:pt>
    <dgm:pt modelId="{2E87FDDD-95B9-4250-9F56-944E9AB9073A}" type="parTrans" cxnId="{0BF01650-4E73-4744-B247-B656AA35FA5F}">
      <dgm:prSet/>
      <dgm:spPr/>
      <dgm:t>
        <a:bodyPr/>
        <a:lstStyle/>
        <a:p>
          <a:endParaRPr lang="en-US"/>
        </a:p>
      </dgm:t>
    </dgm:pt>
    <dgm:pt modelId="{247EA04D-DBC3-405C-914E-BDCEABA75CDA}" type="sibTrans" cxnId="{0BF01650-4E73-4744-B247-B656AA35FA5F}">
      <dgm:prSet/>
      <dgm:spPr/>
      <dgm:t>
        <a:bodyPr/>
        <a:lstStyle/>
        <a:p>
          <a:endParaRPr lang="en-US"/>
        </a:p>
      </dgm:t>
    </dgm:pt>
    <dgm:pt modelId="{8D6296A7-5721-4478-B5B9-5C9A69AFAA78}">
      <dgm:prSet/>
      <dgm:spPr/>
      <dgm:t>
        <a:bodyPr/>
        <a:lstStyle/>
        <a:p>
          <a:r>
            <a:rPr lang="en-US"/>
            <a:t>To be completed by April 22, 2020</a:t>
          </a:r>
        </a:p>
      </dgm:t>
    </dgm:pt>
    <dgm:pt modelId="{5FC74CF1-B658-4655-8CB6-16E7F373AE25}" type="parTrans" cxnId="{31C39153-E600-4322-99E4-D18832CAC426}">
      <dgm:prSet/>
      <dgm:spPr/>
      <dgm:t>
        <a:bodyPr/>
        <a:lstStyle/>
        <a:p>
          <a:endParaRPr lang="en-US"/>
        </a:p>
      </dgm:t>
    </dgm:pt>
    <dgm:pt modelId="{FF1136FC-D5A3-4349-A9C0-79ACC57320D6}" type="sibTrans" cxnId="{31C39153-E600-4322-99E4-D18832CAC426}">
      <dgm:prSet/>
      <dgm:spPr/>
      <dgm:t>
        <a:bodyPr/>
        <a:lstStyle/>
        <a:p>
          <a:endParaRPr lang="en-US"/>
        </a:p>
      </dgm:t>
    </dgm:pt>
    <dgm:pt modelId="{88DE8F1E-4EA0-4222-9916-A620FE5A776A}" type="pres">
      <dgm:prSet presAssocID="{334BAE86-A27F-4026-8A1E-9563ED7C115B}" presName="linear" presStyleCnt="0">
        <dgm:presLayoutVars>
          <dgm:dir/>
          <dgm:animLvl val="lvl"/>
          <dgm:resizeHandles val="exact"/>
        </dgm:presLayoutVars>
      </dgm:prSet>
      <dgm:spPr/>
    </dgm:pt>
    <dgm:pt modelId="{B4485CFF-5E44-45EA-B0FB-7A840478D558}" type="pres">
      <dgm:prSet presAssocID="{D37C267F-B343-4394-A634-231613DF69C3}" presName="parentLin" presStyleCnt="0"/>
      <dgm:spPr/>
    </dgm:pt>
    <dgm:pt modelId="{A406FE50-D4DA-4C8E-A5F6-AD2828D31494}" type="pres">
      <dgm:prSet presAssocID="{D37C267F-B343-4394-A634-231613DF69C3}" presName="parentLeftMargin" presStyleLbl="node1" presStyleIdx="0" presStyleCnt="7"/>
      <dgm:spPr/>
    </dgm:pt>
    <dgm:pt modelId="{466384C5-9E83-4AE8-ABA2-9AAAE683D695}" type="pres">
      <dgm:prSet presAssocID="{D37C267F-B343-4394-A634-231613DF69C3}" presName="parentText" presStyleLbl="node1" presStyleIdx="0" presStyleCnt="7">
        <dgm:presLayoutVars>
          <dgm:chMax val="0"/>
          <dgm:bulletEnabled val="1"/>
        </dgm:presLayoutVars>
      </dgm:prSet>
      <dgm:spPr/>
    </dgm:pt>
    <dgm:pt modelId="{23A9EA5C-0229-43B1-8CAE-237B23046E07}" type="pres">
      <dgm:prSet presAssocID="{D37C267F-B343-4394-A634-231613DF69C3}" presName="negativeSpace" presStyleCnt="0"/>
      <dgm:spPr/>
    </dgm:pt>
    <dgm:pt modelId="{D5A1E5B0-D7E4-4445-B2D4-F7366E11BB4B}" type="pres">
      <dgm:prSet presAssocID="{D37C267F-B343-4394-A634-231613DF69C3}" presName="childText" presStyleLbl="conFgAcc1" presStyleIdx="0" presStyleCnt="7">
        <dgm:presLayoutVars>
          <dgm:bulletEnabled val="1"/>
        </dgm:presLayoutVars>
      </dgm:prSet>
      <dgm:spPr/>
    </dgm:pt>
    <dgm:pt modelId="{8408FC1B-C663-4886-9774-F12E9B5D6062}" type="pres">
      <dgm:prSet presAssocID="{A7955671-50C7-4E7A-A3B4-1D05E969E8AD}" presName="spaceBetweenRectangles" presStyleCnt="0"/>
      <dgm:spPr/>
    </dgm:pt>
    <dgm:pt modelId="{4BC1F7C8-D0D3-4C45-9F14-BF79B6EF67F4}" type="pres">
      <dgm:prSet presAssocID="{16F23FA2-223F-4A8E-81EF-F0E59B2303D0}" presName="parentLin" presStyleCnt="0"/>
      <dgm:spPr/>
    </dgm:pt>
    <dgm:pt modelId="{346FD45F-3C32-4865-BC97-DF34C2D01EA9}" type="pres">
      <dgm:prSet presAssocID="{16F23FA2-223F-4A8E-81EF-F0E59B2303D0}" presName="parentLeftMargin" presStyleLbl="node1" presStyleIdx="0" presStyleCnt="7"/>
      <dgm:spPr/>
    </dgm:pt>
    <dgm:pt modelId="{C3BE6AFB-DC2F-4605-B9FA-11BE25114863}" type="pres">
      <dgm:prSet presAssocID="{16F23FA2-223F-4A8E-81EF-F0E59B2303D0}" presName="parentText" presStyleLbl="node1" presStyleIdx="1" presStyleCnt="7">
        <dgm:presLayoutVars>
          <dgm:chMax val="0"/>
          <dgm:bulletEnabled val="1"/>
        </dgm:presLayoutVars>
      </dgm:prSet>
      <dgm:spPr/>
    </dgm:pt>
    <dgm:pt modelId="{64880A33-1C51-4FF0-866C-250A3C35A26E}" type="pres">
      <dgm:prSet presAssocID="{16F23FA2-223F-4A8E-81EF-F0E59B2303D0}" presName="negativeSpace" presStyleCnt="0"/>
      <dgm:spPr/>
    </dgm:pt>
    <dgm:pt modelId="{171BAF2D-C992-46D9-B8F5-77A13407A8FF}" type="pres">
      <dgm:prSet presAssocID="{16F23FA2-223F-4A8E-81EF-F0E59B2303D0}" presName="childText" presStyleLbl="conFgAcc1" presStyleIdx="1" presStyleCnt="7">
        <dgm:presLayoutVars>
          <dgm:bulletEnabled val="1"/>
        </dgm:presLayoutVars>
      </dgm:prSet>
      <dgm:spPr/>
    </dgm:pt>
    <dgm:pt modelId="{C718905B-023D-423C-98DA-9C6020D506C1}" type="pres">
      <dgm:prSet presAssocID="{BCE52C87-83DB-4BDA-89CF-ACA86FA82583}" presName="spaceBetweenRectangles" presStyleCnt="0"/>
      <dgm:spPr/>
    </dgm:pt>
    <dgm:pt modelId="{2411E33D-DB19-4C22-8D4A-CEEE81FEE0D1}" type="pres">
      <dgm:prSet presAssocID="{DD166E51-8947-4375-9A3D-290B9616D24A}" presName="parentLin" presStyleCnt="0"/>
      <dgm:spPr/>
    </dgm:pt>
    <dgm:pt modelId="{CADB5D6A-7DBC-4AC7-BD24-593D65DCE321}" type="pres">
      <dgm:prSet presAssocID="{DD166E51-8947-4375-9A3D-290B9616D24A}" presName="parentLeftMargin" presStyleLbl="node1" presStyleIdx="1" presStyleCnt="7"/>
      <dgm:spPr/>
    </dgm:pt>
    <dgm:pt modelId="{A206B869-282C-4EA0-96B5-5A0BEAD410CF}" type="pres">
      <dgm:prSet presAssocID="{DD166E51-8947-4375-9A3D-290B9616D24A}" presName="parentText" presStyleLbl="node1" presStyleIdx="2" presStyleCnt="7">
        <dgm:presLayoutVars>
          <dgm:chMax val="0"/>
          <dgm:bulletEnabled val="1"/>
        </dgm:presLayoutVars>
      </dgm:prSet>
      <dgm:spPr/>
    </dgm:pt>
    <dgm:pt modelId="{D0958AD9-8755-461A-B0E3-DDD131C2299C}" type="pres">
      <dgm:prSet presAssocID="{DD166E51-8947-4375-9A3D-290B9616D24A}" presName="negativeSpace" presStyleCnt="0"/>
      <dgm:spPr/>
    </dgm:pt>
    <dgm:pt modelId="{CE756686-0F7C-49AF-8C58-80D1C0587144}" type="pres">
      <dgm:prSet presAssocID="{DD166E51-8947-4375-9A3D-290B9616D24A}" presName="childText" presStyleLbl="conFgAcc1" presStyleIdx="2" presStyleCnt="7">
        <dgm:presLayoutVars>
          <dgm:bulletEnabled val="1"/>
        </dgm:presLayoutVars>
      </dgm:prSet>
      <dgm:spPr/>
    </dgm:pt>
    <dgm:pt modelId="{ADF12F50-ACD1-42E6-B051-1545AE003951}" type="pres">
      <dgm:prSet presAssocID="{8B09F807-54BE-4CE2-9C77-CDAF3AA76C52}" presName="spaceBetweenRectangles" presStyleCnt="0"/>
      <dgm:spPr/>
    </dgm:pt>
    <dgm:pt modelId="{A00408FD-04DA-43D9-A7F7-FB73D5044ABD}" type="pres">
      <dgm:prSet presAssocID="{011EB0FB-2E6F-4B74-8CF3-AED8FCB0853C}" presName="parentLin" presStyleCnt="0"/>
      <dgm:spPr/>
    </dgm:pt>
    <dgm:pt modelId="{3C787A6E-DE8A-421E-A041-416E5A6162F1}" type="pres">
      <dgm:prSet presAssocID="{011EB0FB-2E6F-4B74-8CF3-AED8FCB0853C}" presName="parentLeftMargin" presStyleLbl="node1" presStyleIdx="2" presStyleCnt="7"/>
      <dgm:spPr/>
    </dgm:pt>
    <dgm:pt modelId="{8328F915-3D30-4451-AE02-EF78D3DC3842}" type="pres">
      <dgm:prSet presAssocID="{011EB0FB-2E6F-4B74-8CF3-AED8FCB0853C}" presName="parentText" presStyleLbl="node1" presStyleIdx="3" presStyleCnt="7">
        <dgm:presLayoutVars>
          <dgm:chMax val="0"/>
          <dgm:bulletEnabled val="1"/>
        </dgm:presLayoutVars>
      </dgm:prSet>
      <dgm:spPr/>
    </dgm:pt>
    <dgm:pt modelId="{19E6599A-E45C-46C6-BDCD-EF0B3FF6E165}" type="pres">
      <dgm:prSet presAssocID="{011EB0FB-2E6F-4B74-8CF3-AED8FCB0853C}" presName="negativeSpace" presStyleCnt="0"/>
      <dgm:spPr/>
    </dgm:pt>
    <dgm:pt modelId="{5F9C37E0-4FCF-4F1E-A6B8-4D440E793EBE}" type="pres">
      <dgm:prSet presAssocID="{011EB0FB-2E6F-4B74-8CF3-AED8FCB0853C}" presName="childText" presStyleLbl="conFgAcc1" presStyleIdx="3" presStyleCnt="7">
        <dgm:presLayoutVars>
          <dgm:bulletEnabled val="1"/>
        </dgm:presLayoutVars>
      </dgm:prSet>
      <dgm:spPr/>
    </dgm:pt>
    <dgm:pt modelId="{D30A6583-2D61-4609-9127-A32ACFC43F22}" type="pres">
      <dgm:prSet presAssocID="{B7CA4529-452E-4124-B9CE-68C657F34B92}" presName="spaceBetweenRectangles" presStyleCnt="0"/>
      <dgm:spPr/>
    </dgm:pt>
    <dgm:pt modelId="{99E96440-7B11-46EC-89C8-8CB19F0B8300}" type="pres">
      <dgm:prSet presAssocID="{18D19D2A-6093-49D0-8F04-D049C6FD2400}" presName="parentLin" presStyleCnt="0"/>
      <dgm:spPr/>
    </dgm:pt>
    <dgm:pt modelId="{DCADB451-9783-4541-8F26-DF5727F95369}" type="pres">
      <dgm:prSet presAssocID="{18D19D2A-6093-49D0-8F04-D049C6FD2400}" presName="parentLeftMargin" presStyleLbl="node1" presStyleIdx="3" presStyleCnt="7"/>
      <dgm:spPr/>
    </dgm:pt>
    <dgm:pt modelId="{05D05AB7-04B6-49B5-8F58-2A3EDC76A20D}" type="pres">
      <dgm:prSet presAssocID="{18D19D2A-6093-49D0-8F04-D049C6FD2400}" presName="parentText" presStyleLbl="node1" presStyleIdx="4" presStyleCnt="7">
        <dgm:presLayoutVars>
          <dgm:chMax val="0"/>
          <dgm:bulletEnabled val="1"/>
        </dgm:presLayoutVars>
      </dgm:prSet>
      <dgm:spPr/>
    </dgm:pt>
    <dgm:pt modelId="{15F4C40B-C4AB-47F1-AE13-6616B30BA5A5}" type="pres">
      <dgm:prSet presAssocID="{18D19D2A-6093-49D0-8F04-D049C6FD2400}" presName="negativeSpace" presStyleCnt="0"/>
      <dgm:spPr/>
    </dgm:pt>
    <dgm:pt modelId="{46ADE460-33C1-4BD7-9C87-D9B24804A92A}" type="pres">
      <dgm:prSet presAssocID="{18D19D2A-6093-49D0-8F04-D049C6FD2400}" presName="childText" presStyleLbl="conFgAcc1" presStyleIdx="4" presStyleCnt="7">
        <dgm:presLayoutVars>
          <dgm:bulletEnabled val="1"/>
        </dgm:presLayoutVars>
      </dgm:prSet>
      <dgm:spPr/>
    </dgm:pt>
    <dgm:pt modelId="{A42BDA94-9770-45E6-BE7B-4927B86FFF48}" type="pres">
      <dgm:prSet presAssocID="{2CEF437A-1BC5-418D-BA89-061D827E61E0}" presName="spaceBetweenRectangles" presStyleCnt="0"/>
      <dgm:spPr/>
    </dgm:pt>
    <dgm:pt modelId="{187AEB81-560E-4609-AF22-D58B0D2E18D7}" type="pres">
      <dgm:prSet presAssocID="{6C897091-B8A3-44A0-A8A9-C48196B7FF75}" presName="parentLin" presStyleCnt="0"/>
      <dgm:spPr/>
    </dgm:pt>
    <dgm:pt modelId="{0BD7E8F8-9C9B-4F2E-A17D-8EF3E2D1E659}" type="pres">
      <dgm:prSet presAssocID="{6C897091-B8A3-44A0-A8A9-C48196B7FF75}" presName="parentLeftMargin" presStyleLbl="node1" presStyleIdx="4" presStyleCnt="7"/>
      <dgm:spPr/>
    </dgm:pt>
    <dgm:pt modelId="{D0880F83-24B8-4D40-A1DA-A761A3B02640}" type="pres">
      <dgm:prSet presAssocID="{6C897091-B8A3-44A0-A8A9-C48196B7FF75}" presName="parentText" presStyleLbl="node1" presStyleIdx="5" presStyleCnt="7">
        <dgm:presLayoutVars>
          <dgm:chMax val="0"/>
          <dgm:bulletEnabled val="1"/>
        </dgm:presLayoutVars>
      </dgm:prSet>
      <dgm:spPr/>
    </dgm:pt>
    <dgm:pt modelId="{B6147964-A6D9-445A-BF72-FB2248EDDD0E}" type="pres">
      <dgm:prSet presAssocID="{6C897091-B8A3-44A0-A8A9-C48196B7FF75}" presName="negativeSpace" presStyleCnt="0"/>
      <dgm:spPr/>
    </dgm:pt>
    <dgm:pt modelId="{305B5333-CC6D-43CA-B7FF-474004959D6D}" type="pres">
      <dgm:prSet presAssocID="{6C897091-B8A3-44A0-A8A9-C48196B7FF75}" presName="childText" presStyleLbl="conFgAcc1" presStyleIdx="5" presStyleCnt="7">
        <dgm:presLayoutVars>
          <dgm:bulletEnabled val="1"/>
        </dgm:presLayoutVars>
      </dgm:prSet>
      <dgm:spPr/>
    </dgm:pt>
    <dgm:pt modelId="{30144A64-B233-45F8-A514-4C00DC2A220B}" type="pres">
      <dgm:prSet presAssocID="{A003D34C-8668-4FCC-85CC-0BAB4C8CAA42}" presName="spaceBetweenRectangles" presStyleCnt="0"/>
      <dgm:spPr/>
    </dgm:pt>
    <dgm:pt modelId="{30EC1219-A8C5-48CB-A935-8F74AA37B0CE}" type="pres">
      <dgm:prSet presAssocID="{0891E66C-5D97-4AED-A4E3-A1D82EDEEC5E}" presName="parentLin" presStyleCnt="0"/>
      <dgm:spPr/>
    </dgm:pt>
    <dgm:pt modelId="{401C3ED6-0411-43AC-92F4-02325491609C}" type="pres">
      <dgm:prSet presAssocID="{0891E66C-5D97-4AED-A4E3-A1D82EDEEC5E}" presName="parentLeftMargin" presStyleLbl="node1" presStyleIdx="5" presStyleCnt="7"/>
      <dgm:spPr/>
    </dgm:pt>
    <dgm:pt modelId="{A438028E-BD5B-43AF-B4CC-CB9D1D9B406A}" type="pres">
      <dgm:prSet presAssocID="{0891E66C-5D97-4AED-A4E3-A1D82EDEEC5E}" presName="parentText" presStyleLbl="node1" presStyleIdx="6" presStyleCnt="7">
        <dgm:presLayoutVars>
          <dgm:chMax val="0"/>
          <dgm:bulletEnabled val="1"/>
        </dgm:presLayoutVars>
      </dgm:prSet>
      <dgm:spPr/>
    </dgm:pt>
    <dgm:pt modelId="{BCE3AF3A-2665-457E-A200-51B60B606C7C}" type="pres">
      <dgm:prSet presAssocID="{0891E66C-5D97-4AED-A4E3-A1D82EDEEC5E}" presName="negativeSpace" presStyleCnt="0"/>
      <dgm:spPr/>
    </dgm:pt>
    <dgm:pt modelId="{30E17872-92C6-432E-8151-7BAC9669A435}" type="pres">
      <dgm:prSet presAssocID="{0891E66C-5D97-4AED-A4E3-A1D82EDEEC5E}" presName="childText" presStyleLbl="conFgAcc1" presStyleIdx="6" presStyleCnt="7">
        <dgm:presLayoutVars>
          <dgm:bulletEnabled val="1"/>
        </dgm:presLayoutVars>
      </dgm:prSet>
      <dgm:spPr/>
    </dgm:pt>
  </dgm:ptLst>
  <dgm:cxnLst>
    <dgm:cxn modelId="{2A5CE709-786A-4B1A-BE9D-2E70D66D9E4A}" type="presOf" srcId="{011EB0FB-2E6F-4B74-8CF3-AED8FCB0853C}" destId="{8328F915-3D30-4451-AE02-EF78D3DC3842}" srcOrd="1" destOrd="0" presId="urn:microsoft.com/office/officeart/2005/8/layout/list1"/>
    <dgm:cxn modelId="{BD2B2912-BF8F-430A-92F3-ACB295A816C6}" type="presOf" srcId="{16F23FA2-223F-4A8E-81EF-F0E59B2303D0}" destId="{C3BE6AFB-DC2F-4605-B9FA-11BE25114863}" srcOrd="1" destOrd="0" presId="urn:microsoft.com/office/officeart/2005/8/layout/list1"/>
    <dgm:cxn modelId="{CB543912-864C-4C63-BCE5-4A000B69ED3F}" type="presOf" srcId="{16F23FA2-223F-4A8E-81EF-F0E59B2303D0}" destId="{346FD45F-3C32-4865-BC97-DF34C2D01EA9}" srcOrd="0" destOrd="0" presId="urn:microsoft.com/office/officeart/2005/8/layout/list1"/>
    <dgm:cxn modelId="{75DBC01F-E1F1-4EB2-8A7B-674473BF8868}" srcId="{18D19D2A-6093-49D0-8F04-D049C6FD2400}" destId="{B22EDB02-ECBA-4EDB-9B7F-FF68A4114A99}" srcOrd="0" destOrd="0" parTransId="{1DB48970-0AE2-4329-87AD-0D6EEA70E35D}" sibTransId="{809F8069-88B8-46DF-B324-DBE6598267F3}"/>
    <dgm:cxn modelId="{F384193D-31AF-437C-9522-1262D0F80EB1}" srcId="{6C897091-B8A3-44A0-A8A9-C48196B7FF75}" destId="{291F8C07-517B-46A3-A6A6-313DDA72B015}" srcOrd="0" destOrd="0" parTransId="{06D19990-8DD0-4AB5-BA07-60E725CA3DEA}" sibTransId="{C70E8611-46A4-4275-85BC-C14F2D87829F}"/>
    <dgm:cxn modelId="{42F5F340-4A96-433A-A359-F24F24F150F5}" type="presOf" srcId="{8D6296A7-5721-4478-B5B9-5C9A69AFAA78}" destId="{30E17872-92C6-432E-8151-7BAC9669A435}" srcOrd="0" destOrd="0" presId="urn:microsoft.com/office/officeart/2005/8/layout/list1"/>
    <dgm:cxn modelId="{B70A5042-7F06-4991-B9D5-CC33C2711930}" srcId="{011EB0FB-2E6F-4B74-8CF3-AED8FCB0853C}" destId="{3B364BB9-EC85-468F-A20E-38AA2BC1A20D}" srcOrd="0" destOrd="0" parTransId="{4D961D37-A90A-4779-ACF6-C147B4F2EEC9}" sibTransId="{6913142A-768E-4E27-B9ED-C7B03588A122}"/>
    <dgm:cxn modelId="{988C7343-10DE-41BE-982B-C9851DDB9164}" type="presOf" srcId="{96B5026E-9447-455F-B27F-5292B324D956}" destId="{5F9C37E0-4FCF-4F1E-A6B8-4D440E793EBE}" srcOrd="0" destOrd="3" presId="urn:microsoft.com/office/officeart/2005/8/layout/list1"/>
    <dgm:cxn modelId="{A4D75A69-E30B-4923-A8EB-19CDD2E500E6}" type="presOf" srcId="{B22EDB02-ECBA-4EDB-9B7F-FF68A4114A99}" destId="{46ADE460-33C1-4BD7-9C87-D9B24804A92A}" srcOrd="0" destOrd="0" presId="urn:microsoft.com/office/officeart/2005/8/layout/list1"/>
    <dgm:cxn modelId="{0BF01650-4E73-4744-B247-B656AA35FA5F}" srcId="{334BAE86-A27F-4026-8A1E-9563ED7C115B}" destId="{0891E66C-5D97-4AED-A4E3-A1D82EDEEC5E}" srcOrd="6" destOrd="0" parTransId="{2E87FDDD-95B9-4250-9F56-944E9AB9073A}" sibTransId="{247EA04D-DBC3-405C-914E-BDCEABA75CDA}"/>
    <dgm:cxn modelId="{F8C11B73-BFD6-443E-BD71-6407259585B1}" srcId="{334BAE86-A27F-4026-8A1E-9563ED7C115B}" destId="{16F23FA2-223F-4A8E-81EF-F0E59B2303D0}" srcOrd="1" destOrd="0" parTransId="{522BA597-32AE-47C8-A43B-655B62A85B5D}" sibTransId="{BCE52C87-83DB-4BDA-89CF-ACA86FA82583}"/>
    <dgm:cxn modelId="{31C39153-E600-4322-99E4-D18832CAC426}" srcId="{0891E66C-5D97-4AED-A4E3-A1D82EDEEC5E}" destId="{8D6296A7-5721-4478-B5B9-5C9A69AFAA78}" srcOrd="0" destOrd="0" parTransId="{5FC74CF1-B658-4655-8CB6-16E7F373AE25}" sibTransId="{FF1136FC-D5A3-4349-A9C0-79ACC57320D6}"/>
    <dgm:cxn modelId="{922D0054-245A-4860-905F-B242627E7AA2}" type="presOf" srcId="{9D233BD2-E893-499E-A890-1075B1C0B9F9}" destId="{CE756686-0F7C-49AF-8C58-80D1C0587144}" srcOrd="0" destOrd="0" presId="urn:microsoft.com/office/officeart/2005/8/layout/list1"/>
    <dgm:cxn modelId="{2CFEC954-6F3D-46CD-A51A-1312463F6748}" srcId="{011EB0FB-2E6F-4B74-8CF3-AED8FCB0853C}" destId="{928C5CAD-291E-4DC8-9CA0-B7428C9FB085}" srcOrd="1" destOrd="0" parTransId="{D51FB75B-27D7-40D5-903B-88F83F874319}" sibTransId="{746300FF-2925-4F34-93B1-F9F1930883C1}"/>
    <dgm:cxn modelId="{34A59576-83F6-488C-A274-C19DFC75C551}" type="presOf" srcId="{5153FF67-01D3-42F8-86EB-E3EF9B0E93DE}" destId="{5F9C37E0-4FCF-4F1E-A6B8-4D440E793EBE}" srcOrd="0" destOrd="2" presId="urn:microsoft.com/office/officeart/2005/8/layout/list1"/>
    <dgm:cxn modelId="{370B6858-CF12-4B3E-AB53-F3342DDD29D0}" srcId="{334BAE86-A27F-4026-8A1E-9563ED7C115B}" destId="{011EB0FB-2E6F-4B74-8CF3-AED8FCB0853C}" srcOrd="3" destOrd="0" parTransId="{B8028ED1-584A-443D-9C77-007540A9094C}" sibTransId="{B7CA4529-452E-4124-B9CE-68C657F34B92}"/>
    <dgm:cxn modelId="{828F2A80-D0DB-4100-B7A2-4C5FE017DE43}" type="presOf" srcId="{3B364BB9-EC85-468F-A20E-38AA2BC1A20D}" destId="{5F9C37E0-4FCF-4F1E-A6B8-4D440E793EBE}" srcOrd="0" destOrd="0" presId="urn:microsoft.com/office/officeart/2005/8/layout/list1"/>
    <dgm:cxn modelId="{45F8AF83-24F3-4E0C-9822-3285600C46DA}" srcId="{DD166E51-8947-4375-9A3D-290B9616D24A}" destId="{9D233BD2-E893-499E-A890-1075B1C0B9F9}" srcOrd="0" destOrd="0" parTransId="{B22F8885-B887-481A-AC58-3D58F1A6734D}" sibTransId="{2EB6756C-D914-4448-A9ED-D021CF753714}"/>
    <dgm:cxn modelId="{3080EB83-F02F-4D4F-80C6-24CE83C85929}" srcId="{011EB0FB-2E6F-4B74-8CF3-AED8FCB0853C}" destId="{96B5026E-9447-455F-B27F-5292B324D956}" srcOrd="3" destOrd="0" parTransId="{15191840-F7F9-40DB-9335-9208E9759821}" sibTransId="{3F10B76A-A8E2-4A44-BED2-D2993D82ACA7}"/>
    <dgm:cxn modelId="{46E2B185-5070-4CC7-AAC4-6CB482286A1F}" srcId="{16F23FA2-223F-4A8E-81EF-F0E59B2303D0}" destId="{70740208-9A8C-41DD-A963-9B39B4255B60}" srcOrd="0" destOrd="0" parTransId="{E1F7748B-0204-40B5-B57F-26D4A4158E82}" sibTransId="{216A4FCA-646E-420D-BD06-B42778F24265}"/>
    <dgm:cxn modelId="{1CFDD487-A4DA-4FCA-B86D-D905DCA3E14C}" srcId="{334BAE86-A27F-4026-8A1E-9563ED7C115B}" destId="{18D19D2A-6093-49D0-8F04-D049C6FD2400}" srcOrd="4" destOrd="0" parTransId="{E2ECAAE3-4B9F-41DC-B1E1-85A349EC5C6F}" sibTransId="{2CEF437A-1BC5-418D-BA89-061D827E61E0}"/>
    <dgm:cxn modelId="{79531D8B-751F-4769-BC91-99079C0F8058}" type="presOf" srcId="{334BAE86-A27F-4026-8A1E-9563ED7C115B}" destId="{88DE8F1E-4EA0-4222-9916-A620FE5A776A}" srcOrd="0" destOrd="0" presId="urn:microsoft.com/office/officeart/2005/8/layout/list1"/>
    <dgm:cxn modelId="{6933358B-F5AE-4291-B673-14E534B467D1}" type="presOf" srcId="{A51F6CA1-9E6A-4502-BF18-694068AD76DB}" destId="{D5A1E5B0-D7E4-4445-B2D4-F7366E11BB4B}" srcOrd="0" destOrd="0" presId="urn:microsoft.com/office/officeart/2005/8/layout/list1"/>
    <dgm:cxn modelId="{8F61328D-3DDD-4C17-ADC4-6F85CF83A3FA}" srcId="{334BAE86-A27F-4026-8A1E-9563ED7C115B}" destId="{D37C267F-B343-4394-A634-231613DF69C3}" srcOrd="0" destOrd="0" parTransId="{8303928F-3CF9-4B4B-9E18-A07907C4CCE1}" sibTransId="{A7955671-50C7-4E7A-A3B4-1D05E969E8AD}"/>
    <dgm:cxn modelId="{F8325E91-3557-423C-BE09-8C3B9BEC2CFC}" type="presOf" srcId="{D37C267F-B343-4394-A634-231613DF69C3}" destId="{466384C5-9E83-4AE8-ABA2-9AAAE683D695}" srcOrd="1" destOrd="0" presId="urn:microsoft.com/office/officeart/2005/8/layout/list1"/>
    <dgm:cxn modelId="{937D5392-31BE-4956-8FFA-4F22B35EC04F}" type="presOf" srcId="{D37C267F-B343-4394-A634-231613DF69C3}" destId="{A406FE50-D4DA-4C8E-A5F6-AD2828D31494}" srcOrd="0" destOrd="0" presId="urn:microsoft.com/office/officeart/2005/8/layout/list1"/>
    <dgm:cxn modelId="{FB4BB392-2F79-43BF-9320-4684E06DA29D}" type="presOf" srcId="{291F8C07-517B-46A3-A6A6-313DDA72B015}" destId="{305B5333-CC6D-43CA-B7FF-474004959D6D}" srcOrd="0" destOrd="0" presId="urn:microsoft.com/office/officeart/2005/8/layout/list1"/>
    <dgm:cxn modelId="{E0968296-2739-42CA-A54B-EA6F9867026D}" type="presOf" srcId="{DD166E51-8947-4375-9A3D-290B9616D24A}" destId="{A206B869-282C-4EA0-96B5-5A0BEAD410CF}" srcOrd="1" destOrd="0" presId="urn:microsoft.com/office/officeart/2005/8/layout/list1"/>
    <dgm:cxn modelId="{4D511399-5B2D-4924-BB20-FF6C3B80DEA5}" type="presOf" srcId="{6C897091-B8A3-44A0-A8A9-C48196B7FF75}" destId="{D0880F83-24B8-4D40-A1DA-A761A3B02640}" srcOrd="1" destOrd="0" presId="urn:microsoft.com/office/officeart/2005/8/layout/list1"/>
    <dgm:cxn modelId="{17487AA1-BFBE-4BEA-8A81-1D2840EEFF54}" srcId="{334BAE86-A27F-4026-8A1E-9563ED7C115B}" destId="{DD166E51-8947-4375-9A3D-290B9616D24A}" srcOrd="2" destOrd="0" parTransId="{C4D68A3C-A7D4-47C3-BA41-1DEFE3E153BE}" sibTransId="{8B09F807-54BE-4CE2-9C77-CDAF3AA76C52}"/>
    <dgm:cxn modelId="{0C8431A5-F0BD-449C-9C10-D9AB68D0DEE5}" type="presOf" srcId="{70740208-9A8C-41DD-A963-9B39B4255B60}" destId="{171BAF2D-C992-46D9-B8F5-77A13407A8FF}" srcOrd="0" destOrd="0" presId="urn:microsoft.com/office/officeart/2005/8/layout/list1"/>
    <dgm:cxn modelId="{509ED0A6-04D2-499D-BDAA-20B51AD39B01}" type="presOf" srcId="{DD166E51-8947-4375-9A3D-290B9616D24A}" destId="{CADB5D6A-7DBC-4AC7-BD24-593D65DCE321}" srcOrd="0" destOrd="0" presId="urn:microsoft.com/office/officeart/2005/8/layout/list1"/>
    <dgm:cxn modelId="{9B9A67B8-F5CD-4582-AD08-DA2FB1158EF3}" type="presOf" srcId="{928C5CAD-291E-4DC8-9CA0-B7428C9FB085}" destId="{5F9C37E0-4FCF-4F1E-A6B8-4D440E793EBE}" srcOrd="0" destOrd="1" presId="urn:microsoft.com/office/officeart/2005/8/layout/list1"/>
    <dgm:cxn modelId="{9D2CBFC1-0EA2-4527-98CC-34C53800E9B2}" type="presOf" srcId="{011EB0FB-2E6F-4B74-8CF3-AED8FCB0853C}" destId="{3C787A6E-DE8A-421E-A041-416E5A6162F1}" srcOrd="0" destOrd="0" presId="urn:microsoft.com/office/officeart/2005/8/layout/list1"/>
    <dgm:cxn modelId="{0BE607C5-7385-4640-8E43-3B3F38FE82A7}" type="presOf" srcId="{0891E66C-5D97-4AED-A4E3-A1D82EDEEC5E}" destId="{A438028E-BD5B-43AF-B4CC-CB9D1D9B406A}" srcOrd="1" destOrd="0" presId="urn:microsoft.com/office/officeart/2005/8/layout/list1"/>
    <dgm:cxn modelId="{EBED54CC-7B57-459B-91EE-BE0FB61D7103}" type="presOf" srcId="{0891E66C-5D97-4AED-A4E3-A1D82EDEEC5E}" destId="{401C3ED6-0411-43AC-92F4-02325491609C}" srcOrd="0" destOrd="0" presId="urn:microsoft.com/office/officeart/2005/8/layout/list1"/>
    <dgm:cxn modelId="{785799E1-C37C-44CC-8BE0-7B4AF1A0B8ED}" srcId="{011EB0FB-2E6F-4B74-8CF3-AED8FCB0853C}" destId="{5153FF67-01D3-42F8-86EB-E3EF9B0E93DE}" srcOrd="2" destOrd="0" parTransId="{5A67BEF9-443A-433F-BC6B-4FC275999D6D}" sibTransId="{B84273F1-DCF9-48CB-9CD9-9A2508D0DB4B}"/>
    <dgm:cxn modelId="{299128E5-E5A8-4E61-B6D9-EADD20055AB1}" srcId="{334BAE86-A27F-4026-8A1E-9563ED7C115B}" destId="{6C897091-B8A3-44A0-A8A9-C48196B7FF75}" srcOrd="5" destOrd="0" parTransId="{2598916E-FB11-479D-AD1B-4F9EB3C21DDC}" sibTransId="{A003D34C-8668-4FCC-85CC-0BAB4C8CAA42}"/>
    <dgm:cxn modelId="{10147EE6-E048-422D-9872-68F98672BF16}" srcId="{D37C267F-B343-4394-A634-231613DF69C3}" destId="{A51F6CA1-9E6A-4502-BF18-694068AD76DB}" srcOrd="0" destOrd="0" parTransId="{FFEB5D69-0DA8-4913-BC6C-47C9EC679042}" sibTransId="{C4F65857-1996-47A1-9AF5-61DEB3D4B0E8}"/>
    <dgm:cxn modelId="{137075F0-981F-4403-AAD6-7E47A1EAA58D}" type="presOf" srcId="{18D19D2A-6093-49D0-8F04-D049C6FD2400}" destId="{05D05AB7-04B6-49B5-8F58-2A3EDC76A20D}" srcOrd="1" destOrd="0" presId="urn:microsoft.com/office/officeart/2005/8/layout/list1"/>
    <dgm:cxn modelId="{6EFACAFD-3EC7-46EA-BEF4-06699B4819A2}" type="presOf" srcId="{6C897091-B8A3-44A0-A8A9-C48196B7FF75}" destId="{0BD7E8F8-9C9B-4F2E-A17D-8EF3E2D1E659}" srcOrd="0" destOrd="0" presId="urn:microsoft.com/office/officeart/2005/8/layout/list1"/>
    <dgm:cxn modelId="{C80930FF-0F3E-43F5-BFF4-83485115E356}" type="presOf" srcId="{18D19D2A-6093-49D0-8F04-D049C6FD2400}" destId="{DCADB451-9783-4541-8F26-DF5727F95369}" srcOrd="0" destOrd="0" presId="urn:microsoft.com/office/officeart/2005/8/layout/list1"/>
    <dgm:cxn modelId="{686596BE-99FE-4941-93BC-93683C9BB8EA}" type="presParOf" srcId="{88DE8F1E-4EA0-4222-9916-A620FE5A776A}" destId="{B4485CFF-5E44-45EA-B0FB-7A840478D558}" srcOrd="0" destOrd="0" presId="urn:microsoft.com/office/officeart/2005/8/layout/list1"/>
    <dgm:cxn modelId="{81067ECE-679F-4904-AC13-7BDDBF03C21D}" type="presParOf" srcId="{B4485CFF-5E44-45EA-B0FB-7A840478D558}" destId="{A406FE50-D4DA-4C8E-A5F6-AD2828D31494}" srcOrd="0" destOrd="0" presId="urn:microsoft.com/office/officeart/2005/8/layout/list1"/>
    <dgm:cxn modelId="{22AF192A-2375-492C-AC6C-07A6828E0ABC}" type="presParOf" srcId="{B4485CFF-5E44-45EA-B0FB-7A840478D558}" destId="{466384C5-9E83-4AE8-ABA2-9AAAE683D695}" srcOrd="1" destOrd="0" presId="urn:microsoft.com/office/officeart/2005/8/layout/list1"/>
    <dgm:cxn modelId="{09C72533-C612-417F-9A0B-26E4D68E0068}" type="presParOf" srcId="{88DE8F1E-4EA0-4222-9916-A620FE5A776A}" destId="{23A9EA5C-0229-43B1-8CAE-237B23046E07}" srcOrd="1" destOrd="0" presId="urn:microsoft.com/office/officeart/2005/8/layout/list1"/>
    <dgm:cxn modelId="{8A1961B2-8E8F-4F08-9839-53E6ED35DF7E}" type="presParOf" srcId="{88DE8F1E-4EA0-4222-9916-A620FE5A776A}" destId="{D5A1E5B0-D7E4-4445-B2D4-F7366E11BB4B}" srcOrd="2" destOrd="0" presId="urn:microsoft.com/office/officeart/2005/8/layout/list1"/>
    <dgm:cxn modelId="{9C767287-05A9-4548-9C2A-4079EB2D6093}" type="presParOf" srcId="{88DE8F1E-4EA0-4222-9916-A620FE5A776A}" destId="{8408FC1B-C663-4886-9774-F12E9B5D6062}" srcOrd="3" destOrd="0" presId="urn:microsoft.com/office/officeart/2005/8/layout/list1"/>
    <dgm:cxn modelId="{99F1540B-FB4C-4A0A-A63D-9A6505D14335}" type="presParOf" srcId="{88DE8F1E-4EA0-4222-9916-A620FE5A776A}" destId="{4BC1F7C8-D0D3-4C45-9F14-BF79B6EF67F4}" srcOrd="4" destOrd="0" presId="urn:microsoft.com/office/officeart/2005/8/layout/list1"/>
    <dgm:cxn modelId="{5E041BE9-B359-4AF9-8E4B-1D015204FDF5}" type="presParOf" srcId="{4BC1F7C8-D0D3-4C45-9F14-BF79B6EF67F4}" destId="{346FD45F-3C32-4865-BC97-DF34C2D01EA9}" srcOrd="0" destOrd="0" presId="urn:microsoft.com/office/officeart/2005/8/layout/list1"/>
    <dgm:cxn modelId="{75C778D9-7922-495D-8941-66C28671BE59}" type="presParOf" srcId="{4BC1F7C8-D0D3-4C45-9F14-BF79B6EF67F4}" destId="{C3BE6AFB-DC2F-4605-B9FA-11BE25114863}" srcOrd="1" destOrd="0" presId="urn:microsoft.com/office/officeart/2005/8/layout/list1"/>
    <dgm:cxn modelId="{C3A21B3A-98C6-40BD-9862-0B6C490CF77F}" type="presParOf" srcId="{88DE8F1E-4EA0-4222-9916-A620FE5A776A}" destId="{64880A33-1C51-4FF0-866C-250A3C35A26E}" srcOrd="5" destOrd="0" presId="urn:microsoft.com/office/officeart/2005/8/layout/list1"/>
    <dgm:cxn modelId="{70CF81C4-F251-4410-9A86-BFAA19243BB4}" type="presParOf" srcId="{88DE8F1E-4EA0-4222-9916-A620FE5A776A}" destId="{171BAF2D-C992-46D9-B8F5-77A13407A8FF}" srcOrd="6" destOrd="0" presId="urn:microsoft.com/office/officeart/2005/8/layout/list1"/>
    <dgm:cxn modelId="{9A23AB72-4951-451F-B86E-FD7CBDEA2644}" type="presParOf" srcId="{88DE8F1E-4EA0-4222-9916-A620FE5A776A}" destId="{C718905B-023D-423C-98DA-9C6020D506C1}" srcOrd="7" destOrd="0" presId="urn:microsoft.com/office/officeart/2005/8/layout/list1"/>
    <dgm:cxn modelId="{0F96AD51-1726-4FF3-AC7D-F397D4A040CE}" type="presParOf" srcId="{88DE8F1E-4EA0-4222-9916-A620FE5A776A}" destId="{2411E33D-DB19-4C22-8D4A-CEEE81FEE0D1}" srcOrd="8" destOrd="0" presId="urn:microsoft.com/office/officeart/2005/8/layout/list1"/>
    <dgm:cxn modelId="{E09A68CF-FF08-4571-8645-C5F3B1AAB3C4}" type="presParOf" srcId="{2411E33D-DB19-4C22-8D4A-CEEE81FEE0D1}" destId="{CADB5D6A-7DBC-4AC7-BD24-593D65DCE321}" srcOrd="0" destOrd="0" presId="urn:microsoft.com/office/officeart/2005/8/layout/list1"/>
    <dgm:cxn modelId="{64A39382-080F-4CEC-B60F-DF2D6FA8956C}" type="presParOf" srcId="{2411E33D-DB19-4C22-8D4A-CEEE81FEE0D1}" destId="{A206B869-282C-4EA0-96B5-5A0BEAD410CF}" srcOrd="1" destOrd="0" presId="urn:microsoft.com/office/officeart/2005/8/layout/list1"/>
    <dgm:cxn modelId="{F288295B-822F-4418-A8AB-78DB34A3CE92}" type="presParOf" srcId="{88DE8F1E-4EA0-4222-9916-A620FE5A776A}" destId="{D0958AD9-8755-461A-B0E3-DDD131C2299C}" srcOrd="9" destOrd="0" presId="urn:microsoft.com/office/officeart/2005/8/layout/list1"/>
    <dgm:cxn modelId="{EF3C1BB2-EBEA-4075-8634-ED7F0B8F01AF}" type="presParOf" srcId="{88DE8F1E-4EA0-4222-9916-A620FE5A776A}" destId="{CE756686-0F7C-49AF-8C58-80D1C0587144}" srcOrd="10" destOrd="0" presId="urn:microsoft.com/office/officeart/2005/8/layout/list1"/>
    <dgm:cxn modelId="{9AF11B78-3B0D-475F-A208-819ACD538B5E}" type="presParOf" srcId="{88DE8F1E-4EA0-4222-9916-A620FE5A776A}" destId="{ADF12F50-ACD1-42E6-B051-1545AE003951}" srcOrd="11" destOrd="0" presId="urn:microsoft.com/office/officeart/2005/8/layout/list1"/>
    <dgm:cxn modelId="{96EB86E9-6BC5-4DEC-91AF-8407AB78DA34}" type="presParOf" srcId="{88DE8F1E-4EA0-4222-9916-A620FE5A776A}" destId="{A00408FD-04DA-43D9-A7F7-FB73D5044ABD}" srcOrd="12" destOrd="0" presId="urn:microsoft.com/office/officeart/2005/8/layout/list1"/>
    <dgm:cxn modelId="{72B404A3-BFF0-4A2E-9232-EA0D3A360950}" type="presParOf" srcId="{A00408FD-04DA-43D9-A7F7-FB73D5044ABD}" destId="{3C787A6E-DE8A-421E-A041-416E5A6162F1}" srcOrd="0" destOrd="0" presId="urn:microsoft.com/office/officeart/2005/8/layout/list1"/>
    <dgm:cxn modelId="{9465B998-B87F-4931-B118-3CC81913E14F}" type="presParOf" srcId="{A00408FD-04DA-43D9-A7F7-FB73D5044ABD}" destId="{8328F915-3D30-4451-AE02-EF78D3DC3842}" srcOrd="1" destOrd="0" presId="urn:microsoft.com/office/officeart/2005/8/layout/list1"/>
    <dgm:cxn modelId="{F3947730-4F04-4B4F-B785-844E4ABCF420}" type="presParOf" srcId="{88DE8F1E-4EA0-4222-9916-A620FE5A776A}" destId="{19E6599A-E45C-46C6-BDCD-EF0B3FF6E165}" srcOrd="13" destOrd="0" presId="urn:microsoft.com/office/officeart/2005/8/layout/list1"/>
    <dgm:cxn modelId="{37393DA0-3237-40FB-B4A0-76099AD81F58}" type="presParOf" srcId="{88DE8F1E-4EA0-4222-9916-A620FE5A776A}" destId="{5F9C37E0-4FCF-4F1E-A6B8-4D440E793EBE}" srcOrd="14" destOrd="0" presId="urn:microsoft.com/office/officeart/2005/8/layout/list1"/>
    <dgm:cxn modelId="{C89D5C13-54A9-4BE1-8A26-2E58DCE03AFE}" type="presParOf" srcId="{88DE8F1E-4EA0-4222-9916-A620FE5A776A}" destId="{D30A6583-2D61-4609-9127-A32ACFC43F22}" srcOrd="15" destOrd="0" presId="urn:microsoft.com/office/officeart/2005/8/layout/list1"/>
    <dgm:cxn modelId="{22889DF5-06A6-4F4E-BDEC-D63ED8F4825F}" type="presParOf" srcId="{88DE8F1E-4EA0-4222-9916-A620FE5A776A}" destId="{99E96440-7B11-46EC-89C8-8CB19F0B8300}" srcOrd="16" destOrd="0" presId="urn:microsoft.com/office/officeart/2005/8/layout/list1"/>
    <dgm:cxn modelId="{09C6573B-B94F-4C73-9111-3306AB54CBA7}" type="presParOf" srcId="{99E96440-7B11-46EC-89C8-8CB19F0B8300}" destId="{DCADB451-9783-4541-8F26-DF5727F95369}" srcOrd="0" destOrd="0" presId="urn:microsoft.com/office/officeart/2005/8/layout/list1"/>
    <dgm:cxn modelId="{75B38ECA-C459-4152-A356-C9BA46344EB3}" type="presParOf" srcId="{99E96440-7B11-46EC-89C8-8CB19F0B8300}" destId="{05D05AB7-04B6-49B5-8F58-2A3EDC76A20D}" srcOrd="1" destOrd="0" presId="urn:microsoft.com/office/officeart/2005/8/layout/list1"/>
    <dgm:cxn modelId="{C3EBCD97-1A2C-44F6-878A-E0EBE15EAFA3}" type="presParOf" srcId="{88DE8F1E-4EA0-4222-9916-A620FE5A776A}" destId="{15F4C40B-C4AB-47F1-AE13-6616B30BA5A5}" srcOrd="17" destOrd="0" presId="urn:microsoft.com/office/officeart/2005/8/layout/list1"/>
    <dgm:cxn modelId="{1A44AF8C-290D-4900-8CB7-8F1416F40E0E}" type="presParOf" srcId="{88DE8F1E-4EA0-4222-9916-A620FE5A776A}" destId="{46ADE460-33C1-4BD7-9C87-D9B24804A92A}" srcOrd="18" destOrd="0" presId="urn:microsoft.com/office/officeart/2005/8/layout/list1"/>
    <dgm:cxn modelId="{0AF6E108-7D85-4C21-A5D2-77FC172A5BDD}" type="presParOf" srcId="{88DE8F1E-4EA0-4222-9916-A620FE5A776A}" destId="{A42BDA94-9770-45E6-BE7B-4927B86FFF48}" srcOrd="19" destOrd="0" presId="urn:microsoft.com/office/officeart/2005/8/layout/list1"/>
    <dgm:cxn modelId="{DF4325D8-B1D5-4422-9722-F8909D335387}" type="presParOf" srcId="{88DE8F1E-4EA0-4222-9916-A620FE5A776A}" destId="{187AEB81-560E-4609-AF22-D58B0D2E18D7}" srcOrd="20" destOrd="0" presId="urn:microsoft.com/office/officeart/2005/8/layout/list1"/>
    <dgm:cxn modelId="{3F17ED90-6F9D-4169-A810-3D4E55674102}" type="presParOf" srcId="{187AEB81-560E-4609-AF22-D58B0D2E18D7}" destId="{0BD7E8F8-9C9B-4F2E-A17D-8EF3E2D1E659}" srcOrd="0" destOrd="0" presId="urn:microsoft.com/office/officeart/2005/8/layout/list1"/>
    <dgm:cxn modelId="{05FF7C89-FDD7-4E6D-850E-737A611F7ADC}" type="presParOf" srcId="{187AEB81-560E-4609-AF22-D58B0D2E18D7}" destId="{D0880F83-24B8-4D40-A1DA-A761A3B02640}" srcOrd="1" destOrd="0" presId="urn:microsoft.com/office/officeart/2005/8/layout/list1"/>
    <dgm:cxn modelId="{F80C6A09-2EC1-4FA8-A9D3-161A906512B8}" type="presParOf" srcId="{88DE8F1E-4EA0-4222-9916-A620FE5A776A}" destId="{B6147964-A6D9-445A-BF72-FB2248EDDD0E}" srcOrd="21" destOrd="0" presId="urn:microsoft.com/office/officeart/2005/8/layout/list1"/>
    <dgm:cxn modelId="{FC121CF2-42F0-4E00-B7CE-D3B5519D45AA}" type="presParOf" srcId="{88DE8F1E-4EA0-4222-9916-A620FE5A776A}" destId="{305B5333-CC6D-43CA-B7FF-474004959D6D}" srcOrd="22" destOrd="0" presId="urn:microsoft.com/office/officeart/2005/8/layout/list1"/>
    <dgm:cxn modelId="{06B84F6C-F4DD-49BB-B7C9-A8D1E1692897}" type="presParOf" srcId="{88DE8F1E-4EA0-4222-9916-A620FE5A776A}" destId="{30144A64-B233-45F8-A514-4C00DC2A220B}" srcOrd="23" destOrd="0" presId="urn:microsoft.com/office/officeart/2005/8/layout/list1"/>
    <dgm:cxn modelId="{4A818AA9-4991-4E4D-B3FC-93FB1208D58D}" type="presParOf" srcId="{88DE8F1E-4EA0-4222-9916-A620FE5A776A}" destId="{30EC1219-A8C5-48CB-A935-8F74AA37B0CE}" srcOrd="24" destOrd="0" presId="urn:microsoft.com/office/officeart/2005/8/layout/list1"/>
    <dgm:cxn modelId="{F3716DA8-864F-463B-B3B8-F81541FF85EF}" type="presParOf" srcId="{30EC1219-A8C5-48CB-A935-8F74AA37B0CE}" destId="{401C3ED6-0411-43AC-92F4-02325491609C}" srcOrd="0" destOrd="0" presId="urn:microsoft.com/office/officeart/2005/8/layout/list1"/>
    <dgm:cxn modelId="{EAAB1404-7982-4C4A-B0C1-BD433D327D83}" type="presParOf" srcId="{30EC1219-A8C5-48CB-A935-8F74AA37B0CE}" destId="{A438028E-BD5B-43AF-B4CC-CB9D1D9B406A}" srcOrd="1" destOrd="0" presId="urn:microsoft.com/office/officeart/2005/8/layout/list1"/>
    <dgm:cxn modelId="{1A5202A3-FAF0-41C4-9962-7638173A3B9F}" type="presParOf" srcId="{88DE8F1E-4EA0-4222-9916-A620FE5A776A}" destId="{BCE3AF3A-2665-457E-A200-51B60B606C7C}" srcOrd="25" destOrd="0" presId="urn:microsoft.com/office/officeart/2005/8/layout/list1"/>
    <dgm:cxn modelId="{2D752D95-7834-4944-9171-E0EF402F998B}" type="presParOf" srcId="{88DE8F1E-4EA0-4222-9916-A620FE5A776A}" destId="{30E17872-92C6-432E-8151-7BAC9669A435}"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4AF7F0-0F0E-4250-9D3C-CCF78D238D19}"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413ECC93-A8BE-48F5-882E-4CAF4A936499}">
      <dgm:prSet/>
      <dgm:spPr/>
      <dgm:t>
        <a:bodyPr/>
        <a:lstStyle/>
        <a:p>
          <a:r>
            <a:rPr lang="en-US" b="1"/>
            <a:t>Goal:</a:t>
          </a:r>
          <a:endParaRPr lang="en-US"/>
        </a:p>
      </dgm:t>
    </dgm:pt>
    <dgm:pt modelId="{4D58845D-3926-47DB-9060-F585C71A70E2}" type="parTrans" cxnId="{19FA1B20-DEDB-4357-AF0C-CB0506DF6610}">
      <dgm:prSet/>
      <dgm:spPr/>
      <dgm:t>
        <a:bodyPr/>
        <a:lstStyle/>
        <a:p>
          <a:endParaRPr lang="en-US"/>
        </a:p>
      </dgm:t>
    </dgm:pt>
    <dgm:pt modelId="{AEEA1908-1979-4EE2-AD86-C706389FC908}" type="sibTrans" cxnId="{19FA1B20-DEDB-4357-AF0C-CB0506DF6610}">
      <dgm:prSet/>
      <dgm:spPr/>
      <dgm:t>
        <a:bodyPr/>
        <a:lstStyle/>
        <a:p>
          <a:endParaRPr lang="en-US"/>
        </a:p>
      </dgm:t>
    </dgm:pt>
    <dgm:pt modelId="{B8FF7608-F534-48F9-AB11-F53D68E08FA2}">
      <dgm:prSet/>
      <dgm:spPr/>
      <dgm:t>
        <a:bodyPr/>
        <a:lstStyle/>
        <a:p>
          <a:r>
            <a:rPr lang="en-US"/>
            <a:t>Creating Invoices to send to patients showing them their cost of the visit, while also keeping track of if the patient has paid their bill.</a:t>
          </a:r>
        </a:p>
      </dgm:t>
    </dgm:pt>
    <dgm:pt modelId="{49BD41DB-D143-4A02-90C9-E4A4280C718D}" type="parTrans" cxnId="{58DB7D7E-9875-44DF-A857-F7ECB3CA1DEA}">
      <dgm:prSet/>
      <dgm:spPr/>
      <dgm:t>
        <a:bodyPr/>
        <a:lstStyle/>
        <a:p>
          <a:endParaRPr lang="en-US"/>
        </a:p>
      </dgm:t>
    </dgm:pt>
    <dgm:pt modelId="{5B9D0C8A-CD71-4FC4-AA0E-168D5DCDADD9}" type="sibTrans" cxnId="{58DB7D7E-9875-44DF-A857-F7ECB3CA1DEA}">
      <dgm:prSet/>
      <dgm:spPr/>
      <dgm:t>
        <a:bodyPr/>
        <a:lstStyle/>
        <a:p>
          <a:endParaRPr lang="en-US"/>
        </a:p>
      </dgm:t>
    </dgm:pt>
    <dgm:pt modelId="{CAEA4AC8-7189-4A98-A5DB-CAEE874AC08D}">
      <dgm:prSet/>
      <dgm:spPr/>
      <dgm:t>
        <a:bodyPr/>
        <a:lstStyle/>
        <a:p>
          <a:r>
            <a:rPr lang="en-US" b="1"/>
            <a:t>Classes to be implemented:</a:t>
          </a:r>
          <a:endParaRPr lang="en-US"/>
        </a:p>
      </dgm:t>
    </dgm:pt>
    <dgm:pt modelId="{31770DF7-8EA7-42DA-ABE9-12E439CF05D4}" type="parTrans" cxnId="{7E7B1105-525C-474A-9A9B-5A5E4E486F7D}">
      <dgm:prSet/>
      <dgm:spPr/>
      <dgm:t>
        <a:bodyPr/>
        <a:lstStyle/>
        <a:p>
          <a:endParaRPr lang="en-US"/>
        </a:p>
      </dgm:t>
    </dgm:pt>
    <dgm:pt modelId="{63FC4E1D-F297-4F42-A642-AD9B9B42E7B7}" type="sibTrans" cxnId="{7E7B1105-525C-474A-9A9B-5A5E4E486F7D}">
      <dgm:prSet/>
      <dgm:spPr/>
      <dgm:t>
        <a:bodyPr/>
        <a:lstStyle/>
        <a:p>
          <a:endParaRPr lang="en-US"/>
        </a:p>
      </dgm:t>
    </dgm:pt>
    <dgm:pt modelId="{1BC92082-7A1C-4749-BD33-EBE5D8D90AED}">
      <dgm:prSet/>
      <dgm:spPr/>
      <dgm:t>
        <a:bodyPr/>
        <a:lstStyle/>
        <a:p>
          <a:r>
            <a:rPr lang="en-US"/>
            <a:t>Invoice, Payment</a:t>
          </a:r>
        </a:p>
      </dgm:t>
    </dgm:pt>
    <dgm:pt modelId="{3B1780D6-3079-4838-AB4C-3F5AFD21CC21}" type="parTrans" cxnId="{C4815788-5D8C-4173-8547-955758A030D0}">
      <dgm:prSet/>
      <dgm:spPr/>
      <dgm:t>
        <a:bodyPr/>
        <a:lstStyle/>
        <a:p>
          <a:endParaRPr lang="en-US"/>
        </a:p>
      </dgm:t>
    </dgm:pt>
    <dgm:pt modelId="{D7A1598F-69FB-443E-A43D-67250B7E9114}" type="sibTrans" cxnId="{C4815788-5D8C-4173-8547-955758A030D0}">
      <dgm:prSet/>
      <dgm:spPr/>
      <dgm:t>
        <a:bodyPr/>
        <a:lstStyle/>
        <a:p>
          <a:endParaRPr lang="en-US"/>
        </a:p>
      </dgm:t>
    </dgm:pt>
    <dgm:pt modelId="{243CABC2-84F4-47B6-9E1C-0F914D66165B}">
      <dgm:prSet/>
      <dgm:spPr/>
      <dgm:t>
        <a:bodyPr/>
        <a:lstStyle/>
        <a:p>
          <a:r>
            <a:rPr lang="en-US" b="1"/>
            <a:t>Previously implemented classes to use: </a:t>
          </a:r>
          <a:endParaRPr lang="en-US"/>
        </a:p>
      </dgm:t>
    </dgm:pt>
    <dgm:pt modelId="{6F10AB85-5516-4B3B-B16A-C4DB9AD7C048}" type="parTrans" cxnId="{A4A029B3-B1EF-474C-94EF-B33B544E0616}">
      <dgm:prSet/>
      <dgm:spPr/>
      <dgm:t>
        <a:bodyPr/>
        <a:lstStyle/>
        <a:p>
          <a:endParaRPr lang="en-US"/>
        </a:p>
      </dgm:t>
    </dgm:pt>
    <dgm:pt modelId="{8C746304-E8B7-4E80-9771-F65F2884C65F}" type="sibTrans" cxnId="{A4A029B3-B1EF-474C-94EF-B33B544E0616}">
      <dgm:prSet/>
      <dgm:spPr/>
      <dgm:t>
        <a:bodyPr/>
        <a:lstStyle/>
        <a:p>
          <a:endParaRPr lang="en-US"/>
        </a:p>
      </dgm:t>
    </dgm:pt>
    <dgm:pt modelId="{F3BFD5A1-E023-4A1D-AF9C-40C67A61CBE0}">
      <dgm:prSet/>
      <dgm:spPr/>
      <dgm:t>
        <a:bodyPr/>
        <a:lstStyle/>
        <a:p>
          <a:r>
            <a:rPr lang="en-US"/>
            <a:t>Visit</a:t>
          </a:r>
        </a:p>
      </dgm:t>
    </dgm:pt>
    <dgm:pt modelId="{338369B0-D26F-4FE5-953B-40513513476E}" type="parTrans" cxnId="{C0E6913B-5CD9-4E7A-AAA8-821948900FBE}">
      <dgm:prSet/>
      <dgm:spPr/>
      <dgm:t>
        <a:bodyPr/>
        <a:lstStyle/>
        <a:p>
          <a:endParaRPr lang="en-US"/>
        </a:p>
      </dgm:t>
    </dgm:pt>
    <dgm:pt modelId="{733DB2B3-8F64-47AA-AE7D-3918651B443D}" type="sibTrans" cxnId="{C0E6913B-5CD9-4E7A-AAA8-821948900FBE}">
      <dgm:prSet/>
      <dgm:spPr/>
      <dgm:t>
        <a:bodyPr/>
        <a:lstStyle/>
        <a:p>
          <a:endParaRPr lang="en-US"/>
        </a:p>
      </dgm:t>
    </dgm:pt>
    <dgm:pt modelId="{F357934A-394A-4D70-976F-A8F4B409FA7A}">
      <dgm:prSet/>
      <dgm:spPr/>
      <dgm:t>
        <a:bodyPr/>
        <a:lstStyle/>
        <a:p>
          <a:r>
            <a:rPr lang="en-US" b="1"/>
            <a:t>Use case to be implemented:</a:t>
          </a:r>
          <a:endParaRPr lang="en-US"/>
        </a:p>
      </dgm:t>
    </dgm:pt>
    <dgm:pt modelId="{81610F9E-3AD9-4EFB-BAC1-36F48B710122}" type="parTrans" cxnId="{56D80D74-43C8-4D8F-9470-12AB950C5A87}">
      <dgm:prSet/>
      <dgm:spPr/>
      <dgm:t>
        <a:bodyPr/>
        <a:lstStyle/>
        <a:p>
          <a:endParaRPr lang="en-US"/>
        </a:p>
      </dgm:t>
    </dgm:pt>
    <dgm:pt modelId="{E8D3F5B1-EB8C-405D-B1AF-C8E2F4B7E00D}" type="sibTrans" cxnId="{56D80D74-43C8-4D8F-9470-12AB950C5A87}">
      <dgm:prSet/>
      <dgm:spPr/>
      <dgm:t>
        <a:bodyPr/>
        <a:lstStyle/>
        <a:p>
          <a:endParaRPr lang="en-US"/>
        </a:p>
      </dgm:t>
    </dgm:pt>
    <dgm:pt modelId="{2B011444-71AE-43A9-AA8A-D2BE61517932}">
      <dgm:prSet/>
      <dgm:spPr/>
      <dgm:t>
        <a:bodyPr/>
        <a:lstStyle/>
        <a:p>
          <a:r>
            <a:rPr lang="en-US"/>
            <a:t>Determining they type of visit</a:t>
          </a:r>
        </a:p>
      </dgm:t>
    </dgm:pt>
    <dgm:pt modelId="{5BFE9B30-84F8-42DC-97AF-5377E659F292}" type="parTrans" cxnId="{C8C9E4CA-F464-4906-961F-354B6FB03DDB}">
      <dgm:prSet/>
      <dgm:spPr/>
      <dgm:t>
        <a:bodyPr/>
        <a:lstStyle/>
        <a:p>
          <a:endParaRPr lang="en-US"/>
        </a:p>
      </dgm:t>
    </dgm:pt>
    <dgm:pt modelId="{44C046EC-3E00-4AB9-A4CC-602BE10461F4}" type="sibTrans" cxnId="{C8C9E4CA-F464-4906-961F-354B6FB03DDB}">
      <dgm:prSet/>
      <dgm:spPr/>
      <dgm:t>
        <a:bodyPr/>
        <a:lstStyle/>
        <a:p>
          <a:endParaRPr lang="en-US"/>
        </a:p>
      </dgm:t>
    </dgm:pt>
    <dgm:pt modelId="{BAB606E2-E29E-4FD4-A06C-C7E0E44A6525}">
      <dgm:prSet/>
      <dgm:spPr/>
      <dgm:t>
        <a:bodyPr/>
        <a:lstStyle/>
        <a:p>
          <a:r>
            <a:rPr lang="en-US"/>
            <a:t>Determining if the patient paid the invoice</a:t>
          </a:r>
        </a:p>
      </dgm:t>
    </dgm:pt>
    <dgm:pt modelId="{13E06CC1-89E6-438A-AC68-71EBAE48F8B4}" type="parTrans" cxnId="{1B1AC1CF-8692-4B98-A669-C2BD0C4FD95A}">
      <dgm:prSet/>
      <dgm:spPr/>
      <dgm:t>
        <a:bodyPr/>
        <a:lstStyle/>
        <a:p>
          <a:endParaRPr lang="en-US"/>
        </a:p>
      </dgm:t>
    </dgm:pt>
    <dgm:pt modelId="{4B3144A8-6E32-49F4-86F6-EECCB199E2C7}" type="sibTrans" cxnId="{1B1AC1CF-8692-4B98-A669-C2BD0C4FD95A}">
      <dgm:prSet/>
      <dgm:spPr/>
      <dgm:t>
        <a:bodyPr/>
        <a:lstStyle/>
        <a:p>
          <a:endParaRPr lang="en-US"/>
        </a:p>
      </dgm:t>
    </dgm:pt>
    <dgm:pt modelId="{AE3C4F79-B6CE-4F87-94D9-8879D8908565}">
      <dgm:prSet/>
      <dgm:spPr/>
      <dgm:t>
        <a:bodyPr/>
        <a:lstStyle/>
        <a:p>
          <a:r>
            <a:rPr lang="en-US"/>
            <a:t>Determining the type of payment</a:t>
          </a:r>
        </a:p>
      </dgm:t>
    </dgm:pt>
    <dgm:pt modelId="{E483996B-EC56-43D9-BA3D-3C406D065519}" type="parTrans" cxnId="{7B7725D6-20DC-4DAE-87AF-C0546D25FC53}">
      <dgm:prSet/>
      <dgm:spPr/>
      <dgm:t>
        <a:bodyPr/>
        <a:lstStyle/>
        <a:p>
          <a:endParaRPr lang="en-US"/>
        </a:p>
      </dgm:t>
    </dgm:pt>
    <dgm:pt modelId="{34007A78-EA0C-4C07-9A97-F3EC8EA6FA7E}" type="sibTrans" cxnId="{7B7725D6-20DC-4DAE-87AF-C0546D25FC53}">
      <dgm:prSet/>
      <dgm:spPr/>
      <dgm:t>
        <a:bodyPr/>
        <a:lstStyle/>
        <a:p>
          <a:endParaRPr lang="en-US"/>
        </a:p>
      </dgm:t>
    </dgm:pt>
    <dgm:pt modelId="{9CC18641-D69E-4A02-81A8-C4522BA6C6A8}">
      <dgm:prSet/>
      <dgm:spPr/>
      <dgm:t>
        <a:bodyPr/>
        <a:lstStyle/>
        <a:p>
          <a:r>
            <a:rPr lang="en-US" b="1"/>
            <a:t>Inputs:</a:t>
          </a:r>
          <a:endParaRPr lang="en-US"/>
        </a:p>
      </dgm:t>
    </dgm:pt>
    <dgm:pt modelId="{C947C06C-1EEA-42BE-ADC4-532A0C982B12}" type="parTrans" cxnId="{B97E38E5-D478-40C1-ABB8-086A884EDDE4}">
      <dgm:prSet/>
      <dgm:spPr/>
      <dgm:t>
        <a:bodyPr/>
        <a:lstStyle/>
        <a:p>
          <a:endParaRPr lang="en-US"/>
        </a:p>
      </dgm:t>
    </dgm:pt>
    <dgm:pt modelId="{1EB084E0-8DB1-44B8-99DB-08E0E7A4BF5F}" type="sibTrans" cxnId="{B97E38E5-D478-40C1-ABB8-086A884EDDE4}">
      <dgm:prSet/>
      <dgm:spPr/>
      <dgm:t>
        <a:bodyPr/>
        <a:lstStyle/>
        <a:p>
          <a:endParaRPr lang="en-US"/>
        </a:p>
      </dgm:t>
    </dgm:pt>
    <dgm:pt modelId="{A3EE2C9F-91C1-4099-8E92-1357C1BC7AAE}">
      <dgm:prSet/>
      <dgm:spPr/>
      <dgm:t>
        <a:bodyPr/>
        <a:lstStyle/>
        <a:p>
          <a:r>
            <a:rPr lang="en-US"/>
            <a:t>The visit, the cost, the amount paid, the date created and the reference number of the invoice</a:t>
          </a:r>
        </a:p>
      </dgm:t>
    </dgm:pt>
    <dgm:pt modelId="{3CF1E8F4-B237-469F-8FB8-380CF59CED33}" type="parTrans" cxnId="{26AAEF51-FEB7-45D1-8DCA-B69DCEB42888}">
      <dgm:prSet/>
      <dgm:spPr/>
      <dgm:t>
        <a:bodyPr/>
        <a:lstStyle/>
        <a:p>
          <a:endParaRPr lang="en-US"/>
        </a:p>
      </dgm:t>
    </dgm:pt>
    <dgm:pt modelId="{B85FC3D9-0341-4DE7-961B-7BCAC5123530}" type="sibTrans" cxnId="{26AAEF51-FEB7-45D1-8DCA-B69DCEB42888}">
      <dgm:prSet/>
      <dgm:spPr/>
      <dgm:t>
        <a:bodyPr/>
        <a:lstStyle/>
        <a:p>
          <a:endParaRPr lang="en-US"/>
        </a:p>
      </dgm:t>
    </dgm:pt>
    <dgm:pt modelId="{FDDD0CB9-EB92-4613-8DB8-8583E3FC8508}">
      <dgm:prSet/>
      <dgm:spPr/>
      <dgm:t>
        <a:bodyPr/>
        <a:lstStyle/>
        <a:p>
          <a:r>
            <a:rPr lang="en-US" b="1"/>
            <a:t>Outputs:</a:t>
          </a:r>
          <a:endParaRPr lang="en-US"/>
        </a:p>
      </dgm:t>
    </dgm:pt>
    <dgm:pt modelId="{CC7E2AA7-A8F5-40C0-805C-1C137C03896A}" type="parTrans" cxnId="{2BAC1EEF-3524-4983-8BC4-933D785E3058}">
      <dgm:prSet/>
      <dgm:spPr/>
      <dgm:t>
        <a:bodyPr/>
        <a:lstStyle/>
        <a:p>
          <a:endParaRPr lang="en-US"/>
        </a:p>
      </dgm:t>
    </dgm:pt>
    <dgm:pt modelId="{354037A9-947D-4BAC-8EED-AF797857CB9D}" type="sibTrans" cxnId="{2BAC1EEF-3524-4983-8BC4-933D785E3058}">
      <dgm:prSet/>
      <dgm:spPr/>
      <dgm:t>
        <a:bodyPr/>
        <a:lstStyle/>
        <a:p>
          <a:endParaRPr lang="en-US"/>
        </a:p>
      </dgm:t>
    </dgm:pt>
    <dgm:pt modelId="{652E3C4A-5923-4459-BDB0-9A570570769C}">
      <dgm:prSet/>
      <dgm:spPr/>
      <dgm:t>
        <a:bodyPr/>
        <a:lstStyle/>
        <a:p>
          <a:r>
            <a:rPr lang="en-US"/>
            <a:t>The invoice will be used for billing purposes and help in generating reports</a:t>
          </a:r>
        </a:p>
      </dgm:t>
    </dgm:pt>
    <dgm:pt modelId="{5B45CA85-DE4D-4502-9AAD-D7E419BF4767}" type="parTrans" cxnId="{F78A5AEE-3190-4165-A43E-F9F37244176A}">
      <dgm:prSet/>
      <dgm:spPr/>
      <dgm:t>
        <a:bodyPr/>
        <a:lstStyle/>
        <a:p>
          <a:endParaRPr lang="en-US"/>
        </a:p>
      </dgm:t>
    </dgm:pt>
    <dgm:pt modelId="{E543D654-B17A-4369-A7D8-16ACE6CAEDA7}" type="sibTrans" cxnId="{F78A5AEE-3190-4165-A43E-F9F37244176A}">
      <dgm:prSet/>
      <dgm:spPr/>
      <dgm:t>
        <a:bodyPr/>
        <a:lstStyle/>
        <a:p>
          <a:endParaRPr lang="en-US"/>
        </a:p>
      </dgm:t>
    </dgm:pt>
    <dgm:pt modelId="{5CE9EB3A-E62C-417A-A76B-7A6194C9E199}">
      <dgm:prSet/>
      <dgm:spPr/>
      <dgm:t>
        <a:bodyPr/>
        <a:lstStyle/>
        <a:p>
          <a:r>
            <a:rPr lang="en-US" b="1"/>
            <a:t>Time for completion:</a:t>
          </a:r>
          <a:endParaRPr lang="en-US"/>
        </a:p>
      </dgm:t>
    </dgm:pt>
    <dgm:pt modelId="{3208872A-69BF-4CAB-B792-1BC3AE7D8AD5}" type="parTrans" cxnId="{DE419994-C572-4871-9235-F18EA27E31BA}">
      <dgm:prSet/>
      <dgm:spPr/>
      <dgm:t>
        <a:bodyPr/>
        <a:lstStyle/>
        <a:p>
          <a:endParaRPr lang="en-US"/>
        </a:p>
      </dgm:t>
    </dgm:pt>
    <dgm:pt modelId="{B5E07EA1-09A2-4F4C-BFF6-453BE79F8B92}" type="sibTrans" cxnId="{DE419994-C572-4871-9235-F18EA27E31BA}">
      <dgm:prSet/>
      <dgm:spPr/>
      <dgm:t>
        <a:bodyPr/>
        <a:lstStyle/>
        <a:p>
          <a:endParaRPr lang="en-US"/>
        </a:p>
      </dgm:t>
    </dgm:pt>
    <dgm:pt modelId="{A89189AA-D347-4BF1-AFB0-D2FC54E085F0}">
      <dgm:prSet/>
      <dgm:spPr/>
      <dgm:t>
        <a:bodyPr/>
        <a:lstStyle/>
        <a:p>
          <a:r>
            <a:rPr lang="en-US"/>
            <a:t>To be completed by April 23, 2020</a:t>
          </a:r>
        </a:p>
      </dgm:t>
    </dgm:pt>
    <dgm:pt modelId="{8171C351-5427-4D39-B5FA-AFD960DF44BB}" type="parTrans" cxnId="{BEE12C95-E7F2-4666-BE66-8E69378DA407}">
      <dgm:prSet/>
      <dgm:spPr/>
      <dgm:t>
        <a:bodyPr/>
        <a:lstStyle/>
        <a:p>
          <a:endParaRPr lang="en-US"/>
        </a:p>
      </dgm:t>
    </dgm:pt>
    <dgm:pt modelId="{D035A539-2D1B-47B0-9677-9F210D7AABD9}" type="sibTrans" cxnId="{BEE12C95-E7F2-4666-BE66-8E69378DA407}">
      <dgm:prSet/>
      <dgm:spPr/>
      <dgm:t>
        <a:bodyPr/>
        <a:lstStyle/>
        <a:p>
          <a:endParaRPr lang="en-US"/>
        </a:p>
      </dgm:t>
    </dgm:pt>
    <dgm:pt modelId="{F71AEC5D-37FE-4311-BFA0-5DA6833D438C}" type="pres">
      <dgm:prSet presAssocID="{E84AF7F0-0F0E-4250-9D3C-CCF78D238D19}" presName="linear" presStyleCnt="0">
        <dgm:presLayoutVars>
          <dgm:dir/>
          <dgm:animLvl val="lvl"/>
          <dgm:resizeHandles val="exact"/>
        </dgm:presLayoutVars>
      </dgm:prSet>
      <dgm:spPr/>
    </dgm:pt>
    <dgm:pt modelId="{4A72E2AF-C7A0-4C5E-87C9-57BC51178C2A}" type="pres">
      <dgm:prSet presAssocID="{413ECC93-A8BE-48F5-882E-4CAF4A936499}" presName="parentLin" presStyleCnt="0"/>
      <dgm:spPr/>
    </dgm:pt>
    <dgm:pt modelId="{D05AB372-7297-48D2-8162-C6C23BC55853}" type="pres">
      <dgm:prSet presAssocID="{413ECC93-A8BE-48F5-882E-4CAF4A936499}" presName="parentLeftMargin" presStyleLbl="node1" presStyleIdx="0" presStyleCnt="7"/>
      <dgm:spPr/>
    </dgm:pt>
    <dgm:pt modelId="{DC749C1E-7B15-4827-B5F5-7846E9754FB7}" type="pres">
      <dgm:prSet presAssocID="{413ECC93-A8BE-48F5-882E-4CAF4A936499}" presName="parentText" presStyleLbl="node1" presStyleIdx="0" presStyleCnt="7">
        <dgm:presLayoutVars>
          <dgm:chMax val="0"/>
          <dgm:bulletEnabled val="1"/>
        </dgm:presLayoutVars>
      </dgm:prSet>
      <dgm:spPr/>
    </dgm:pt>
    <dgm:pt modelId="{E9D8A6C6-35CF-4F54-AC65-0C25AA273AB0}" type="pres">
      <dgm:prSet presAssocID="{413ECC93-A8BE-48F5-882E-4CAF4A936499}" presName="negativeSpace" presStyleCnt="0"/>
      <dgm:spPr/>
    </dgm:pt>
    <dgm:pt modelId="{38BE43D9-5E08-41DF-9FE2-3AE003CBD564}" type="pres">
      <dgm:prSet presAssocID="{413ECC93-A8BE-48F5-882E-4CAF4A936499}" presName="childText" presStyleLbl="conFgAcc1" presStyleIdx="0" presStyleCnt="7">
        <dgm:presLayoutVars>
          <dgm:bulletEnabled val="1"/>
        </dgm:presLayoutVars>
      </dgm:prSet>
      <dgm:spPr/>
    </dgm:pt>
    <dgm:pt modelId="{F5AA096C-2589-4314-9D79-37E80328C326}" type="pres">
      <dgm:prSet presAssocID="{AEEA1908-1979-4EE2-AD86-C706389FC908}" presName="spaceBetweenRectangles" presStyleCnt="0"/>
      <dgm:spPr/>
    </dgm:pt>
    <dgm:pt modelId="{202A87AD-3944-4A43-9974-16936DFA56E7}" type="pres">
      <dgm:prSet presAssocID="{CAEA4AC8-7189-4A98-A5DB-CAEE874AC08D}" presName="parentLin" presStyleCnt="0"/>
      <dgm:spPr/>
    </dgm:pt>
    <dgm:pt modelId="{97B7D04C-F8B7-47F6-87E4-E1618A736D1C}" type="pres">
      <dgm:prSet presAssocID="{CAEA4AC8-7189-4A98-A5DB-CAEE874AC08D}" presName="parentLeftMargin" presStyleLbl="node1" presStyleIdx="0" presStyleCnt="7"/>
      <dgm:spPr/>
    </dgm:pt>
    <dgm:pt modelId="{C8938CB6-D388-434B-B186-24F9B4E2898B}" type="pres">
      <dgm:prSet presAssocID="{CAEA4AC8-7189-4A98-A5DB-CAEE874AC08D}" presName="parentText" presStyleLbl="node1" presStyleIdx="1" presStyleCnt="7">
        <dgm:presLayoutVars>
          <dgm:chMax val="0"/>
          <dgm:bulletEnabled val="1"/>
        </dgm:presLayoutVars>
      </dgm:prSet>
      <dgm:spPr/>
    </dgm:pt>
    <dgm:pt modelId="{34A08FB9-8FF3-4D42-AE88-318D1775894C}" type="pres">
      <dgm:prSet presAssocID="{CAEA4AC8-7189-4A98-A5DB-CAEE874AC08D}" presName="negativeSpace" presStyleCnt="0"/>
      <dgm:spPr/>
    </dgm:pt>
    <dgm:pt modelId="{B4955D73-43B7-4C2F-9146-49EFD451634D}" type="pres">
      <dgm:prSet presAssocID="{CAEA4AC8-7189-4A98-A5DB-CAEE874AC08D}" presName="childText" presStyleLbl="conFgAcc1" presStyleIdx="1" presStyleCnt="7">
        <dgm:presLayoutVars>
          <dgm:bulletEnabled val="1"/>
        </dgm:presLayoutVars>
      </dgm:prSet>
      <dgm:spPr/>
    </dgm:pt>
    <dgm:pt modelId="{821DBACA-0755-480D-BF1F-27AB28A51E98}" type="pres">
      <dgm:prSet presAssocID="{63FC4E1D-F297-4F42-A642-AD9B9B42E7B7}" presName="spaceBetweenRectangles" presStyleCnt="0"/>
      <dgm:spPr/>
    </dgm:pt>
    <dgm:pt modelId="{258CC774-C217-4DD3-98E1-DE80EAB2C906}" type="pres">
      <dgm:prSet presAssocID="{243CABC2-84F4-47B6-9E1C-0F914D66165B}" presName="parentLin" presStyleCnt="0"/>
      <dgm:spPr/>
    </dgm:pt>
    <dgm:pt modelId="{F49A8589-F63E-4BD2-82B6-D34DAEF8DA12}" type="pres">
      <dgm:prSet presAssocID="{243CABC2-84F4-47B6-9E1C-0F914D66165B}" presName="parentLeftMargin" presStyleLbl="node1" presStyleIdx="1" presStyleCnt="7"/>
      <dgm:spPr/>
    </dgm:pt>
    <dgm:pt modelId="{351D98CA-DBEB-4382-9A75-62EC9176F1C0}" type="pres">
      <dgm:prSet presAssocID="{243CABC2-84F4-47B6-9E1C-0F914D66165B}" presName="parentText" presStyleLbl="node1" presStyleIdx="2" presStyleCnt="7">
        <dgm:presLayoutVars>
          <dgm:chMax val="0"/>
          <dgm:bulletEnabled val="1"/>
        </dgm:presLayoutVars>
      </dgm:prSet>
      <dgm:spPr/>
    </dgm:pt>
    <dgm:pt modelId="{C5A3FD00-D065-4D0F-9237-507098664601}" type="pres">
      <dgm:prSet presAssocID="{243CABC2-84F4-47B6-9E1C-0F914D66165B}" presName="negativeSpace" presStyleCnt="0"/>
      <dgm:spPr/>
    </dgm:pt>
    <dgm:pt modelId="{26A2D787-5CCE-46F6-8024-2A1DE895D375}" type="pres">
      <dgm:prSet presAssocID="{243CABC2-84F4-47B6-9E1C-0F914D66165B}" presName="childText" presStyleLbl="conFgAcc1" presStyleIdx="2" presStyleCnt="7">
        <dgm:presLayoutVars>
          <dgm:bulletEnabled val="1"/>
        </dgm:presLayoutVars>
      </dgm:prSet>
      <dgm:spPr/>
    </dgm:pt>
    <dgm:pt modelId="{F8C0B999-6611-44A6-B43F-BAF5F215A433}" type="pres">
      <dgm:prSet presAssocID="{8C746304-E8B7-4E80-9771-F65F2884C65F}" presName="spaceBetweenRectangles" presStyleCnt="0"/>
      <dgm:spPr/>
    </dgm:pt>
    <dgm:pt modelId="{A2B17A90-07DA-45D6-BFE0-2565CDF63D3D}" type="pres">
      <dgm:prSet presAssocID="{F357934A-394A-4D70-976F-A8F4B409FA7A}" presName="parentLin" presStyleCnt="0"/>
      <dgm:spPr/>
    </dgm:pt>
    <dgm:pt modelId="{1A3E4EA4-DBDD-4908-9B38-E9E122382C35}" type="pres">
      <dgm:prSet presAssocID="{F357934A-394A-4D70-976F-A8F4B409FA7A}" presName="parentLeftMargin" presStyleLbl="node1" presStyleIdx="2" presStyleCnt="7"/>
      <dgm:spPr/>
    </dgm:pt>
    <dgm:pt modelId="{0145049C-E40D-41C1-B22D-2E325993FEBC}" type="pres">
      <dgm:prSet presAssocID="{F357934A-394A-4D70-976F-A8F4B409FA7A}" presName="parentText" presStyleLbl="node1" presStyleIdx="3" presStyleCnt="7">
        <dgm:presLayoutVars>
          <dgm:chMax val="0"/>
          <dgm:bulletEnabled val="1"/>
        </dgm:presLayoutVars>
      </dgm:prSet>
      <dgm:spPr/>
    </dgm:pt>
    <dgm:pt modelId="{67FF4DBD-FB09-4E91-A803-337FE4E6FA40}" type="pres">
      <dgm:prSet presAssocID="{F357934A-394A-4D70-976F-A8F4B409FA7A}" presName="negativeSpace" presStyleCnt="0"/>
      <dgm:spPr/>
    </dgm:pt>
    <dgm:pt modelId="{80390D49-8F5A-4565-AD32-B5A3FB41C1FD}" type="pres">
      <dgm:prSet presAssocID="{F357934A-394A-4D70-976F-A8F4B409FA7A}" presName="childText" presStyleLbl="conFgAcc1" presStyleIdx="3" presStyleCnt="7">
        <dgm:presLayoutVars>
          <dgm:bulletEnabled val="1"/>
        </dgm:presLayoutVars>
      </dgm:prSet>
      <dgm:spPr/>
    </dgm:pt>
    <dgm:pt modelId="{44D4D3D4-FA50-47AC-A0CB-7128C32D10FF}" type="pres">
      <dgm:prSet presAssocID="{E8D3F5B1-EB8C-405D-B1AF-C8E2F4B7E00D}" presName="spaceBetweenRectangles" presStyleCnt="0"/>
      <dgm:spPr/>
    </dgm:pt>
    <dgm:pt modelId="{A467B591-F800-440F-8E44-0E2FEE3D9967}" type="pres">
      <dgm:prSet presAssocID="{9CC18641-D69E-4A02-81A8-C4522BA6C6A8}" presName="parentLin" presStyleCnt="0"/>
      <dgm:spPr/>
    </dgm:pt>
    <dgm:pt modelId="{97EB564E-F10B-4E82-88CE-A0B00346BCBF}" type="pres">
      <dgm:prSet presAssocID="{9CC18641-D69E-4A02-81A8-C4522BA6C6A8}" presName="parentLeftMargin" presStyleLbl="node1" presStyleIdx="3" presStyleCnt="7"/>
      <dgm:spPr/>
    </dgm:pt>
    <dgm:pt modelId="{1AB57903-D8BC-44B9-B99D-733374B30B51}" type="pres">
      <dgm:prSet presAssocID="{9CC18641-D69E-4A02-81A8-C4522BA6C6A8}" presName="parentText" presStyleLbl="node1" presStyleIdx="4" presStyleCnt="7">
        <dgm:presLayoutVars>
          <dgm:chMax val="0"/>
          <dgm:bulletEnabled val="1"/>
        </dgm:presLayoutVars>
      </dgm:prSet>
      <dgm:spPr/>
    </dgm:pt>
    <dgm:pt modelId="{2EC15536-D749-443E-BE44-D86839ED9BF2}" type="pres">
      <dgm:prSet presAssocID="{9CC18641-D69E-4A02-81A8-C4522BA6C6A8}" presName="negativeSpace" presStyleCnt="0"/>
      <dgm:spPr/>
    </dgm:pt>
    <dgm:pt modelId="{5A8E6972-5F4E-47C8-9EF7-0103D02E6416}" type="pres">
      <dgm:prSet presAssocID="{9CC18641-D69E-4A02-81A8-C4522BA6C6A8}" presName="childText" presStyleLbl="conFgAcc1" presStyleIdx="4" presStyleCnt="7">
        <dgm:presLayoutVars>
          <dgm:bulletEnabled val="1"/>
        </dgm:presLayoutVars>
      </dgm:prSet>
      <dgm:spPr/>
    </dgm:pt>
    <dgm:pt modelId="{C1FA6ABF-1200-4CAA-B2D6-DED29BE3BFC1}" type="pres">
      <dgm:prSet presAssocID="{1EB084E0-8DB1-44B8-99DB-08E0E7A4BF5F}" presName="spaceBetweenRectangles" presStyleCnt="0"/>
      <dgm:spPr/>
    </dgm:pt>
    <dgm:pt modelId="{BD03AC13-8C8B-4179-BEC6-4C5CEE66911B}" type="pres">
      <dgm:prSet presAssocID="{FDDD0CB9-EB92-4613-8DB8-8583E3FC8508}" presName="parentLin" presStyleCnt="0"/>
      <dgm:spPr/>
    </dgm:pt>
    <dgm:pt modelId="{91F1B444-E674-4A6B-A12D-F16C9CEE6205}" type="pres">
      <dgm:prSet presAssocID="{FDDD0CB9-EB92-4613-8DB8-8583E3FC8508}" presName="parentLeftMargin" presStyleLbl="node1" presStyleIdx="4" presStyleCnt="7"/>
      <dgm:spPr/>
    </dgm:pt>
    <dgm:pt modelId="{3D347FA4-46F0-4785-AAB1-878799E087E1}" type="pres">
      <dgm:prSet presAssocID="{FDDD0CB9-EB92-4613-8DB8-8583E3FC8508}" presName="parentText" presStyleLbl="node1" presStyleIdx="5" presStyleCnt="7">
        <dgm:presLayoutVars>
          <dgm:chMax val="0"/>
          <dgm:bulletEnabled val="1"/>
        </dgm:presLayoutVars>
      </dgm:prSet>
      <dgm:spPr/>
    </dgm:pt>
    <dgm:pt modelId="{9F627400-B08D-490E-ABF8-39387CACB926}" type="pres">
      <dgm:prSet presAssocID="{FDDD0CB9-EB92-4613-8DB8-8583E3FC8508}" presName="negativeSpace" presStyleCnt="0"/>
      <dgm:spPr/>
    </dgm:pt>
    <dgm:pt modelId="{DA5F2A97-B7E0-4719-A02D-F1AE01AD0297}" type="pres">
      <dgm:prSet presAssocID="{FDDD0CB9-EB92-4613-8DB8-8583E3FC8508}" presName="childText" presStyleLbl="conFgAcc1" presStyleIdx="5" presStyleCnt="7">
        <dgm:presLayoutVars>
          <dgm:bulletEnabled val="1"/>
        </dgm:presLayoutVars>
      </dgm:prSet>
      <dgm:spPr/>
    </dgm:pt>
    <dgm:pt modelId="{2B42DF86-B0D6-4D9E-9E56-80460BA0D991}" type="pres">
      <dgm:prSet presAssocID="{354037A9-947D-4BAC-8EED-AF797857CB9D}" presName="spaceBetweenRectangles" presStyleCnt="0"/>
      <dgm:spPr/>
    </dgm:pt>
    <dgm:pt modelId="{1016978E-E214-432C-AFD8-CBA4C186C61D}" type="pres">
      <dgm:prSet presAssocID="{5CE9EB3A-E62C-417A-A76B-7A6194C9E199}" presName="parentLin" presStyleCnt="0"/>
      <dgm:spPr/>
    </dgm:pt>
    <dgm:pt modelId="{08C960CC-A23B-4070-9C35-1814D7B3D9B0}" type="pres">
      <dgm:prSet presAssocID="{5CE9EB3A-E62C-417A-A76B-7A6194C9E199}" presName="parentLeftMargin" presStyleLbl="node1" presStyleIdx="5" presStyleCnt="7"/>
      <dgm:spPr/>
    </dgm:pt>
    <dgm:pt modelId="{021AF721-AB77-434A-85BC-2DF668A7AF64}" type="pres">
      <dgm:prSet presAssocID="{5CE9EB3A-E62C-417A-A76B-7A6194C9E199}" presName="parentText" presStyleLbl="node1" presStyleIdx="6" presStyleCnt="7">
        <dgm:presLayoutVars>
          <dgm:chMax val="0"/>
          <dgm:bulletEnabled val="1"/>
        </dgm:presLayoutVars>
      </dgm:prSet>
      <dgm:spPr/>
    </dgm:pt>
    <dgm:pt modelId="{8D90AC13-CB7E-40E0-BC7C-2061A7F90F38}" type="pres">
      <dgm:prSet presAssocID="{5CE9EB3A-E62C-417A-A76B-7A6194C9E199}" presName="negativeSpace" presStyleCnt="0"/>
      <dgm:spPr/>
    </dgm:pt>
    <dgm:pt modelId="{40DFC672-E5F6-4E5C-BCE5-EB680C4C5521}" type="pres">
      <dgm:prSet presAssocID="{5CE9EB3A-E62C-417A-A76B-7A6194C9E199}" presName="childText" presStyleLbl="conFgAcc1" presStyleIdx="6" presStyleCnt="7">
        <dgm:presLayoutVars>
          <dgm:bulletEnabled val="1"/>
        </dgm:presLayoutVars>
      </dgm:prSet>
      <dgm:spPr/>
    </dgm:pt>
  </dgm:ptLst>
  <dgm:cxnLst>
    <dgm:cxn modelId="{0B8F7F01-ECA9-4E6A-8C48-ECD22C7398B6}" type="presOf" srcId="{B8FF7608-F534-48F9-AB11-F53D68E08FA2}" destId="{38BE43D9-5E08-41DF-9FE2-3AE003CBD564}" srcOrd="0" destOrd="0" presId="urn:microsoft.com/office/officeart/2005/8/layout/list1"/>
    <dgm:cxn modelId="{7E7B1105-525C-474A-9A9B-5A5E4E486F7D}" srcId="{E84AF7F0-0F0E-4250-9D3C-CCF78D238D19}" destId="{CAEA4AC8-7189-4A98-A5DB-CAEE874AC08D}" srcOrd="1" destOrd="0" parTransId="{31770DF7-8EA7-42DA-ABE9-12E439CF05D4}" sibTransId="{63FC4E1D-F297-4F42-A642-AD9B9B42E7B7}"/>
    <dgm:cxn modelId="{E2439F1C-B234-416A-AA31-9AE0D94CF3CF}" type="presOf" srcId="{BAB606E2-E29E-4FD4-A06C-C7E0E44A6525}" destId="{80390D49-8F5A-4565-AD32-B5A3FB41C1FD}" srcOrd="0" destOrd="1" presId="urn:microsoft.com/office/officeart/2005/8/layout/list1"/>
    <dgm:cxn modelId="{19FA1B20-DEDB-4357-AF0C-CB0506DF6610}" srcId="{E84AF7F0-0F0E-4250-9D3C-CCF78D238D19}" destId="{413ECC93-A8BE-48F5-882E-4CAF4A936499}" srcOrd="0" destOrd="0" parTransId="{4D58845D-3926-47DB-9060-F585C71A70E2}" sibTransId="{AEEA1908-1979-4EE2-AD86-C706389FC908}"/>
    <dgm:cxn modelId="{88C9BF2E-B740-49AD-A76E-0FE6BA935B2C}" type="presOf" srcId="{1BC92082-7A1C-4749-BD33-EBE5D8D90AED}" destId="{B4955D73-43B7-4C2F-9146-49EFD451634D}" srcOrd="0" destOrd="0" presId="urn:microsoft.com/office/officeart/2005/8/layout/list1"/>
    <dgm:cxn modelId="{8368CE2F-FCAB-4C41-9F26-EE0F8E9DF1B3}" type="presOf" srcId="{9CC18641-D69E-4A02-81A8-C4522BA6C6A8}" destId="{1AB57903-D8BC-44B9-B99D-733374B30B51}" srcOrd="1" destOrd="0" presId="urn:microsoft.com/office/officeart/2005/8/layout/list1"/>
    <dgm:cxn modelId="{54753D30-AC16-4B0A-8CE7-F0739175604A}" type="presOf" srcId="{FDDD0CB9-EB92-4613-8DB8-8583E3FC8508}" destId="{3D347FA4-46F0-4785-AAB1-878799E087E1}" srcOrd="1" destOrd="0" presId="urn:microsoft.com/office/officeart/2005/8/layout/list1"/>
    <dgm:cxn modelId="{C0E6913B-5CD9-4E7A-AAA8-821948900FBE}" srcId="{243CABC2-84F4-47B6-9E1C-0F914D66165B}" destId="{F3BFD5A1-E023-4A1D-AF9C-40C67A61CBE0}" srcOrd="0" destOrd="0" parTransId="{338369B0-D26F-4FE5-953B-40513513476E}" sibTransId="{733DB2B3-8F64-47AA-AE7D-3918651B443D}"/>
    <dgm:cxn modelId="{5B113B41-BCA9-45D4-9E35-6338FAB9C8DA}" type="presOf" srcId="{A3EE2C9F-91C1-4099-8E92-1357C1BC7AAE}" destId="{5A8E6972-5F4E-47C8-9EF7-0103D02E6416}" srcOrd="0" destOrd="0" presId="urn:microsoft.com/office/officeart/2005/8/layout/list1"/>
    <dgm:cxn modelId="{4D806143-B7CA-4B13-846B-A01A4CF59D15}" type="presOf" srcId="{F357934A-394A-4D70-976F-A8F4B409FA7A}" destId="{0145049C-E40D-41C1-B22D-2E325993FEBC}" srcOrd="1" destOrd="0" presId="urn:microsoft.com/office/officeart/2005/8/layout/list1"/>
    <dgm:cxn modelId="{44F24643-77F4-4FEB-953F-A6C952E9BF9F}" type="presOf" srcId="{E84AF7F0-0F0E-4250-9D3C-CCF78D238D19}" destId="{F71AEC5D-37FE-4311-BFA0-5DA6833D438C}" srcOrd="0" destOrd="0" presId="urn:microsoft.com/office/officeart/2005/8/layout/list1"/>
    <dgm:cxn modelId="{EB946B69-DC5D-4F4A-98C6-08C15B845230}" type="presOf" srcId="{652E3C4A-5923-4459-BDB0-9A570570769C}" destId="{DA5F2A97-B7E0-4719-A02D-F1AE01AD0297}" srcOrd="0" destOrd="0" presId="urn:microsoft.com/office/officeart/2005/8/layout/list1"/>
    <dgm:cxn modelId="{12B3586A-3144-45EA-A76E-583814A527BE}" type="presOf" srcId="{F357934A-394A-4D70-976F-A8F4B409FA7A}" destId="{1A3E4EA4-DBDD-4908-9B38-E9E122382C35}" srcOrd="0" destOrd="0" presId="urn:microsoft.com/office/officeart/2005/8/layout/list1"/>
    <dgm:cxn modelId="{C1475E71-44A8-4FE1-9F65-55968288E92A}" type="presOf" srcId="{5CE9EB3A-E62C-417A-A76B-7A6194C9E199}" destId="{08C960CC-A23B-4070-9C35-1814D7B3D9B0}" srcOrd="0" destOrd="0" presId="urn:microsoft.com/office/officeart/2005/8/layout/list1"/>
    <dgm:cxn modelId="{26AAEF51-FEB7-45D1-8DCA-B69DCEB42888}" srcId="{9CC18641-D69E-4A02-81A8-C4522BA6C6A8}" destId="{A3EE2C9F-91C1-4099-8E92-1357C1BC7AAE}" srcOrd="0" destOrd="0" parTransId="{3CF1E8F4-B237-469F-8FB8-380CF59CED33}" sibTransId="{B85FC3D9-0341-4DE7-961B-7BCAC5123530}"/>
    <dgm:cxn modelId="{56D80D74-43C8-4D8F-9470-12AB950C5A87}" srcId="{E84AF7F0-0F0E-4250-9D3C-CCF78D238D19}" destId="{F357934A-394A-4D70-976F-A8F4B409FA7A}" srcOrd="3" destOrd="0" parTransId="{81610F9E-3AD9-4EFB-BAC1-36F48B710122}" sibTransId="{E8D3F5B1-EB8C-405D-B1AF-C8E2F4B7E00D}"/>
    <dgm:cxn modelId="{31B62879-15EF-4FA0-94D5-2A125EC4110D}" type="presOf" srcId="{CAEA4AC8-7189-4A98-A5DB-CAEE874AC08D}" destId="{97B7D04C-F8B7-47F6-87E4-E1618A736D1C}" srcOrd="0" destOrd="0" presId="urn:microsoft.com/office/officeart/2005/8/layout/list1"/>
    <dgm:cxn modelId="{8BFEBA79-8783-428C-AEE6-7C0E37E1542E}" type="presOf" srcId="{5CE9EB3A-E62C-417A-A76B-7A6194C9E199}" destId="{021AF721-AB77-434A-85BC-2DF668A7AF64}" srcOrd="1" destOrd="0" presId="urn:microsoft.com/office/officeart/2005/8/layout/list1"/>
    <dgm:cxn modelId="{249DBD7D-61B9-43F7-998B-AD8DECA4BF6F}" type="presOf" srcId="{F3BFD5A1-E023-4A1D-AF9C-40C67A61CBE0}" destId="{26A2D787-5CCE-46F6-8024-2A1DE895D375}" srcOrd="0" destOrd="0" presId="urn:microsoft.com/office/officeart/2005/8/layout/list1"/>
    <dgm:cxn modelId="{58DB7D7E-9875-44DF-A857-F7ECB3CA1DEA}" srcId="{413ECC93-A8BE-48F5-882E-4CAF4A936499}" destId="{B8FF7608-F534-48F9-AB11-F53D68E08FA2}" srcOrd="0" destOrd="0" parTransId="{49BD41DB-D143-4A02-90C9-E4A4280C718D}" sibTransId="{5B9D0C8A-CD71-4FC4-AA0E-168D5DCDADD9}"/>
    <dgm:cxn modelId="{17CE7180-BA67-46EB-93DF-81ABF7565B1E}" type="presOf" srcId="{FDDD0CB9-EB92-4613-8DB8-8583E3FC8508}" destId="{91F1B444-E674-4A6B-A12D-F16C9CEE6205}" srcOrd="0" destOrd="0" presId="urn:microsoft.com/office/officeart/2005/8/layout/list1"/>
    <dgm:cxn modelId="{44D0A283-3375-4585-8207-497DE7E59633}" type="presOf" srcId="{413ECC93-A8BE-48F5-882E-4CAF4A936499}" destId="{DC749C1E-7B15-4827-B5F5-7846E9754FB7}" srcOrd="1" destOrd="0" presId="urn:microsoft.com/office/officeart/2005/8/layout/list1"/>
    <dgm:cxn modelId="{C4815788-5D8C-4173-8547-955758A030D0}" srcId="{CAEA4AC8-7189-4A98-A5DB-CAEE874AC08D}" destId="{1BC92082-7A1C-4749-BD33-EBE5D8D90AED}" srcOrd="0" destOrd="0" parTransId="{3B1780D6-3079-4838-AB4C-3F5AFD21CC21}" sibTransId="{D7A1598F-69FB-443E-A43D-67250B7E9114}"/>
    <dgm:cxn modelId="{DE419994-C572-4871-9235-F18EA27E31BA}" srcId="{E84AF7F0-0F0E-4250-9D3C-CCF78D238D19}" destId="{5CE9EB3A-E62C-417A-A76B-7A6194C9E199}" srcOrd="6" destOrd="0" parTransId="{3208872A-69BF-4CAB-B792-1BC3AE7D8AD5}" sibTransId="{B5E07EA1-09A2-4F4C-BFF6-453BE79F8B92}"/>
    <dgm:cxn modelId="{BEE12C95-E7F2-4666-BE66-8E69378DA407}" srcId="{5CE9EB3A-E62C-417A-A76B-7A6194C9E199}" destId="{A89189AA-D347-4BF1-AFB0-D2FC54E085F0}" srcOrd="0" destOrd="0" parTransId="{8171C351-5427-4D39-B5FA-AFD960DF44BB}" sibTransId="{D035A539-2D1B-47B0-9677-9F210D7AABD9}"/>
    <dgm:cxn modelId="{2C09C498-C322-42AB-9D05-BED2A88C469B}" type="presOf" srcId="{243CABC2-84F4-47B6-9E1C-0F914D66165B}" destId="{F49A8589-F63E-4BD2-82B6-D34DAEF8DA12}" srcOrd="0" destOrd="0" presId="urn:microsoft.com/office/officeart/2005/8/layout/list1"/>
    <dgm:cxn modelId="{F8D6BB99-8928-45A1-826E-E4683E7A4EA8}" type="presOf" srcId="{CAEA4AC8-7189-4A98-A5DB-CAEE874AC08D}" destId="{C8938CB6-D388-434B-B186-24F9B4E2898B}" srcOrd="1" destOrd="0" presId="urn:microsoft.com/office/officeart/2005/8/layout/list1"/>
    <dgm:cxn modelId="{4D137D9F-2018-4B12-AC6F-01FD85ABA630}" type="presOf" srcId="{A89189AA-D347-4BF1-AFB0-D2FC54E085F0}" destId="{40DFC672-E5F6-4E5C-BCE5-EB680C4C5521}" srcOrd="0" destOrd="0" presId="urn:microsoft.com/office/officeart/2005/8/layout/list1"/>
    <dgm:cxn modelId="{A4A029B3-B1EF-474C-94EF-B33B544E0616}" srcId="{E84AF7F0-0F0E-4250-9D3C-CCF78D238D19}" destId="{243CABC2-84F4-47B6-9E1C-0F914D66165B}" srcOrd="2" destOrd="0" parTransId="{6F10AB85-5516-4B3B-B16A-C4DB9AD7C048}" sibTransId="{8C746304-E8B7-4E80-9771-F65F2884C65F}"/>
    <dgm:cxn modelId="{FF35C0BF-CD6F-48A7-A37F-380C1AEA793B}" type="presOf" srcId="{9CC18641-D69E-4A02-81A8-C4522BA6C6A8}" destId="{97EB564E-F10B-4E82-88CE-A0B00346BCBF}" srcOrd="0" destOrd="0" presId="urn:microsoft.com/office/officeart/2005/8/layout/list1"/>
    <dgm:cxn modelId="{5F0875C8-03D1-48A9-ABD3-0AE1D1CA1B83}" type="presOf" srcId="{2B011444-71AE-43A9-AA8A-D2BE61517932}" destId="{80390D49-8F5A-4565-AD32-B5A3FB41C1FD}" srcOrd="0" destOrd="0" presId="urn:microsoft.com/office/officeart/2005/8/layout/list1"/>
    <dgm:cxn modelId="{C8C9E4CA-F464-4906-961F-354B6FB03DDB}" srcId="{F357934A-394A-4D70-976F-A8F4B409FA7A}" destId="{2B011444-71AE-43A9-AA8A-D2BE61517932}" srcOrd="0" destOrd="0" parTransId="{5BFE9B30-84F8-42DC-97AF-5377E659F292}" sibTransId="{44C046EC-3E00-4AB9-A4CC-602BE10461F4}"/>
    <dgm:cxn modelId="{1B1AC1CF-8692-4B98-A669-C2BD0C4FD95A}" srcId="{F357934A-394A-4D70-976F-A8F4B409FA7A}" destId="{BAB606E2-E29E-4FD4-A06C-C7E0E44A6525}" srcOrd="1" destOrd="0" parTransId="{13E06CC1-89E6-438A-AC68-71EBAE48F8B4}" sibTransId="{4B3144A8-6E32-49F4-86F6-EECCB199E2C7}"/>
    <dgm:cxn modelId="{FC30F3D5-EB14-481C-8306-332462E1A0E3}" type="presOf" srcId="{413ECC93-A8BE-48F5-882E-4CAF4A936499}" destId="{D05AB372-7297-48D2-8162-C6C23BC55853}" srcOrd="0" destOrd="0" presId="urn:microsoft.com/office/officeart/2005/8/layout/list1"/>
    <dgm:cxn modelId="{7B7725D6-20DC-4DAE-87AF-C0546D25FC53}" srcId="{F357934A-394A-4D70-976F-A8F4B409FA7A}" destId="{AE3C4F79-B6CE-4F87-94D9-8879D8908565}" srcOrd="2" destOrd="0" parTransId="{E483996B-EC56-43D9-BA3D-3C406D065519}" sibTransId="{34007A78-EA0C-4C07-9A97-F3EC8EA6FA7E}"/>
    <dgm:cxn modelId="{1AD3A4D8-1665-46D7-A1FE-D40F1CD0F8BE}" type="presOf" srcId="{243CABC2-84F4-47B6-9E1C-0F914D66165B}" destId="{351D98CA-DBEB-4382-9A75-62EC9176F1C0}" srcOrd="1" destOrd="0" presId="urn:microsoft.com/office/officeart/2005/8/layout/list1"/>
    <dgm:cxn modelId="{259134E3-77C5-4716-BD21-14C36C3B7A8B}" type="presOf" srcId="{AE3C4F79-B6CE-4F87-94D9-8879D8908565}" destId="{80390D49-8F5A-4565-AD32-B5A3FB41C1FD}" srcOrd="0" destOrd="2" presId="urn:microsoft.com/office/officeart/2005/8/layout/list1"/>
    <dgm:cxn modelId="{B97E38E5-D478-40C1-ABB8-086A884EDDE4}" srcId="{E84AF7F0-0F0E-4250-9D3C-CCF78D238D19}" destId="{9CC18641-D69E-4A02-81A8-C4522BA6C6A8}" srcOrd="4" destOrd="0" parTransId="{C947C06C-1EEA-42BE-ADC4-532A0C982B12}" sibTransId="{1EB084E0-8DB1-44B8-99DB-08E0E7A4BF5F}"/>
    <dgm:cxn modelId="{F78A5AEE-3190-4165-A43E-F9F37244176A}" srcId="{FDDD0CB9-EB92-4613-8DB8-8583E3FC8508}" destId="{652E3C4A-5923-4459-BDB0-9A570570769C}" srcOrd="0" destOrd="0" parTransId="{5B45CA85-DE4D-4502-9AAD-D7E419BF4767}" sibTransId="{E543D654-B17A-4369-A7D8-16ACE6CAEDA7}"/>
    <dgm:cxn modelId="{2BAC1EEF-3524-4983-8BC4-933D785E3058}" srcId="{E84AF7F0-0F0E-4250-9D3C-CCF78D238D19}" destId="{FDDD0CB9-EB92-4613-8DB8-8583E3FC8508}" srcOrd="5" destOrd="0" parTransId="{CC7E2AA7-A8F5-40C0-805C-1C137C03896A}" sibTransId="{354037A9-947D-4BAC-8EED-AF797857CB9D}"/>
    <dgm:cxn modelId="{579F2AA2-46A0-441F-B6CD-63970BA4A467}" type="presParOf" srcId="{F71AEC5D-37FE-4311-BFA0-5DA6833D438C}" destId="{4A72E2AF-C7A0-4C5E-87C9-57BC51178C2A}" srcOrd="0" destOrd="0" presId="urn:microsoft.com/office/officeart/2005/8/layout/list1"/>
    <dgm:cxn modelId="{A00A7290-ED9E-45DB-96E7-D5DADCAB9676}" type="presParOf" srcId="{4A72E2AF-C7A0-4C5E-87C9-57BC51178C2A}" destId="{D05AB372-7297-48D2-8162-C6C23BC55853}" srcOrd="0" destOrd="0" presId="urn:microsoft.com/office/officeart/2005/8/layout/list1"/>
    <dgm:cxn modelId="{609A54E1-D9DF-483D-81A6-2E28F5BC4478}" type="presParOf" srcId="{4A72E2AF-C7A0-4C5E-87C9-57BC51178C2A}" destId="{DC749C1E-7B15-4827-B5F5-7846E9754FB7}" srcOrd="1" destOrd="0" presId="urn:microsoft.com/office/officeart/2005/8/layout/list1"/>
    <dgm:cxn modelId="{E4712F5F-B95C-46DD-AD92-88EA42BBEECB}" type="presParOf" srcId="{F71AEC5D-37FE-4311-BFA0-5DA6833D438C}" destId="{E9D8A6C6-35CF-4F54-AC65-0C25AA273AB0}" srcOrd="1" destOrd="0" presId="urn:microsoft.com/office/officeart/2005/8/layout/list1"/>
    <dgm:cxn modelId="{73358488-ADB6-4F67-B1EC-F4AABECE5A45}" type="presParOf" srcId="{F71AEC5D-37FE-4311-BFA0-5DA6833D438C}" destId="{38BE43D9-5E08-41DF-9FE2-3AE003CBD564}" srcOrd="2" destOrd="0" presId="urn:microsoft.com/office/officeart/2005/8/layout/list1"/>
    <dgm:cxn modelId="{D6071C4A-AF32-4E03-9666-D67F4324B5C7}" type="presParOf" srcId="{F71AEC5D-37FE-4311-BFA0-5DA6833D438C}" destId="{F5AA096C-2589-4314-9D79-37E80328C326}" srcOrd="3" destOrd="0" presId="urn:microsoft.com/office/officeart/2005/8/layout/list1"/>
    <dgm:cxn modelId="{A488B219-3965-4D75-80F5-29F053E80D49}" type="presParOf" srcId="{F71AEC5D-37FE-4311-BFA0-5DA6833D438C}" destId="{202A87AD-3944-4A43-9974-16936DFA56E7}" srcOrd="4" destOrd="0" presId="urn:microsoft.com/office/officeart/2005/8/layout/list1"/>
    <dgm:cxn modelId="{029EC270-9DC5-4ACF-B70D-F3CF0FFFB7E7}" type="presParOf" srcId="{202A87AD-3944-4A43-9974-16936DFA56E7}" destId="{97B7D04C-F8B7-47F6-87E4-E1618A736D1C}" srcOrd="0" destOrd="0" presId="urn:microsoft.com/office/officeart/2005/8/layout/list1"/>
    <dgm:cxn modelId="{BBF95E67-C076-4E94-9B80-896F2698485F}" type="presParOf" srcId="{202A87AD-3944-4A43-9974-16936DFA56E7}" destId="{C8938CB6-D388-434B-B186-24F9B4E2898B}" srcOrd="1" destOrd="0" presId="urn:microsoft.com/office/officeart/2005/8/layout/list1"/>
    <dgm:cxn modelId="{33157920-63A5-4694-A870-A96CF11C26F1}" type="presParOf" srcId="{F71AEC5D-37FE-4311-BFA0-5DA6833D438C}" destId="{34A08FB9-8FF3-4D42-AE88-318D1775894C}" srcOrd="5" destOrd="0" presId="urn:microsoft.com/office/officeart/2005/8/layout/list1"/>
    <dgm:cxn modelId="{9C2E0D8C-97DC-4E97-A1BA-E8DF69F589FB}" type="presParOf" srcId="{F71AEC5D-37FE-4311-BFA0-5DA6833D438C}" destId="{B4955D73-43B7-4C2F-9146-49EFD451634D}" srcOrd="6" destOrd="0" presId="urn:microsoft.com/office/officeart/2005/8/layout/list1"/>
    <dgm:cxn modelId="{2BD48991-FBFE-4D85-B528-E7327F5C42CB}" type="presParOf" srcId="{F71AEC5D-37FE-4311-BFA0-5DA6833D438C}" destId="{821DBACA-0755-480D-BF1F-27AB28A51E98}" srcOrd="7" destOrd="0" presId="urn:microsoft.com/office/officeart/2005/8/layout/list1"/>
    <dgm:cxn modelId="{1273CA7A-5873-42F4-8B6E-DA9411FBD960}" type="presParOf" srcId="{F71AEC5D-37FE-4311-BFA0-5DA6833D438C}" destId="{258CC774-C217-4DD3-98E1-DE80EAB2C906}" srcOrd="8" destOrd="0" presId="urn:microsoft.com/office/officeart/2005/8/layout/list1"/>
    <dgm:cxn modelId="{E7BA3BA2-6252-41C3-9825-D81256F9D9BC}" type="presParOf" srcId="{258CC774-C217-4DD3-98E1-DE80EAB2C906}" destId="{F49A8589-F63E-4BD2-82B6-D34DAEF8DA12}" srcOrd="0" destOrd="0" presId="urn:microsoft.com/office/officeart/2005/8/layout/list1"/>
    <dgm:cxn modelId="{25E3D9B7-833D-4A8A-AC8C-97D7B6E69D80}" type="presParOf" srcId="{258CC774-C217-4DD3-98E1-DE80EAB2C906}" destId="{351D98CA-DBEB-4382-9A75-62EC9176F1C0}" srcOrd="1" destOrd="0" presId="urn:microsoft.com/office/officeart/2005/8/layout/list1"/>
    <dgm:cxn modelId="{C50F634A-AA0B-4E5A-8A95-A31C3BB8285C}" type="presParOf" srcId="{F71AEC5D-37FE-4311-BFA0-5DA6833D438C}" destId="{C5A3FD00-D065-4D0F-9237-507098664601}" srcOrd="9" destOrd="0" presId="urn:microsoft.com/office/officeart/2005/8/layout/list1"/>
    <dgm:cxn modelId="{B0788F92-13C0-4337-9AAC-767CAA4C6D3F}" type="presParOf" srcId="{F71AEC5D-37FE-4311-BFA0-5DA6833D438C}" destId="{26A2D787-5CCE-46F6-8024-2A1DE895D375}" srcOrd="10" destOrd="0" presId="urn:microsoft.com/office/officeart/2005/8/layout/list1"/>
    <dgm:cxn modelId="{64161485-6C87-4926-8A19-95F7F6940951}" type="presParOf" srcId="{F71AEC5D-37FE-4311-BFA0-5DA6833D438C}" destId="{F8C0B999-6611-44A6-B43F-BAF5F215A433}" srcOrd="11" destOrd="0" presId="urn:microsoft.com/office/officeart/2005/8/layout/list1"/>
    <dgm:cxn modelId="{59683D4E-7547-4905-9CE3-56287D716B0E}" type="presParOf" srcId="{F71AEC5D-37FE-4311-BFA0-5DA6833D438C}" destId="{A2B17A90-07DA-45D6-BFE0-2565CDF63D3D}" srcOrd="12" destOrd="0" presId="urn:microsoft.com/office/officeart/2005/8/layout/list1"/>
    <dgm:cxn modelId="{6B165584-B062-4A65-8BD6-4324625DF91D}" type="presParOf" srcId="{A2B17A90-07DA-45D6-BFE0-2565CDF63D3D}" destId="{1A3E4EA4-DBDD-4908-9B38-E9E122382C35}" srcOrd="0" destOrd="0" presId="urn:microsoft.com/office/officeart/2005/8/layout/list1"/>
    <dgm:cxn modelId="{8A7AB5BA-A956-4983-A1C4-A649F6C81B8F}" type="presParOf" srcId="{A2B17A90-07DA-45D6-BFE0-2565CDF63D3D}" destId="{0145049C-E40D-41C1-B22D-2E325993FEBC}" srcOrd="1" destOrd="0" presId="urn:microsoft.com/office/officeart/2005/8/layout/list1"/>
    <dgm:cxn modelId="{1F322A46-A44C-4239-AFD3-282DBF05BE1E}" type="presParOf" srcId="{F71AEC5D-37FE-4311-BFA0-5DA6833D438C}" destId="{67FF4DBD-FB09-4E91-A803-337FE4E6FA40}" srcOrd="13" destOrd="0" presId="urn:microsoft.com/office/officeart/2005/8/layout/list1"/>
    <dgm:cxn modelId="{0B61C698-043A-4A26-902B-8B36B9196861}" type="presParOf" srcId="{F71AEC5D-37FE-4311-BFA0-5DA6833D438C}" destId="{80390D49-8F5A-4565-AD32-B5A3FB41C1FD}" srcOrd="14" destOrd="0" presId="urn:microsoft.com/office/officeart/2005/8/layout/list1"/>
    <dgm:cxn modelId="{32C7C450-EA71-49D2-A88F-486A83D62A1E}" type="presParOf" srcId="{F71AEC5D-37FE-4311-BFA0-5DA6833D438C}" destId="{44D4D3D4-FA50-47AC-A0CB-7128C32D10FF}" srcOrd="15" destOrd="0" presId="urn:microsoft.com/office/officeart/2005/8/layout/list1"/>
    <dgm:cxn modelId="{5552491E-8F7D-44B2-814B-B7CC64618127}" type="presParOf" srcId="{F71AEC5D-37FE-4311-BFA0-5DA6833D438C}" destId="{A467B591-F800-440F-8E44-0E2FEE3D9967}" srcOrd="16" destOrd="0" presId="urn:microsoft.com/office/officeart/2005/8/layout/list1"/>
    <dgm:cxn modelId="{5FBFBB46-EFE9-4D82-AAE2-B1B84C71F886}" type="presParOf" srcId="{A467B591-F800-440F-8E44-0E2FEE3D9967}" destId="{97EB564E-F10B-4E82-88CE-A0B00346BCBF}" srcOrd="0" destOrd="0" presId="urn:microsoft.com/office/officeart/2005/8/layout/list1"/>
    <dgm:cxn modelId="{C30B254C-6B3A-4F52-877A-90FE00013C8E}" type="presParOf" srcId="{A467B591-F800-440F-8E44-0E2FEE3D9967}" destId="{1AB57903-D8BC-44B9-B99D-733374B30B51}" srcOrd="1" destOrd="0" presId="urn:microsoft.com/office/officeart/2005/8/layout/list1"/>
    <dgm:cxn modelId="{D8B71465-2ABA-4FA6-BA23-B9F2AF625A73}" type="presParOf" srcId="{F71AEC5D-37FE-4311-BFA0-5DA6833D438C}" destId="{2EC15536-D749-443E-BE44-D86839ED9BF2}" srcOrd="17" destOrd="0" presId="urn:microsoft.com/office/officeart/2005/8/layout/list1"/>
    <dgm:cxn modelId="{B779F0EB-5E9F-4FE2-A50B-3B1A3DB93224}" type="presParOf" srcId="{F71AEC5D-37FE-4311-BFA0-5DA6833D438C}" destId="{5A8E6972-5F4E-47C8-9EF7-0103D02E6416}" srcOrd="18" destOrd="0" presId="urn:microsoft.com/office/officeart/2005/8/layout/list1"/>
    <dgm:cxn modelId="{A8C1E63F-F152-41A9-A4EB-EF8A83F46F3D}" type="presParOf" srcId="{F71AEC5D-37FE-4311-BFA0-5DA6833D438C}" destId="{C1FA6ABF-1200-4CAA-B2D6-DED29BE3BFC1}" srcOrd="19" destOrd="0" presId="urn:microsoft.com/office/officeart/2005/8/layout/list1"/>
    <dgm:cxn modelId="{FFFB0A13-DD22-4157-A16B-6E2DB3EABC9C}" type="presParOf" srcId="{F71AEC5D-37FE-4311-BFA0-5DA6833D438C}" destId="{BD03AC13-8C8B-4179-BEC6-4C5CEE66911B}" srcOrd="20" destOrd="0" presId="urn:microsoft.com/office/officeart/2005/8/layout/list1"/>
    <dgm:cxn modelId="{85690B28-2197-4D87-8CCE-83D6DD8E2E4B}" type="presParOf" srcId="{BD03AC13-8C8B-4179-BEC6-4C5CEE66911B}" destId="{91F1B444-E674-4A6B-A12D-F16C9CEE6205}" srcOrd="0" destOrd="0" presId="urn:microsoft.com/office/officeart/2005/8/layout/list1"/>
    <dgm:cxn modelId="{7EC0CF71-809B-48B2-81CE-8AD6290155DE}" type="presParOf" srcId="{BD03AC13-8C8B-4179-BEC6-4C5CEE66911B}" destId="{3D347FA4-46F0-4785-AAB1-878799E087E1}" srcOrd="1" destOrd="0" presId="urn:microsoft.com/office/officeart/2005/8/layout/list1"/>
    <dgm:cxn modelId="{255C99EC-9AA5-4A94-A8A4-336C8157DDD5}" type="presParOf" srcId="{F71AEC5D-37FE-4311-BFA0-5DA6833D438C}" destId="{9F627400-B08D-490E-ABF8-39387CACB926}" srcOrd="21" destOrd="0" presId="urn:microsoft.com/office/officeart/2005/8/layout/list1"/>
    <dgm:cxn modelId="{A6E471CC-8849-4A20-87EE-EF61CA0C0B72}" type="presParOf" srcId="{F71AEC5D-37FE-4311-BFA0-5DA6833D438C}" destId="{DA5F2A97-B7E0-4719-A02D-F1AE01AD0297}" srcOrd="22" destOrd="0" presId="urn:microsoft.com/office/officeart/2005/8/layout/list1"/>
    <dgm:cxn modelId="{CC2E37D7-7C49-4ADF-BF76-62B330A66E8E}" type="presParOf" srcId="{F71AEC5D-37FE-4311-BFA0-5DA6833D438C}" destId="{2B42DF86-B0D6-4D9E-9E56-80460BA0D991}" srcOrd="23" destOrd="0" presId="urn:microsoft.com/office/officeart/2005/8/layout/list1"/>
    <dgm:cxn modelId="{AF66882D-C8C9-467C-893E-6E4F3221DD20}" type="presParOf" srcId="{F71AEC5D-37FE-4311-BFA0-5DA6833D438C}" destId="{1016978E-E214-432C-AFD8-CBA4C186C61D}" srcOrd="24" destOrd="0" presId="urn:microsoft.com/office/officeart/2005/8/layout/list1"/>
    <dgm:cxn modelId="{C8DF8292-C132-4211-8284-E08605A29BF5}" type="presParOf" srcId="{1016978E-E214-432C-AFD8-CBA4C186C61D}" destId="{08C960CC-A23B-4070-9C35-1814D7B3D9B0}" srcOrd="0" destOrd="0" presId="urn:microsoft.com/office/officeart/2005/8/layout/list1"/>
    <dgm:cxn modelId="{3233F545-BE9B-43F6-AB39-6DCC0BB0E356}" type="presParOf" srcId="{1016978E-E214-432C-AFD8-CBA4C186C61D}" destId="{021AF721-AB77-434A-85BC-2DF668A7AF64}" srcOrd="1" destOrd="0" presId="urn:microsoft.com/office/officeart/2005/8/layout/list1"/>
    <dgm:cxn modelId="{4FC4AF0F-1CAD-449E-97DD-4E60A2D06408}" type="presParOf" srcId="{F71AEC5D-37FE-4311-BFA0-5DA6833D438C}" destId="{8D90AC13-CB7E-40E0-BC7C-2061A7F90F38}" srcOrd="25" destOrd="0" presId="urn:microsoft.com/office/officeart/2005/8/layout/list1"/>
    <dgm:cxn modelId="{E4BCACF6-133C-4517-BA2C-D00AD23A09AD}" type="presParOf" srcId="{F71AEC5D-37FE-4311-BFA0-5DA6833D438C}" destId="{40DFC672-E5F6-4E5C-BCE5-EB680C4C5521}"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AB38AF9-D4C8-4382-890C-EFDDB9BC838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74E7731-9EA2-418D-ABAB-4F3CC8F31F12}">
      <dgm:prSet/>
      <dgm:spPr/>
      <dgm:t>
        <a:bodyPr/>
        <a:lstStyle/>
        <a:p>
          <a:r>
            <a:rPr lang="en-US" b="1"/>
            <a:t>Goal:</a:t>
          </a:r>
          <a:endParaRPr lang="en-US"/>
        </a:p>
      </dgm:t>
    </dgm:pt>
    <dgm:pt modelId="{238D83F4-90C1-4326-BAD0-EAE923143EC8}" type="parTrans" cxnId="{73E75EBB-F701-4DC0-954F-A2EF78C59669}">
      <dgm:prSet/>
      <dgm:spPr/>
      <dgm:t>
        <a:bodyPr/>
        <a:lstStyle/>
        <a:p>
          <a:endParaRPr lang="en-US"/>
        </a:p>
      </dgm:t>
    </dgm:pt>
    <dgm:pt modelId="{ED190B75-BA10-41CF-8A48-32F3AE52F5AC}" type="sibTrans" cxnId="{73E75EBB-F701-4DC0-954F-A2EF78C59669}">
      <dgm:prSet/>
      <dgm:spPr/>
      <dgm:t>
        <a:bodyPr/>
        <a:lstStyle/>
        <a:p>
          <a:endParaRPr lang="en-US"/>
        </a:p>
      </dgm:t>
    </dgm:pt>
    <dgm:pt modelId="{3FC5FCA8-DD99-4DD9-B15F-ACF99F1ED4A1}">
      <dgm:prSet/>
      <dgm:spPr/>
      <dgm:t>
        <a:bodyPr/>
        <a:lstStyle/>
        <a:p>
          <a:r>
            <a:rPr lang="en-US"/>
            <a:t>Verification that the person is allowed to access the system by checking their KSU ID against a database of KSU students and employees.</a:t>
          </a:r>
        </a:p>
      </dgm:t>
    </dgm:pt>
    <dgm:pt modelId="{308EDAC4-6368-46B7-AFB5-EB8A0171AB6F}" type="parTrans" cxnId="{BE38D937-1290-4438-B38A-3A2DF251E4F2}">
      <dgm:prSet/>
      <dgm:spPr/>
      <dgm:t>
        <a:bodyPr/>
        <a:lstStyle/>
        <a:p>
          <a:endParaRPr lang="en-US"/>
        </a:p>
      </dgm:t>
    </dgm:pt>
    <dgm:pt modelId="{58814CE8-748E-4021-BB19-09DF8AD87EFB}" type="sibTrans" cxnId="{BE38D937-1290-4438-B38A-3A2DF251E4F2}">
      <dgm:prSet/>
      <dgm:spPr/>
      <dgm:t>
        <a:bodyPr/>
        <a:lstStyle/>
        <a:p>
          <a:endParaRPr lang="en-US"/>
        </a:p>
      </dgm:t>
    </dgm:pt>
    <dgm:pt modelId="{E951FEF0-4F04-45CE-8CD6-8B1BD8165931}">
      <dgm:prSet/>
      <dgm:spPr/>
      <dgm:t>
        <a:bodyPr/>
        <a:lstStyle/>
        <a:p>
          <a:r>
            <a:rPr lang="en-US" b="1"/>
            <a:t>Classes to be implemented:</a:t>
          </a:r>
          <a:endParaRPr lang="en-US"/>
        </a:p>
      </dgm:t>
    </dgm:pt>
    <dgm:pt modelId="{FEE17CE3-BAE2-40DD-8638-F30712FFBAB4}" type="parTrans" cxnId="{145EC6A0-6DC0-4A58-B39C-1CD7DAA62648}">
      <dgm:prSet/>
      <dgm:spPr/>
      <dgm:t>
        <a:bodyPr/>
        <a:lstStyle/>
        <a:p>
          <a:endParaRPr lang="en-US"/>
        </a:p>
      </dgm:t>
    </dgm:pt>
    <dgm:pt modelId="{49FF6EC0-FF0D-45FC-A3B1-CD6728F5792E}" type="sibTrans" cxnId="{145EC6A0-6DC0-4A58-B39C-1CD7DAA62648}">
      <dgm:prSet/>
      <dgm:spPr/>
      <dgm:t>
        <a:bodyPr/>
        <a:lstStyle/>
        <a:p>
          <a:endParaRPr lang="en-US"/>
        </a:p>
      </dgm:t>
    </dgm:pt>
    <dgm:pt modelId="{B430AFE6-8428-4984-85B0-FB9CCFCEFCF6}">
      <dgm:prSet/>
      <dgm:spPr/>
      <dgm:t>
        <a:bodyPr/>
        <a:lstStyle/>
        <a:p>
          <a:r>
            <a:rPr lang="en-US"/>
            <a:t>Patient, Personnel.</a:t>
          </a:r>
        </a:p>
      </dgm:t>
    </dgm:pt>
    <dgm:pt modelId="{94F65ACD-F1A8-4A5B-BD50-412034538418}" type="parTrans" cxnId="{E511D928-239E-49AC-A497-4A4E7ABD449D}">
      <dgm:prSet/>
      <dgm:spPr/>
      <dgm:t>
        <a:bodyPr/>
        <a:lstStyle/>
        <a:p>
          <a:endParaRPr lang="en-US"/>
        </a:p>
      </dgm:t>
    </dgm:pt>
    <dgm:pt modelId="{494B6268-B21E-40C7-92FB-B084E3716A39}" type="sibTrans" cxnId="{E511D928-239E-49AC-A497-4A4E7ABD449D}">
      <dgm:prSet/>
      <dgm:spPr/>
      <dgm:t>
        <a:bodyPr/>
        <a:lstStyle/>
        <a:p>
          <a:endParaRPr lang="en-US"/>
        </a:p>
      </dgm:t>
    </dgm:pt>
    <dgm:pt modelId="{7A2B5214-4199-413D-A48A-EA69AF78440D}">
      <dgm:prSet/>
      <dgm:spPr/>
      <dgm:t>
        <a:bodyPr/>
        <a:lstStyle/>
        <a:p>
          <a:r>
            <a:rPr lang="en-US" b="1"/>
            <a:t>Previously implemented classes to use: </a:t>
          </a:r>
          <a:endParaRPr lang="en-US"/>
        </a:p>
      </dgm:t>
    </dgm:pt>
    <dgm:pt modelId="{CFBD0725-2F2C-4D3D-9ABC-FACA72928D57}" type="parTrans" cxnId="{2E0E577D-4162-4C25-A7E2-50D342F6C65C}">
      <dgm:prSet/>
      <dgm:spPr/>
      <dgm:t>
        <a:bodyPr/>
        <a:lstStyle/>
        <a:p>
          <a:endParaRPr lang="en-US"/>
        </a:p>
      </dgm:t>
    </dgm:pt>
    <dgm:pt modelId="{5E3ABF78-53AD-4EAC-8A9E-7629F9BA5052}" type="sibTrans" cxnId="{2E0E577D-4162-4C25-A7E2-50D342F6C65C}">
      <dgm:prSet/>
      <dgm:spPr/>
      <dgm:t>
        <a:bodyPr/>
        <a:lstStyle/>
        <a:p>
          <a:endParaRPr lang="en-US"/>
        </a:p>
      </dgm:t>
    </dgm:pt>
    <dgm:pt modelId="{9BD304EC-C813-4105-A75C-903AC2D44AB7}">
      <dgm:prSet/>
      <dgm:spPr/>
      <dgm:t>
        <a:bodyPr/>
        <a:lstStyle/>
        <a:p>
          <a:r>
            <a:rPr lang="en-US"/>
            <a:t>N\A</a:t>
          </a:r>
        </a:p>
      </dgm:t>
    </dgm:pt>
    <dgm:pt modelId="{D82ED0B1-5C6D-41F0-A46B-0A93BBD1D1AC}" type="parTrans" cxnId="{CD775CB9-3A88-4808-96EB-83D2A4272A74}">
      <dgm:prSet/>
      <dgm:spPr/>
      <dgm:t>
        <a:bodyPr/>
        <a:lstStyle/>
        <a:p>
          <a:endParaRPr lang="en-US"/>
        </a:p>
      </dgm:t>
    </dgm:pt>
    <dgm:pt modelId="{D1E63C8C-E24D-4D22-A5EF-647FC893B041}" type="sibTrans" cxnId="{CD775CB9-3A88-4808-96EB-83D2A4272A74}">
      <dgm:prSet/>
      <dgm:spPr/>
      <dgm:t>
        <a:bodyPr/>
        <a:lstStyle/>
        <a:p>
          <a:endParaRPr lang="en-US"/>
        </a:p>
      </dgm:t>
    </dgm:pt>
    <dgm:pt modelId="{46F867A4-2C63-4BE9-90DB-1C1B462FE6D3}">
      <dgm:prSet/>
      <dgm:spPr/>
      <dgm:t>
        <a:bodyPr/>
        <a:lstStyle/>
        <a:p>
          <a:r>
            <a:rPr lang="en-US" b="1"/>
            <a:t>Use case to be implemented:</a:t>
          </a:r>
          <a:endParaRPr lang="en-US"/>
        </a:p>
      </dgm:t>
    </dgm:pt>
    <dgm:pt modelId="{16208A5F-264D-4DCC-92B5-CD9A6B0F44E4}" type="parTrans" cxnId="{39D956A1-6795-48B6-B7F0-4407073A609B}">
      <dgm:prSet/>
      <dgm:spPr/>
      <dgm:t>
        <a:bodyPr/>
        <a:lstStyle/>
        <a:p>
          <a:endParaRPr lang="en-US"/>
        </a:p>
      </dgm:t>
    </dgm:pt>
    <dgm:pt modelId="{D40DE5F9-9647-453D-B18D-328ABB03D26A}" type="sibTrans" cxnId="{39D956A1-6795-48B6-B7F0-4407073A609B}">
      <dgm:prSet/>
      <dgm:spPr/>
      <dgm:t>
        <a:bodyPr/>
        <a:lstStyle/>
        <a:p>
          <a:endParaRPr lang="en-US"/>
        </a:p>
      </dgm:t>
    </dgm:pt>
    <dgm:pt modelId="{F986E6A7-1487-4CD2-8E0D-B1D9AA6F4650}">
      <dgm:prSet/>
      <dgm:spPr/>
      <dgm:t>
        <a:bodyPr/>
        <a:lstStyle/>
        <a:p>
          <a:r>
            <a:rPr lang="en-US"/>
            <a:t>Determining if the patient has a KSUID</a:t>
          </a:r>
        </a:p>
      </dgm:t>
    </dgm:pt>
    <dgm:pt modelId="{00A31446-62FB-4A34-AEDD-7FC2DDF6AA29}" type="parTrans" cxnId="{44CB069C-BD61-48BB-8EFD-2FB183269D48}">
      <dgm:prSet/>
      <dgm:spPr/>
      <dgm:t>
        <a:bodyPr/>
        <a:lstStyle/>
        <a:p>
          <a:endParaRPr lang="en-US"/>
        </a:p>
      </dgm:t>
    </dgm:pt>
    <dgm:pt modelId="{5816BEAA-518C-4F47-B3B6-7373CAE4F653}" type="sibTrans" cxnId="{44CB069C-BD61-48BB-8EFD-2FB183269D48}">
      <dgm:prSet/>
      <dgm:spPr/>
      <dgm:t>
        <a:bodyPr/>
        <a:lstStyle/>
        <a:p>
          <a:endParaRPr lang="en-US"/>
        </a:p>
      </dgm:t>
    </dgm:pt>
    <dgm:pt modelId="{81DF5DA8-0404-48B9-81FB-E4EE192703FF}">
      <dgm:prSet/>
      <dgm:spPr/>
      <dgm:t>
        <a:bodyPr/>
        <a:lstStyle/>
        <a:p>
          <a:r>
            <a:rPr lang="en-US"/>
            <a:t>Determining if the patient is a student, faculty, nurse, or therapist</a:t>
          </a:r>
        </a:p>
      </dgm:t>
    </dgm:pt>
    <dgm:pt modelId="{AE2A061B-494F-4247-A6DD-922965766C6E}" type="parTrans" cxnId="{07DB26E4-ABD6-434C-8BA0-8387F313D3A7}">
      <dgm:prSet/>
      <dgm:spPr/>
      <dgm:t>
        <a:bodyPr/>
        <a:lstStyle/>
        <a:p>
          <a:endParaRPr lang="en-US"/>
        </a:p>
      </dgm:t>
    </dgm:pt>
    <dgm:pt modelId="{AC116489-2131-4878-9B88-DA8A7CE8D5BD}" type="sibTrans" cxnId="{07DB26E4-ABD6-434C-8BA0-8387F313D3A7}">
      <dgm:prSet/>
      <dgm:spPr/>
      <dgm:t>
        <a:bodyPr/>
        <a:lstStyle/>
        <a:p>
          <a:endParaRPr lang="en-US"/>
        </a:p>
      </dgm:t>
    </dgm:pt>
    <dgm:pt modelId="{8228E1D5-3038-4930-94AB-2A4D9F2DC228}">
      <dgm:prSet/>
      <dgm:spPr/>
      <dgm:t>
        <a:bodyPr/>
        <a:lstStyle/>
        <a:p>
          <a:r>
            <a:rPr lang="en-US" b="1"/>
            <a:t>Inputs:</a:t>
          </a:r>
          <a:endParaRPr lang="en-US"/>
        </a:p>
      </dgm:t>
    </dgm:pt>
    <dgm:pt modelId="{6BDFD3AA-5456-4B46-80C2-44B09EAECC40}" type="parTrans" cxnId="{3B341692-D0D0-48C4-9D52-88AC6B5C1013}">
      <dgm:prSet/>
      <dgm:spPr/>
      <dgm:t>
        <a:bodyPr/>
        <a:lstStyle/>
        <a:p>
          <a:endParaRPr lang="en-US"/>
        </a:p>
      </dgm:t>
    </dgm:pt>
    <dgm:pt modelId="{5E6DAE55-AE06-42A6-9C4C-BCE72D45051F}" type="sibTrans" cxnId="{3B341692-D0D0-48C4-9D52-88AC6B5C1013}">
      <dgm:prSet/>
      <dgm:spPr/>
      <dgm:t>
        <a:bodyPr/>
        <a:lstStyle/>
        <a:p>
          <a:endParaRPr lang="en-US"/>
        </a:p>
      </dgm:t>
    </dgm:pt>
    <dgm:pt modelId="{96DB9BF2-90C3-4304-970D-21197E9A3AD4}">
      <dgm:prSet/>
      <dgm:spPr/>
      <dgm:t>
        <a:bodyPr/>
        <a:lstStyle/>
        <a:p>
          <a:r>
            <a:rPr lang="en-US"/>
            <a:t>The person’s KSU ID </a:t>
          </a:r>
        </a:p>
      </dgm:t>
    </dgm:pt>
    <dgm:pt modelId="{9B336C45-407F-4711-8900-D92BBE152BB8}" type="parTrans" cxnId="{A8209301-60B7-4407-BEEA-1A0B2E7FBE82}">
      <dgm:prSet/>
      <dgm:spPr/>
      <dgm:t>
        <a:bodyPr/>
        <a:lstStyle/>
        <a:p>
          <a:endParaRPr lang="en-US"/>
        </a:p>
      </dgm:t>
    </dgm:pt>
    <dgm:pt modelId="{AD3C5EBD-42E1-4D8D-90E3-388D317FF864}" type="sibTrans" cxnId="{A8209301-60B7-4407-BEEA-1A0B2E7FBE82}">
      <dgm:prSet/>
      <dgm:spPr/>
      <dgm:t>
        <a:bodyPr/>
        <a:lstStyle/>
        <a:p>
          <a:endParaRPr lang="en-US"/>
        </a:p>
      </dgm:t>
    </dgm:pt>
    <dgm:pt modelId="{E54423DD-FB9A-4203-9F39-B9B4C4EAFFAA}">
      <dgm:prSet/>
      <dgm:spPr/>
      <dgm:t>
        <a:bodyPr/>
        <a:lstStyle/>
        <a:p>
          <a:r>
            <a:rPr lang="en-US" b="1"/>
            <a:t>Outputs:</a:t>
          </a:r>
          <a:endParaRPr lang="en-US"/>
        </a:p>
      </dgm:t>
    </dgm:pt>
    <dgm:pt modelId="{3A9B1AF8-5814-4255-BA75-7D8D58A2D9EC}" type="parTrans" cxnId="{B614F938-E717-4D37-9CC7-3F82B9F957E8}">
      <dgm:prSet/>
      <dgm:spPr/>
      <dgm:t>
        <a:bodyPr/>
        <a:lstStyle/>
        <a:p>
          <a:endParaRPr lang="en-US"/>
        </a:p>
      </dgm:t>
    </dgm:pt>
    <dgm:pt modelId="{4F018E28-5B0B-49E6-93F6-5C223CB90AAD}" type="sibTrans" cxnId="{B614F938-E717-4D37-9CC7-3F82B9F957E8}">
      <dgm:prSet/>
      <dgm:spPr/>
      <dgm:t>
        <a:bodyPr/>
        <a:lstStyle/>
        <a:p>
          <a:endParaRPr lang="en-US"/>
        </a:p>
      </dgm:t>
    </dgm:pt>
    <dgm:pt modelId="{CEC002BF-E429-4AD9-9971-448C3CCEA066}">
      <dgm:prSet/>
      <dgm:spPr/>
      <dgm:t>
        <a:bodyPr/>
        <a:lstStyle/>
        <a:p>
          <a:r>
            <a:rPr lang="en-US"/>
            <a:t>The KSU ID will be used to decide what kind of access the person will have to the system</a:t>
          </a:r>
        </a:p>
      </dgm:t>
    </dgm:pt>
    <dgm:pt modelId="{7955CE42-13D3-4794-83D1-E3340548661B}" type="parTrans" cxnId="{2A4BB925-C4ED-4D30-AB2C-A7D159E75E46}">
      <dgm:prSet/>
      <dgm:spPr/>
      <dgm:t>
        <a:bodyPr/>
        <a:lstStyle/>
        <a:p>
          <a:endParaRPr lang="en-US"/>
        </a:p>
      </dgm:t>
    </dgm:pt>
    <dgm:pt modelId="{7BB6A8F4-9196-4C5E-AFFD-D87F4D46F615}" type="sibTrans" cxnId="{2A4BB925-C4ED-4D30-AB2C-A7D159E75E46}">
      <dgm:prSet/>
      <dgm:spPr/>
      <dgm:t>
        <a:bodyPr/>
        <a:lstStyle/>
        <a:p>
          <a:endParaRPr lang="en-US"/>
        </a:p>
      </dgm:t>
    </dgm:pt>
    <dgm:pt modelId="{A5CA7D6F-510E-431A-AB39-8001B297C521}">
      <dgm:prSet/>
      <dgm:spPr/>
      <dgm:t>
        <a:bodyPr/>
        <a:lstStyle/>
        <a:p>
          <a:r>
            <a:rPr lang="en-US" b="1"/>
            <a:t>Time for completion:</a:t>
          </a:r>
          <a:endParaRPr lang="en-US"/>
        </a:p>
      </dgm:t>
    </dgm:pt>
    <dgm:pt modelId="{E5CDA576-8A91-4209-9BED-3C1B252EE972}" type="parTrans" cxnId="{234E1BF0-1CCF-4C8D-A74D-01DFF92CFF3B}">
      <dgm:prSet/>
      <dgm:spPr/>
      <dgm:t>
        <a:bodyPr/>
        <a:lstStyle/>
        <a:p>
          <a:endParaRPr lang="en-US"/>
        </a:p>
      </dgm:t>
    </dgm:pt>
    <dgm:pt modelId="{216349CC-2FDB-47B9-BD8F-33C6F5AD6140}" type="sibTrans" cxnId="{234E1BF0-1CCF-4C8D-A74D-01DFF92CFF3B}">
      <dgm:prSet/>
      <dgm:spPr/>
      <dgm:t>
        <a:bodyPr/>
        <a:lstStyle/>
        <a:p>
          <a:endParaRPr lang="en-US"/>
        </a:p>
      </dgm:t>
    </dgm:pt>
    <dgm:pt modelId="{ADC85490-990C-4BC4-BED7-E66C19FEF291}">
      <dgm:prSet/>
      <dgm:spPr/>
      <dgm:t>
        <a:bodyPr/>
        <a:lstStyle/>
        <a:p>
          <a:r>
            <a:rPr lang="en-US"/>
            <a:t>To be completed before launch of the website </a:t>
          </a:r>
        </a:p>
      </dgm:t>
    </dgm:pt>
    <dgm:pt modelId="{0B217B60-BA28-498D-8403-179EFBBA46DB}" type="parTrans" cxnId="{57ECA218-A8CE-44D3-A4E0-3D8777BADBC4}">
      <dgm:prSet/>
      <dgm:spPr/>
      <dgm:t>
        <a:bodyPr/>
        <a:lstStyle/>
        <a:p>
          <a:endParaRPr lang="en-US"/>
        </a:p>
      </dgm:t>
    </dgm:pt>
    <dgm:pt modelId="{2E3085F1-9698-4A16-89AB-F4077B0E0DDF}" type="sibTrans" cxnId="{57ECA218-A8CE-44D3-A4E0-3D8777BADBC4}">
      <dgm:prSet/>
      <dgm:spPr/>
      <dgm:t>
        <a:bodyPr/>
        <a:lstStyle/>
        <a:p>
          <a:endParaRPr lang="en-US"/>
        </a:p>
      </dgm:t>
    </dgm:pt>
    <dgm:pt modelId="{27669442-BB14-4474-AEA9-29BD842DFC63}" type="pres">
      <dgm:prSet presAssocID="{DAB38AF9-D4C8-4382-890C-EFDDB9BC838E}" presName="linear" presStyleCnt="0">
        <dgm:presLayoutVars>
          <dgm:dir/>
          <dgm:animLvl val="lvl"/>
          <dgm:resizeHandles val="exact"/>
        </dgm:presLayoutVars>
      </dgm:prSet>
      <dgm:spPr/>
    </dgm:pt>
    <dgm:pt modelId="{324F8B1A-3E76-482A-8271-17CCCDB3CEE2}" type="pres">
      <dgm:prSet presAssocID="{C74E7731-9EA2-418D-ABAB-4F3CC8F31F12}" presName="parentLin" presStyleCnt="0"/>
      <dgm:spPr/>
    </dgm:pt>
    <dgm:pt modelId="{86B57E03-1C24-4DE1-B423-FCFBEDF61B50}" type="pres">
      <dgm:prSet presAssocID="{C74E7731-9EA2-418D-ABAB-4F3CC8F31F12}" presName="parentLeftMargin" presStyleLbl="node1" presStyleIdx="0" presStyleCnt="7"/>
      <dgm:spPr/>
    </dgm:pt>
    <dgm:pt modelId="{1F6FBB81-E5BE-4F5E-8F29-2865ACF862F4}" type="pres">
      <dgm:prSet presAssocID="{C74E7731-9EA2-418D-ABAB-4F3CC8F31F12}" presName="parentText" presStyleLbl="node1" presStyleIdx="0" presStyleCnt="7">
        <dgm:presLayoutVars>
          <dgm:chMax val="0"/>
          <dgm:bulletEnabled val="1"/>
        </dgm:presLayoutVars>
      </dgm:prSet>
      <dgm:spPr/>
    </dgm:pt>
    <dgm:pt modelId="{F87D1EBB-2873-4B06-B74F-C29BA2DF5521}" type="pres">
      <dgm:prSet presAssocID="{C74E7731-9EA2-418D-ABAB-4F3CC8F31F12}" presName="negativeSpace" presStyleCnt="0"/>
      <dgm:spPr/>
    </dgm:pt>
    <dgm:pt modelId="{9A80CEBE-7B0B-40EA-8F1F-3D278E7C2FE6}" type="pres">
      <dgm:prSet presAssocID="{C74E7731-9EA2-418D-ABAB-4F3CC8F31F12}" presName="childText" presStyleLbl="conFgAcc1" presStyleIdx="0" presStyleCnt="7">
        <dgm:presLayoutVars>
          <dgm:bulletEnabled val="1"/>
        </dgm:presLayoutVars>
      </dgm:prSet>
      <dgm:spPr/>
    </dgm:pt>
    <dgm:pt modelId="{7F02CF18-1911-48CC-B168-E6CC0CA2C246}" type="pres">
      <dgm:prSet presAssocID="{ED190B75-BA10-41CF-8A48-32F3AE52F5AC}" presName="spaceBetweenRectangles" presStyleCnt="0"/>
      <dgm:spPr/>
    </dgm:pt>
    <dgm:pt modelId="{69BC0828-AF6A-41D8-B7DC-094F686911D6}" type="pres">
      <dgm:prSet presAssocID="{E951FEF0-4F04-45CE-8CD6-8B1BD8165931}" presName="parentLin" presStyleCnt="0"/>
      <dgm:spPr/>
    </dgm:pt>
    <dgm:pt modelId="{C72C54D5-B308-4638-B18A-4440A37554BC}" type="pres">
      <dgm:prSet presAssocID="{E951FEF0-4F04-45CE-8CD6-8B1BD8165931}" presName="parentLeftMargin" presStyleLbl="node1" presStyleIdx="0" presStyleCnt="7"/>
      <dgm:spPr/>
    </dgm:pt>
    <dgm:pt modelId="{D6461C7A-4998-4030-974F-B9A39A22AD35}" type="pres">
      <dgm:prSet presAssocID="{E951FEF0-4F04-45CE-8CD6-8B1BD8165931}" presName="parentText" presStyleLbl="node1" presStyleIdx="1" presStyleCnt="7">
        <dgm:presLayoutVars>
          <dgm:chMax val="0"/>
          <dgm:bulletEnabled val="1"/>
        </dgm:presLayoutVars>
      </dgm:prSet>
      <dgm:spPr/>
    </dgm:pt>
    <dgm:pt modelId="{FA5219AF-A25A-40FC-9E9C-ABA90698DA79}" type="pres">
      <dgm:prSet presAssocID="{E951FEF0-4F04-45CE-8CD6-8B1BD8165931}" presName="negativeSpace" presStyleCnt="0"/>
      <dgm:spPr/>
    </dgm:pt>
    <dgm:pt modelId="{4D1FB314-D218-466C-AC60-7D61736F9A9F}" type="pres">
      <dgm:prSet presAssocID="{E951FEF0-4F04-45CE-8CD6-8B1BD8165931}" presName="childText" presStyleLbl="conFgAcc1" presStyleIdx="1" presStyleCnt="7">
        <dgm:presLayoutVars>
          <dgm:bulletEnabled val="1"/>
        </dgm:presLayoutVars>
      </dgm:prSet>
      <dgm:spPr/>
    </dgm:pt>
    <dgm:pt modelId="{C5FD8983-5631-4D47-A873-A1BE94B15BB0}" type="pres">
      <dgm:prSet presAssocID="{49FF6EC0-FF0D-45FC-A3B1-CD6728F5792E}" presName="spaceBetweenRectangles" presStyleCnt="0"/>
      <dgm:spPr/>
    </dgm:pt>
    <dgm:pt modelId="{D98ABB69-62D6-476E-83D8-D5C95B0ACBDA}" type="pres">
      <dgm:prSet presAssocID="{7A2B5214-4199-413D-A48A-EA69AF78440D}" presName="parentLin" presStyleCnt="0"/>
      <dgm:spPr/>
    </dgm:pt>
    <dgm:pt modelId="{6F7E8935-23C7-49ED-AD3C-448BE103493E}" type="pres">
      <dgm:prSet presAssocID="{7A2B5214-4199-413D-A48A-EA69AF78440D}" presName="parentLeftMargin" presStyleLbl="node1" presStyleIdx="1" presStyleCnt="7"/>
      <dgm:spPr/>
    </dgm:pt>
    <dgm:pt modelId="{7AAFE2AD-153C-49D2-9E9A-7264C189B57C}" type="pres">
      <dgm:prSet presAssocID="{7A2B5214-4199-413D-A48A-EA69AF78440D}" presName="parentText" presStyleLbl="node1" presStyleIdx="2" presStyleCnt="7">
        <dgm:presLayoutVars>
          <dgm:chMax val="0"/>
          <dgm:bulletEnabled val="1"/>
        </dgm:presLayoutVars>
      </dgm:prSet>
      <dgm:spPr/>
    </dgm:pt>
    <dgm:pt modelId="{A9D53FBA-C0C6-4B9B-B32A-5F80B43A3007}" type="pres">
      <dgm:prSet presAssocID="{7A2B5214-4199-413D-A48A-EA69AF78440D}" presName="negativeSpace" presStyleCnt="0"/>
      <dgm:spPr/>
    </dgm:pt>
    <dgm:pt modelId="{842A8068-63C4-4C37-A863-AE1C641C988E}" type="pres">
      <dgm:prSet presAssocID="{7A2B5214-4199-413D-A48A-EA69AF78440D}" presName="childText" presStyleLbl="conFgAcc1" presStyleIdx="2" presStyleCnt="7">
        <dgm:presLayoutVars>
          <dgm:bulletEnabled val="1"/>
        </dgm:presLayoutVars>
      </dgm:prSet>
      <dgm:spPr/>
    </dgm:pt>
    <dgm:pt modelId="{FC9520F6-D350-4E65-9909-B4A0E20F853C}" type="pres">
      <dgm:prSet presAssocID="{5E3ABF78-53AD-4EAC-8A9E-7629F9BA5052}" presName="spaceBetweenRectangles" presStyleCnt="0"/>
      <dgm:spPr/>
    </dgm:pt>
    <dgm:pt modelId="{E1BF40C8-DEFD-4B58-9E0A-46FD7C64BE61}" type="pres">
      <dgm:prSet presAssocID="{46F867A4-2C63-4BE9-90DB-1C1B462FE6D3}" presName="parentLin" presStyleCnt="0"/>
      <dgm:spPr/>
    </dgm:pt>
    <dgm:pt modelId="{965E272F-F51A-4944-82E4-0DB0CB6255BC}" type="pres">
      <dgm:prSet presAssocID="{46F867A4-2C63-4BE9-90DB-1C1B462FE6D3}" presName="parentLeftMargin" presStyleLbl="node1" presStyleIdx="2" presStyleCnt="7"/>
      <dgm:spPr/>
    </dgm:pt>
    <dgm:pt modelId="{3B77DBA7-44BD-4A2C-89AF-55A014834BF5}" type="pres">
      <dgm:prSet presAssocID="{46F867A4-2C63-4BE9-90DB-1C1B462FE6D3}" presName="parentText" presStyleLbl="node1" presStyleIdx="3" presStyleCnt="7">
        <dgm:presLayoutVars>
          <dgm:chMax val="0"/>
          <dgm:bulletEnabled val="1"/>
        </dgm:presLayoutVars>
      </dgm:prSet>
      <dgm:spPr/>
    </dgm:pt>
    <dgm:pt modelId="{B3E9373A-1E18-4285-9150-66C3D9A59F39}" type="pres">
      <dgm:prSet presAssocID="{46F867A4-2C63-4BE9-90DB-1C1B462FE6D3}" presName="negativeSpace" presStyleCnt="0"/>
      <dgm:spPr/>
    </dgm:pt>
    <dgm:pt modelId="{5ACB1C75-79A7-42EA-AF52-5F088E0F3B2F}" type="pres">
      <dgm:prSet presAssocID="{46F867A4-2C63-4BE9-90DB-1C1B462FE6D3}" presName="childText" presStyleLbl="conFgAcc1" presStyleIdx="3" presStyleCnt="7">
        <dgm:presLayoutVars>
          <dgm:bulletEnabled val="1"/>
        </dgm:presLayoutVars>
      </dgm:prSet>
      <dgm:spPr/>
    </dgm:pt>
    <dgm:pt modelId="{618D90B5-1E75-4007-B045-FB1D7577487E}" type="pres">
      <dgm:prSet presAssocID="{D40DE5F9-9647-453D-B18D-328ABB03D26A}" presName="spaceBetweenRectangles" presStyleCnt="0"/>
      <dgm:spPr/>
    </dgm:pt>
    <dgm:pt modelId="{49B7BB34-DDC5-468A-BDD7-F9E3E094C637}" type="pres">
      <dgm:prSet presAssocID="{8228E1D5-3038-4930-94AB-2A4D9F2DC228}" presName="parentLin" presStyleCnt="0"/>
      <dgm:spPr/>
    </dgm:pt>
    <dgm:pt modelId="{136E504B-59FE-4E0C-BD47-A2009B0D3C84}" type="pres">
      <dgm:prSet presAssocID="{8228E1D5-3038-4930-94AB-2A4D9F2DC228}" presName="parentLeftMargin" presStyleLbl="node1" presStyleIdx="3" presStyleCnt="7"/>
      <dgm:spPr/>
    </dgm:pt>
    <dgm:pt modelId="{1F772099-D471-410E-8959-89F5575F813C}" type="pres">
      <dgm:prSet presAssocID="{8228E1D5-3038-4930-94AB-2A4D9F2DC228}" presName="parentText" presStyleLbl="node1" presStyleIdx="4" presStyleCnt="7">
        <dgm:presLayoutVars>
          <dgm:chMax val="0"/>
          <dgm:bulletEnabled val="1"/>
        </dgm:presLayoutVars>
      </dgm:prSet>
      <dgm:spPr/>
    </dgm:pt>
    <dgm:pt modelId="{387519C9-81E9-40D6-B679-E1D79FB3B68E}" type="pres">
      <dgm:prSet presAssocID="{8228E1D5-3038-4930-94AB-2A4D9F2DC228}" presName="negativeSpace" presStyleCnt="0"/>
      <dgm:spPr/>
    </dgm:pt>
    <dgm:pt modelId="{858F9F45-064F-4FF6-91A8-33A24161DF5C}" type="pres">
      <dgm:prSet presAssocID="{8228E1D5-3038-4930-94AB-2A4D9F2DC228}" presName="childText" presStyleLbl="conFgAcc1" presStyleIdx="4" presStyleCnt="7">
        <dgm:presLayoutVars>
          <dgm:bulletEnabled val="1"/>
        </dgm:presLayoutVars>
      </dgm:prSet>
      <dgm:spPr/>
    </dgm:pt>
    <dgm:pt modelId="{C413D710-13A6-44D1-9614-F2A30CDF7D50}" type="pres">
      <dgm:prSet presAssocID="{5E6DAE55-AE06-42A6-9C4C-BCE72D45051F}" presName="spaceBetweenRectangles" presStyleCnt="0"/>
      <dgm:spPr/>
    </dgm:pt>
    <dgm:pt modelId="{40E1561A-56D3-4740-BDA1-CF1C7F5CB72E}" type="pres">
      <dgm:prSet presAssocID="{E54423DD-FB9A-4203-9F39-B9B4C4EAFFAA}" presName="parentLin" presStyleCnt="0"/>
      <dgm:spPr/>
    </dgm:pt>
    <dgm:pt modelId="{1C39D764-777B-4CA9-BB81-1AB856B2D199}" type="pres">
      <dgm:prSet presAssocID="{E54423DD-FB9A-4203-9F39-B9B4C4EAFFAA}" presName="parentLeftMargin" presStyleLbl="node1" presStyleIdx="4" presStyleCnt="7"/>
      <dgm:spPr/>
    </dgm:pt>
    <dgm:pt modelId="{0E3599BD-97F6-4494-BF9B-B9394FE9A734}" type="pres">
      <dgm:prSet presAssocID="{E54423DD-FB9A-4203-9F39-B9B4C4EAFFAA}" presName="parentText" presStyleLbl="node1" presStyleIdx="5" presStyleCnt="7">
        <dgm:presLayoutVars>
          <dgm:chMax val="0"/>
          <dgm:bulletEnabled val="1"/>
        </dgm:presLayoutVars>
      </dgm:prSet>
      <dgm:spPr/>
    </dgm:pt>
    <dgm:pt modelId="{876A6280-B362-45E1-AD16-0BE59D456879}" type="pres">
      <dgm:prSet presAssocID="{E54423DD-FB9A-4203-9F39-B9B4C4EAFFAA}" presName="negativeSpace" presStyleCnt="0"/>
      <dgm:spPr/>
    </dgm:pt>
    <dgm:pt modelId="{152DA7DB-D2AF-4D10-82C5-7960E1F2DC2A}" type="pres">
      <dgm:prSet presAssocID="{E54423DD-FB9A-4203-9F39-B9B4C4EAFFAA}" presName="childText" presStyleLbl="conFgAcc1" presStyleIdx="5" presStyleCnt="7">
        <dgm:presLayoutVars>
          <dgm:bulletEnabled val="1"/>
        </dgm:presLayoutVars>
      </dgm:prSet>
      <dgm:spPr/>
    </dgm:pt>
    <dgm:pt modelId="{C27B30B4-2F9B-43A7-B74E-91025601B694}" type="pres">
      <dgm:prSet presAssocID="{4F018E28-5B0B-49E6-93F6-5C223CB90AAD}" presName="spaceBetweenRectangles" presStyleCnt="0"/>
      <dgm:spPr/>
    </dgm:pt>
    <dgm:pt modelId="{A188F9A3-1674-4218-B62F-36D8C8136170}" type="pres">
      <dgm:prSet presAssocID="{A5CA7D6F-510E-431A-AB39-8001B297C521}" presName="parentLin" presStyleCnt="0"/>
      <dgm:spPr/>
    </dgm:pt>
    <dgm:pt modelId="{59594D8C-A279-4296-87C6-CD02E38AB489}" type="pres">
      <dgm:prSet presAssocID="{A5CA7D6F-510E-431A-AB39-8001B297C521}" presName="parentLeftMargin" presStyleLbl="node1" presStyleIdx="5" presStyleCnt="7"/>
      <dgm:spPr/>
    </dgm:pt>
    <dgm:pt modelId="{F8304AF6-68B9-4C0B-8D47-8F1C94FD19F2}" type="pres">
      <dgm:prSet presAssocID="{A5CA7D6F-510E-431A-AB39-8001B297C521}" presName="parentText" presStyleLbl="node1" presStyleIdx="6" presStyleCnt="7">
        <dgm:presLayoutVars>
          <dgm:chMax val="0"/>
          <dgm:bulletEnabled val="1"/>
        </dgm:presLayoutVars>
      </dgm:prSet>
      <dgm:spPr/>
    </dgm:pt>
    <dgm:pt modelId="{34029C49-AA87-48DD-90D6-C03D5D97B77F}" type="pres">
      <dgm:prSet presAssocID="{A5CA7D6F-510E-431A-AB39-8001B297C521}" presName="negativeSpace" presStyleCnt="0"/>
      <dgm:spPr/>
    </dgm:pt>
    <dgm:pt modelId="{1E09702A-FD2B-4249-BE19-7D3E59E42371}" type="pres">
      <dgm:prSet presAssocID="{A5CA7D6F-510E-431A-AB39-8001B297C521}" presName="childText" presStyleLbl="conFgAcc1" presStyleIdx="6" presStyleCnt="7">
        <dgm:presLayoutVars>
          <dgm:bulletEnabled val="1"/>
        </dgm:presLayoutVars>
      </dgm:prSet>
      <dgm:spPr/>
    </dgm:pt>
  </dgm:ptLst>
  <dgm:cxnLst>
    <dgm:cxn modelId="{E0B2AA00-AE34-4D89-A764-04CA98D4BF51}" type="presOf" srcId="{46F867A4-2C63-4BE9-90DB-1C1B462FE6D3}" destId="{3B77DBA7-44BD-4A2C-89AF-55A014834BF5}" srcOrd="1" destOrd="0" presId="urn:microsoft.com/office/officeart/2005/8/layout/list1"/>
    <dgm:cxn modelId="{A8209301-60B7-4407-BEEA-1A0B2E7FBE82}" srcId="{8228E1D5-3038-4930-94AB-2A4D9F2DC228}" destId="{96DB9BF2-90C3-4304-970D-21197E9A3AD4}" srcOrd="0" destOrd="0" parTransId="{9B336C45-407F-4711-8900-D92BBE152BB8}" sibTransId="{AD3C5EBD-42E1-4D8D-90E3-388D317FF864}"/>
    <dgm:cxn modelId="{57ECA218-A8CE-44D3-A4E0-3D8777BADBC4}" srcId="{A5CA7D6F-510E-431A-AB39-8001B297C521}" destId="{ADC85490-990C-4BC4-BED7-E66C19FEF291}" srcOrd="0" destOrd="0" parTransId="{0B217B60-BA28-498D-8403-179EFBBA46DB}" sibTransId="{2E3085F1-9698-4A16-89AB-F4077B0E0DDF}"/>
    <dgm:cxn modelId="{86D45A22-2B69-4E43-902C-964579F57599}" type="presOf" srcId="{7A2B5214-4199-413D-A48A-EA69AF78440D}" destId="{6F7E8935-23C7-49ED-AD3C-448BE103493E}" srcOrd="0" destOrd="0" presId="urn:microsoft.com/office/officeart/2005/8/layout/list1"/>
    <dgm:cxn modelId="{2A4BB925-C4ED-4D30-AB2C-A7D159E75E46}" srcId="{E54423DD-FB9A-4203-9F39-B9B4C4EAFFAA}" destId="{CEC002BF-E429-4AD9-9971-448C3CCEA066}" srcOrd="0" destOrd="0" parTransId="{7955CE42-13D3-4794-83D1-E3340548661B}" sibTransId="{7BB6A8F4-9196-4C5E-AFFD-D87F4D46F615}"/>
    <dgm:cxn modelId="{E511D928-239E-49AC-A497-4A4E7ABD449D}" srcId="{E951FEF0-4F04-45CE-8CD6-8B1BD8165931}" destId="{B430AFE6-8428-4984-85B0-FB9CCFCEFCF6}" srcOrd="0" destOrd="0" parTransId="{94F65ACD-F1A8-4A5B-BD50-412034538418}" sibTransId="{494B6268-B21E-40C7-92FB-B084E3716A39}"/>
    <dgm:cxn modelId="{94D4122C-1915-4D2E-9464-F5CEDA615892}" type="presOf" srcId="{8228E1D5-3038-4930-94AB-2A4D9F2DC228}" destId="{1F772099-D471-410E-8959-89F5575F813C}" srcOrd="1" destOrd="0" presId="urn:microsoft.com/office/officeart/2005/8/layout/list1"/>
    <dgm:cxn modelId="{8EAC5C31-328A-4334-B498-0840BC87100F}" type="presOf" srcId="{F986E6A7-1487-4CD2-8E0D-B1D9AA6F4650}" destId="{5ACB1C75-79A7-42EA-AF52-5F088E0F3B2F}" srcOrd="0" destOrd="0" presId="urn:microsoft.com/office/officeart/2005/8/layout/list1"/>
    <dgm:cxn modelId="{4E6C5131-0109-4EB9-9960-08C35728A1FC}" type="presOf" srcId="{ADC85490-990C-4BC4-BED7-E66C19FEF291}" destId="{1E09702A-FD2B-4249-BE19-7D3E59E42371}" srcOrd="0" destOrd="0" presId="urn:microsoft.com/office/officeart/2005/8/layout/list1"/>
    <dgm:cxn modelId="{5044F231-E5EF-4C41-915F-29B897202A50}" type="presOf" srcId="{E54423DD-FB9A-4203-9F39-B9B4C4EAFFAA}" destId="{0E3599BD-97F6-4494-BF9B-B9394FE9A734}" srcOrd="1" destOrd="0" presId="urn:microsoft.com/office/officeart/2005/8/layout/list1"/>
    <dgm:cxn modelId="{BE38D937-1290-4438-B38A-3A2DF251E4F2}" srcId="{C74E7731-9EA2-418D-ABAB-4F3CC8F31F12}" destId="{3FC5FCA8-DD99-4DD9-B15F-ACF99F1ED4A1}" srcOrd="0" destOrd="0" parTransId="{308EDAC4-6368-46B7-AFB5-EB8A0171AB6F}" sibTransId="{58814CE8-748E-4021-BB19-09DF8AD87EFB}"/>
    <dgm:cxn modelId="{B614F938-E717-4D37-9CC7-3F82B9F957E8}" srcId="{DAB38AF9-D4C8-4382-890C-EFDDB9BC838E}" destId="{E54423DD-FB9A-4203-9F39-B9B4C4EAFFAA}" srcOrd="5" destOrd="0" parTransId="{3A9B1AF8-5814-4255-BA75-7D8D58A2D9EC}" sibTransId="{4F018E28-5B0B-49E6-93F6-5C223CB90AAD}"/>
    <dgm:cxn modelId="{0B3B9167-2180-4095-A9A3-7EE6FAF25921}" type="presOf" srcId="{3FC5FCA8-DD99-4DD9-B15F-ACF99F1ED4A1}" destId="{9A80CEBE-7B0B-40EA-8F1F-3D278E7C2FE6}" srcOrd="0" destOrd="0" presId="urn:microsoft.com/office/officeart/2005/8/layout/list1"/>
    <dgm:cxn modelId="{9AC2144B-276B-44A4-9DE7-096B97BA8257}" type="presOf" srcId="{9BD304EC-C813-4105-A75C-903AC2D44AB7}" destId="{842A8068-63C4-4C37-A863-AE1C641C988E}" srcOrd="0" destOrd="0" presId="urn:microsoft.com/office/officeart/2005/8/layout/list1"/>
    <dgm:cxn modelId="{F1AACA6C-B1AD-44D0-B63A-8BA78232BB9D}" type="presOf" srcId="{C74E7731-9EA2-418D-ABAB-4F3CC8F31F12}" destId="{86B57E03-1C24-4DE1-B423-FCFBEDF61B50}" srcOrd="0" destOrd="0" presId="urn:microsoft.com/office/officeart/2005/8/layout/list1"/>
    <dgm:cxn modelId="{18C93353-FA0D-45C5-9ACA-0A0F6CFBB025}" type="presOf" srcId="{E951FEF0-4F04-45CE-8CD6-8B1BD8165931}" destId="{D6461C7A-4998-4030-974F-B9A39A22AD35}" srcOrd="1" destOrd="0" presId="urn:microsoft.com/office/officeart/2005/8/layout/list1"/>
    <dgm:cxn modelId="{87839055-BB12-46C9-BAF8-51EC34EE0DFC}" type="presOf" srcId="{7A2B5214-4199-413D-A48A-EA69AF78440D}" destId="{7AAFE2AD-153C-49D2-9E9A-7264C189B57C}" srcOrd="1" destOrd="0" presId="urn:microsoft.com/office/officeart/2005/8/layout/list1"/>
    <dgm:cxn modelId="{16390559-B99F-4C09-9F04-537BBDA1A75E}" type="presOf" srcId="{46F867A4-2C63-4BE9-90DB-1C1B462FE6D3}" destId="{965E272F-F51A-4944-82E4-0DB0CB6255BC}" srcOrd="0" destOrd="0" presId="urn:microsoft.com/office/officeart/2005/8/layout/list1"/>
    <dgm:cxn modelId="{2E0E577D-4162-4C25-A7E2-50D342F6C65C}" srcId="{DAB38AF9-D4C8-4382-890C-EFDDB9BC838E}" destId="{7A2B5214-4199-413D-A48A-EA69AF78440D}" srcOrd="2" destOrd="0" parTransId="{CFBD0725-2F2C-4D3D-9ABC-FACA72928D57}" sibTransId="{5E3ABF78-53AD-4EAC-8A9E-7629F9BA5052}"/>
    <dgm:cxn modelId="{41A98782-81F9-47EF-9365-B31759BBFBC8}" type="presOf" srcId="{DAB38AF9-D4C8-4382-890C-EFDDB9BC838E}" destId="{27669442-BB14-4474-AEA9-29BD842DFC63}" srcOrd="0" destOrd="0" presId="urn:microsoft.com/office/officeart/2005/8/layout/list1"/>
    <dgm:cxn modelId="{87B15F90-4976-42EF-846A-56C626A45D59}" type="presOf" srcId="{96DB9BF2-90C3-4304-970D-21197E9A3AD4}" destId="{858F9F45-064F-4FF6-91A8-33A24161DF5C}" srcOrd="0" destOrd="0" presId="urn:microsoft.com/office/officeart/2005/8/layout/list1"/>
    <dgm:cxn modelId="{3B341692-D0D0-48C4-9D52-88AC6B5C1013}" srcId="{DAB38AF9-D4C8-4382-890C-EFDDB9BC838E}" destId="{8228E1D5-3038-4930-94AB-2A4D9F2DC228}" srcOrd="4" destOrd="0" parTransId="{6BDFD3AA-5456-4B46-80C2-44B09EAECC40}" sibTransId="{5E6DAE55-AE06-42A6-9C4C-BCE72D45051F}"/>
    <dgm:cxn modelId="{44CB069C-BD61-48BB-8EFD-2FB183269D48}" srcId="{46F867A4-2C63-4BE9-90DB-1C1B462FE6D3}" destId="{F986E6A7-1487-4CD2-8E0D-B1D9AA6F4650}" srcOrd="0" destOrd="0" parTransId="{00A31446-62FB-4A34-AEDD-7FC2DDF6AA29}" sibTransId="{5816BEAA-518C-4F47-B3B6-7373CAE4F653}"/>
    <dgm:cxn modelId="{145EC6A0-6DC0-4A58-B39C-1CD7DAA62648}" srcId="{DAB38AF9-D4C8-4382-890C-EFDDB9BC838E}" destId="{E951FEF0-4F04-45CE-8CD6-8B1BD8165931}" srcOrd="1" destOrd="0" parTransId="{FEE17CE3-BAE2-40DD-8638-F30712FFBAB4}" sibTransId="{49FF6EC0-FF0D-45FC-A3B1-CD6728F5792E}"/>
    <dgm:cxn modelId="{39D956A1-6795-48B6-B7F0-4407073A609B}" srcId="{DAB38AF9-D4C8-4382-890C-EFDDB9BC838E}" destId="{46F867A4-2C63-4BE9-90DB-1C1B462FE6D3}" srcOrd="3" destOrd="0" parTransId="{16208A5F-264D-4DCC-92B5-CD9A6B0F44E4}" sibTransId="{D40DE5F9-9647-453D-B18D-328ABB03D26A}"/>
    <dgm:cxn modelId="{D9F77CAA-BC33-4992-A17A-4364D60CC256}" type="presOf" srcId="{8228E1D5-3038-4930-94AB-2A4D9F2DC228}" destId="{136E504B-59FE-4E0C-BD47-A2009B0D3C84}" srcOrd="0" destOrd="0" presId="urn:microsoft.com/office/officeart/2005/8/layout/list1"/>
    <dgm:cxn modelId="{54CD12B7-0F67-40FF-8CBD-C7DBC4F4F4AA}" type="presOf" srcId="{B430AFE6-8428-4984-85B0-FB9CCFCEFCF6}" destId="{4D1FB314-D218-466C-AC60-7D61736F9A9F}" srcOrd="0" destOrd="0" presId="urn:microsoft.com/office/officeart/2005/8/layout/list1"/>
    <dgm:cxn modelId="{1B0B1CB7-FBC6-4897-A555-A58B8E8F38BC}" type="presOf" srcId="{A5CA7D6F-510E-431A-AB39-8001B297C521}" destId="{F8304AF6-68B9-4C0B-8D47-8F1C94FD19F2}" srcOrd="1" destOrd="0" presId="urn:microsoft.com/office/officeart/2005/8/layout/list1"/>
    <dgm:cxn modelId="{CD775CB9-3A88-4808-96EB-83D2A4272A74}" srcId="{7A2B5214-4199-413D-A48A-EA69AF78440D}" destId="{9BD304EC-C813-4105-A75C-903AC2D44AB7}" srcOrd="0" destOrd="0" parTransId="{D82ED0B1-5C6D-41F0-A46B-0A93BBD1D1AC}" sibTransId="{D1E63C8C-E24D-4D22-A5EF-647FC893B041}"/>
    <dgm:cxn modelId="{73E75EBB-F701-4DC0-954F-A2EF78C59669}" srcId="{DAB38AF9-D4C8-4382-890C-EFDDB9BC838E}" destId="{C74E7731-9EA2-418D-ABAB-4F3CC8F31F12}" srcOrd="0" destOrd="0" parTransId="{238D83F4-90C1-4326-BAD0-EAE923143EC8}" sibTransId="{ED190B75-BA10-41CF-8A48-32F3AE52F5AC}"/>
    <dgm:cxn modelId="{7458C0C6-BE9C-4C69-81AA-140D367A5AD9}" type="presOf" srcId="{C74E7731-9EA2-418D-ABAB-4F3CC8F31F12}" destId="{1F6FBB81-E5BE-4F5E-8F29-2865ACF862F4}" srcOrd="1" destOrd="0" presId="urn:microsoft.com/office/officeart/2005/8/layout/list1"/>
    <dgm:cxn modelId="{2523ABCD-3F52-4BB4-9032-3D7CC2A489E0}" type="presOf" srcId="{E951FEF0-4F04-45CE-8CD6-8B1BD8165931}" destId="{C72C54D5-B308-4638-B18A-4440A37554BC}" srcOrd="0" destOrd="0" presId="urn:microsoft.com/office/officeart/2005/8/layout/list1"/>
    <dgm:cxn modelId="{BF75B1D4-4C94-45B6-A0E6-7A6A416F9858}" type="presOf" srcId="{A5CA7D6F-510E-431A-AB39-8001B297C521}" destId="{59594D8C-A279-4296-87C6-CD02E38AB489}" srcOrd="0" destOrd="0" presId="urn:microsoft.com/office/officeart/2005/8/layout/list1"/>
    <dgm:cxn modelId="{7DEBB7DD-F60E-445B-B269-8300083730D4}" type="presOf" srcId="{E54423DD-FB9A-4203-9F39-B9B4C4EAFFAA}" destId="{1C39D764-777B-4CA9-BB81-1AB856B2D199}" srcOrd="0" destOrd="0" presId="urn:microsoft.com/office/officeart/2005/8/layout/list1"/>
    <dgm:cxn modelId="{07DB26E4-ABD6-434C-8BA0-8387F313D3A7}" srcId="{46F867A4-2C63-4BE9-90DB-1C1B462FE6D3}" destId="{81DF5DA8-0404-48B9-81FB-E4EE192703FF}" srcOrd="1" destOrd="0" parTransId="{AE2A061B-494F-4247-A6DD-922965766C6E}" sibTransId="{AC116489-2131-4878-9B88-DA8A7CE8D5BD}"/>
    <dgm:cxn modelId="{EB465EEF-AF57-4C4F-80D6-49C5F1BE6BE3}" type="presOf" srcId="{CEC002BF-E429-4AD9-9971-448C3CCEA066}" destId="{152DA7DB-D2AF-4D10-82C5-7960E1F2DC2A}" srcOrd="0" destOrd="0" presId="urn:microsoft.com/office/officeart/2005/8/layout/list1"/>
    <dgm:cxn modelId="{234E1BF0-1CCF-4C8D-A74D-01DFF92CFF3B}" srcId="{DAB38AF9-D4C8-4382-890C-EFDDB9BC838E}" destId="{A5CA7D6F-510E-431A-AB39-8001B297C521}" srcOrd="6" destOrd="0" parTransId="{E5CDA576-8A91-4209-9BED-3C1B252EE972}" sibTransId="{216349CC-2FDB-47B9-BD8F-33C6F5AD6140}"/>
    <dgm:cxn modelId="{A1158EF6-C31B-409F-B17F-0A2313D47E85}" type="presOf" srcId="{81DF5DA8-0404-48B9-81FB-E4EE192703FF}" destId="{5ACB1C75-79A7-42EA-AF52-5F088E0F3B2F}" srcOrd="0" destOrd="1" presId="urn:microsoft.com/office/officeart/2005/8/layout/list1"/>
    <dgm:cxn modelId="{20DB41DC-CF77-49CD-9E3E-8CEFF4EBD99F}" type="presParOf" srcId="{27669442-BB14-4474-AEA9-29BD842DFC63}" destId="{324F8B1A-3E76-482A-8271-17CCCDB3CEE2}" srcOrd="0" destOrd="0" presId="urn:microsoft.com/office/officeart/2005/8/layout/list1"/>
    <dgm:cxn modelId="{7A8924F8-51C3-4CB8-BE5A-8BD8987C9928}" type="presParOf" srcId="{324F8B1A-3E76-482A-8271-17CCCDB3CEE2}" destId="{86B57E03-1C24-4DE1-B423-FCFBEDF61B50}" srcOrd="0" destOrd="0" presId="urn:microsoft.com/office/officeart/2005/8/layout/list1"/>
    <dgm:cxn modelId="{718D0744-441B-4D37-BDA4-2D500B851380}" type="presParOf" srcId="{324F8B1A-3E76-482A-8271-17CCCDB3CEE2}" destId="{1F6FBB81-E5BE-4F5E-8F29-2865ACF862F4}" srcOrd="1" destOrd="0" presId="urn:microsoft.com/office/officeart/2005/8/layout/list1"/>
    <dgm:cxn modelId="{4A5FA9D1-FC53-4909-BD1C-41018BE2A118}" type="presParOf" srcId="{27669442-BB14-4474-AEA9-29BD842DFC63}" destId="{F87D1EBB-2873-4B06-B74F-C29BA2DF5521}" srcOrd="1" destOrd="0" presId="urn:microsoft.com/office/officeart/2005/8/layout/list1"/>
    <dgm:cxn modelId="{80BF533E-3926-4F40-9B28-C9D88ADD1755}" type="presParOf" srcId="{27669442-BB14-4474-AEA9-29BD842DFC63}" destId="{9A80CEBE-7B0B-40EA-8F1F-3D278E7C2FE6}" srcOrd="2" destOrd="0" presId="urn:microsoft.com/office/officeart/2005/8/layout/list1"/>
    <dgm:cxn modelId="{BAA64674-617B-4D4A-9055-99C232F62040}" type="presParOf" srcId="{27669442-BB14-4474-AEA9-29BD842DFC63}" destId="{7F02CF18-1911-48CC-B168-E6CC0CA2C246}" srcOrd="3" destOrd="0" presId="urn:microsoft.com/office/officeart/2005/8/layout/list1"/>
    <dgm:cxn modelId="{B5E9968B-0791-4AB0-ADDD-CB4DA3DF4FAF}" type="presParOf" srcId="{27669442-BB14-4474-AEA9-29BD842DFC63}" destId="{69BC0828-AF6A-41D8-B7DC-094F686911D6}" srcOrd="4" destOrd="0" presId="urn:microsoft.com/office/officeart/2005/8/layout/list1"/>
    <dgm:cxn modelId="{7785A3B9-115C-4C1B-B047-C1963002096E}" type="presParOf" srcId="{69BC0828-AF6A-41D8-B7DC-094F686911D6}" destId="{C72C54D5-B308-4638-B18A-4440A37554BC}" srcOrd="0" destOrd="0" presId="urn:microsoft.com/office/officeart/2005/8/layout/list1"/>
    <dgm:cxn modelId="{45DBE535-EF52-482E-B193-C3880568ACC8}" type="presParOf" srcId="{69BC0828-AF6A-41D8-B7DC-094F686911D6}" destId="{D6461C7A-4998-4030-974F-B9A39A22AD35}" srcOrd="1" destOrd="0" presId="urn:microsoft.com/office/officeart/2005/8/layout/list1"/>
    <dgm:cxn modelId="{AC5ED9B1-15B0-4454-A128-5B099662C35E}" type="presParOf" srcId="{27669442-BB14-4474-AEA9-29BD842DFC63}" destId="{FA5219AF-A25A-40FC-9E9C-ABA90698DA79}" srcOrd="5" destOrd="0" presId="urn:microsoft.com/office/officeart/2005/8/layout/list1"/>
    <dgm:cxn modelId="{B1823A4A-15B2-4499-B56F-1CA57183A62C}" type="presParOf" srcId="{27669442-BB14-4474-AEA9-29BD842DFC63}" destId="{4D1FB314-D218-466C-AC60-7D61736F9A9F}" srcOrd="6" destOrd="0" presId="urn:microsoft.com/office/officeart/2005/8/layout/list1"/>
    <dgm:cxn modelId="{D6A24B13-37F5-4E7E-8C2A-AA8AA25AF4BC}" type="presParOf" srcId="{27669442-BB14-4474-AEA9-29BD842DFC63}" destId="{C5FD8983-5631-4D47-A873-A1BE94B15BB0}" srcOrd="7" destOrd="0" presId="urn:microsoft.com/office/officeart/2005/8/layout/list1"/>
    <dgm:cxn modelId="{BC4B6B55-BA0D-4C36-9455-745A2935E37D}" type="presParOf" srcId="{27669442-BB14-4474-AEA9-29BD842DFC63}" destId="{D98ABB69-62D6-476E-83D8-D5C95B0ACBDA}" srcOrd="8" destOrd="0" presId="urn:microsoft.com/office/officeart/2005/8/layout/list1"/>
    <dgm:cxn modelId="{F41C2857-CF3E-4356-AE69-49107DEDEE0A}" type="presParOf" srcId="{D98ABB69-62D6-476E-83D8-D5C95B0ACBDA}" destId="{6F7E8935-23C7-49ED-AD3C-448BE103493E}" srcOrd="0" destOrd="0" presId="urn:microsoft.com/office/officeart/2005/8/layout/list1"/>
    <dgm:cxn modelId="{53FC73BD-F064-4787-9E70-49241E21DDCF}" type="presParOf" srcId="{D98ABB69-62D6-476E-83D8-D5C95B0ACBDA}" destId="{7AAFE2AD-153C-49D2-9E9A-7264C189B57C}" srcOrd="1" destOrd="0" presId="urn:microsoft.com/office/officeart/2005/8/layout/list1"/>
    <dgm:cxn modelId="{B7A53AC4-57CC-438B-A981-8F4A6D55C878}" type="presParOf" srcId="{27669442-BB14-4474-AEA9-29BD842DFC63}" destId="{A9D53FBA-C0C6-4B9B-B32A-5F80B43A3007}" srcOrd="9" destOrd="0" presId="urn:microsoft.com/office/officeart/2005/8/layout/list1"/>
    <dgm:cxn modelId="{7E973AD6-1384-46E6-AD95-23DC0A465E94}" type="presParOf" srcId="{27669442-BB14-4474-AEA9-29BD842DFC63}" destId="{842A8068-63C4-4C37-A863-AE1C641C988E}" srcOrd="10" destOrd="0" presId="urn:microsoft.com/office/officeart/2005/8/layout/list1"/>
    <dgm:cxn modelId="{35A19394-C625-4C5F-9DBE-0AC7F0C9F4A8}" type="presParOf" srcId="{27669442-BB14-4474-AEA9-29BD842DFC63}" destId="{FC9520F6-D350-4E65-9909-B4A0E20F853C}" srcOrd="11" destOrd="0" presId="urn:microsoft.com/office/officeart/2005/8/layout/list1"/>
    <dgm:cxn modelId="{3025DB39-CDB0-4BB1-93C0-7BC685402689}" type="presParOf" srcId="{27669442-BB14-4474-AEA9-29BD842DFC63}" destId="{E1BF40C8-DEFD-4B58-9E0A-46FD7C64BE61}" srcOrd="12" destOrd="0" presId="urn:microsoft.com/office/officeart/2005/8/layout/list1"/>
    <dgm:cxn modelId="{AC132EC9-3839-4D36-834C-0F1ECCB957B3}" type="presParOf" srcId="{E1BF40C8-DEFD-4B58-9E0A-46FD7C64BE61}" destId="{965E272F-F51A-4944-82E4-0DB0CB6255BC}" srcOrd="0" destOrd="0" presId="urn:microsoft.com/office/officeart/2005/8/layout/list1"/>
    <dgm:cxn modelId="{DF4AD477-8C82-4684-87C2-CC2877F60A07}" type="presParOf" srcId="{E1BF40C8-DEFD-4B58-9E0A-46FD7C64BE61}" destId="{3B77DBA7-44BD-4A2C-89AF-55A014834BF5}" srcOrd="1" destOrd="0" presId="urn:microsoft.com/office/officeart/2005/8/layout/list1"/>
    <dgm:cxn modelId="{51514693-107D-4DB3-A3B5-0C2B868D8EC6}" type="presParOf" srcId="{27669442-BB14-4474-AEA9-29BD842DFC63}" destId="{B3E9373A-1E18-4285-9150-66C3D9A59F39}" srcOrd="13" destOrd="0" presId="urn:microsoft.com/office/officeart/2005/8/layout/list1"/>
    <dgm:cxn modelId="{BA5EB649-CA70-43C0-8280-DBDBE52BEE7D}" type="presParOf" srcId="{27669442-BB14-4474-AEA9-29BD842DFC63}" destId="{5ACB1C75-79A7-42EA-AF52-5F088E0F3B2F}" srcOrd="14" destOrd="0" presId="urn:microsoft.com/office/officeart/2005/8/layout/list1"/>
    <dgm:cxn modelId="{F2653DBE-26E6-497C-9A35-4908C3094435}" type="presParOf" srcId="{27669442-BB14-4474-AEA9-29BD842DFC63}" destId="{618D90B5-1E75-4007-B045-FB1D7577487E}" srcOrd="15" destOrd="0" presId="urn:microsoft.com/office/officeart/2005/8/layout/list1"/>
    <dgm:cxn modelId="{BD0BAF4A-952D-4CB0-B8C7-73D24D610D6B}" type="presParOf" srcId="{27669442-BB14-4474-AEA9-29BD842DFC63}" destId="{49B7BB34-DDC5-468A-BDD7-F9E3E094C637}" srcOrd="16" destOrd="0" presId="urn:microsoft.com/office/officeart/2005/8/layout/list1"/>
    <dgm:cxn modelId="{5EC2B889-3408-46B3-BEDE-0BE4A1EE9E77}" type="presParOf" srcId="{49B7BB34-DDC5-468A-BDD7-F9E3E094C637}" destId="{136E504B-59FE-4E0C-BD47-A2009B0D3C84}" srcOrd="0" destOrd="0" presId="urn:microsoft.com/office/officeart/2005/8/layout/list1"/>
    <dgm:cxn modelId="{FC2C7ED8-02AE-4F63-A7B8-A0D094A2F10B}" type="presParOf" srcId="{49B7BB34-DDC5-468A-BDD7-F9E3E094C637}" destId="{1F772099-D471-410E-8959-89F5575F813C}" srcOrd="1" destOrd="0" presId="urn:microsoft.com/office/officeart/2005/8/layout/list1"/>
    <dgm:cxn modelId="{8EF821C9-9714-4D57-9B70-C815F7424B5B}" type="presParOf" srcId="{27669442-BB14-4474-AEA9-29BD842DFC63}" destId="{387519C9-81E9-40D6-B679-E1D79FB3B68E}" srcOrd="17" destOrd="0" presId="urn:microsoft.com/office/officeart/2005/8/layout/list1"/>
    <dgm:cxn modelId="{05ABA35A-9D3B-48E0-95D8-6251CC161FDC}" type="presParOf" srcId="{27669442-BB14-4474-AEA9-29BD842DFC63}" destId="{858F9F45-064F-4FF6-91A8-33A24161DF5C}" srcOrd="18" destOrd="0" presId="urn:microsoft.com/office/officeart/2005/8/layout/list1"/>
    <dgm:cxn modelId="{E123FE21-159D-413F-A9D1-1632FE4727C9}" type="presParOf" srcId="{27669442-BB14-4474-AEA9-29BD842DFC63}" destId="{C413D710-13A6-44D1-9614-F2A30CDF7D50}" srcOrd="19" destOrd="0" presId="urn:microsoft.com/office/officeart/2005/8/layout/list1"/>
    <dgm:cxn modelId="{E6352673-F185-4296-8685-FD7BA974FF8A}" type="presParOf" srcId="{27669442-BB14-4474-AEA9-29BD842DFC63}" destId="{40E1561A-56D3-4740-BDA1-CF1C7F5CB72E}" srcOrd="20" destOrd="0" presId="urn:microsoft.com/office/officeart/2005/8/layout/list1"/>
    <dgm:cxn modelId="{E2A30686-3A64-4B32-9A59-06EF2BE0E173}" type="presParOf" srcId="{40E1561A-56D3-4740-BDA1-CF1C7F5CB72E}" destId="{1C39D764-777B-4CA9-BB81-1AB856B2D199}" srcOrd="0" destOrd="0" presId="urn:microsoft.com/office/officeart/2005/8/layout/list1"/>
    <dgm:cxn modelId="{5BF73021-26EF-441C-80DD-3FC60E349CC7}" type="presParOf" srcId="{40E1561A-56D3-4740-BDA1-CF1C7F5CB72E}" destId="{0E3599BD-97F6-4494-BF9B-B9394FE9A734}" srcOrd="1" destOrd="0" presId="urn:microsoft.com/office/officeart/2005/8/layout/list1"/>
    <dgm:cxn modelId="{62639C49-647B-40E8-B8B0-A5220F231772}" type="presParOf" srcId="{27669442-BB14-4474-AEA9-29BD842DFC63}" destId="{876A6280-B362-45E1-AD16-0BE59D456879}" srcOrd="21" destOrd="0" presId="urn:microsoft.com/office/officeart/2005/8/layout/list1"/>
    <dgm:cxn modelId="{B03285C8-C8F0-4A14-846F-760A217A3677}" type="presParOf" srcId="{27669442-BB14-4474-AEA9-29BD842DFC63}" destId="{152DA7DB-D2AF-4D10-82C5-7960E1F2DC2A}" srcOrd="22" destOrd="0" presId="urn:microsoft.com/office/officeart/2005/8/layout/list1"/>
    <dgm:cxn modelId="{487D0E8C-362A-4044-AD0B-08965E2F9033}" type="presParOf" srcId="{27669442-BB14-4474-AEA9-29BD842DFC63}" destId="{C27B30B4-2F9B-43A7-B74E-91025601B694}" srcOrd="23" destOrd="0" presId="urn:microsoft.com/office/officeart/2005/8/layout/list1"/>
    <dgm:cxn modelId="{84720B58-27AB-4D82-B84F-C03F7081DFA3}" type="presParOf" srcId="{27669442-BB14-4474-AEA9-29BD842DFC63}" destId="{A188F9A3-1674-4218-B62F-36D8C8136170}" srcOrd="24" destOrd="0" presId="urn:microsoft.com/office/officeart/2005/8/layout/list1"/>
    <dgm:cxn modelId="{B8513B21-896D-4B3D-AB1A-10FC0C3B3FF7}" type="presParOf" srcId="{A188F9A3-1674-4218-B62F-36D8C8136170}" destId="{59594D8C-A279-4296-87C6-CD02E38AB489}" srcOrd="0" destOrd="0" presId="urn:microsoft.com/office/officeart/2005/8/layout/list1"/>
    <dgm:cxn modelId="{72A44063-BF08-40B7-90B5-32BBE5A83060}" type="presParOf" srcId="{A188F9A3-1674-4218-B62F-36D8C8136170}" destId="{F8304AF6-68B9-4C0B-8D47-8F1C94FD19F2}" srcOrd="1" destOrd="0" presId="urn:microsoft.com/office/officeart/2005/8/layout/list1"/>
    <dgm:cxn modelId="{D293A0CF-6777-4D4F-936A-13613AB85673}" type="presParOf" srcId="{27669442-BB14-4474-AEA9-29BD842DFC63}" destId="{34029C49-AA87-48DD-90D6-C03D5D97B77F}" srcOrd="25" destOrd="0" presId="urn:microsoft.com/office/officeart/2005/8/layout/list1"/>
    <dgm:cxn modelId="{CB448D66-92CB-4E83-907D-03A908D16122}" type="presParOf" srcId="{27669442-BB14-4474-AEA9-29BD842DFC63}" destId="{1E09702A-FD2B-4249-BE19-7D3E59E42371}"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DA530F3-F2B9-4AEF-A549-752AB74E7F86}" type="doc">
      <dgm:prSet loTypeId="urn:microsoft.com/office/officeart/2016/7/layout/VerticalSolidActionList" loCatId="List" qsTypeId="urn:microsoft.com/office/officeart/2005/8/quickstyle/simple2" qsCatId="simple" csTypeId="urn:microsoft.com/office/officeart/2005/8/colors/colorful1" csCatId="colorful" phldr="1"/>
      <dgm:spPr/>
      <dgm:t>
        <a:bodyPr/>
        <a:lstStyle/>
        <a:p>
          <a:endParaRPr lang="en-US"/>
        </a:p>
      </dgm:t>
    </dgm:pt>
    <dgm:pt modelId="{2AFE935D-53A3-41C3-9E29-B85DB612E75F}">
      <dgm:prSet custT="1"/>
      <dgm:spPr/>
      <dgm:t>
        <a:bodyPr/>
        <a:lstStyle/>
        <a:p>
          <a:r>
            <a:rPr lang="en-US" sz="1200" b="1"/>
            <a:t>Goal:</a:t>
          </a:r>
          <a:endParaRPr lang="en-US" sz="1200"/>
        </a:p>
      </dgm:t>
    </dgm:pt>
    <dgm:pt modelId="{AB482DAE-C956-4637-B3E2-E35D14A70914}" type="parTrans" cxnId="{1BA2A656-1923-4989-AB85-B0119DA709D3}">
      <dgm:prSet/>
      <dgm:spPr/>
      <dgm:t>
        <a:bodyPr/>
        <a:lstStyle/>
        <a:p>
          <a:endParaRPr lang="en-US"/>
        </a:p>
      </dgm:t>
    </dgm:pt>
    <dgm:pt modelId="{F21E4619-AAA2-4A9D-8478-8A1C3FC16CA7}" type="sibTrans" cxnId="{1BA2A656-1923-4989-AB85-B0119DA709D3}">
      <dgm:prSet/>
      <dgm:spPr/>
      <dgm:t>
        <a:bodyPr/>
        <a:lstStyle/>
        <a:p>
          <a:endParaRPr lang="en-US"/>
        </a:p>
      </dgm:t>
    </dgm:pt>
    <dgm:pt modelId="{17A632B8-5136-47BA-897A-FA91082C4A23}">
      <dgm:prSet/>
      <dgm:spPr/>
      <dgm:t>
        <a:bodyPr/>
        <a:lstStyle/>
        <a:p>
          <a:r>
            <a:rPr lang="en-US" dirty="0"/>
            <a:t>To keep track of the running total of money earned by the different services offered. Also, to keep track of how many cases of positive corona virus tests there are at Kent State, and in Ohio.</a:t>
          </a:r>
        </a:p>
      </dgm:t>
    </dgm:pt>
    <dgm:pt modelId="{DF7724E1-1C6E-45B6-82A0-D1F5FB1517AE}" type="parTrans" cxnId="{BC78125E-1F40-4F76-8460-C751C97A1384}">
      <dgm:prSet/>
      <dgm:spPr/>
      <dgm:t>
        <a:bodyPr/>
        <a:lstStyle/>
        <a:p>
          <a:endParaRPr lang="en-US"/>
        </a:p>
      </dgm:t>
    </dgm:pt>
    <dgm:pt modelId="{1AD4390F-0224-4FAF-9CF1-151EDEDDB732}" type="sibTrans" cxnId="{BC78125E-1F40-4F76-8460-C751C97A1384}">
      <dgm:prSet/>
      <dgm:spPr/>
      <dgm:t>
        <a:bodyPr/>
        <a:lstStyle/>
        <a:p>
          <a:endParaRPr lang="en-US"/>
        </a:p>
      </dgm:t>
    </dgm:pt>
    <dgm:pt modelId="{B926F5A8-16B9-4FC1-AD9C-4742A35618AA}">
      <dgm:prSet custT="1"/>
      <dgm:spPr/>
      <dgm:t>
        <a:bodyPr/>
        <a:lstStyle/>
        <a:p>
          <a:r>
            <a:rPr lang="en-US" sz="1200" b="1" dirty="0"/>
            <a:t>Classes to be implemented:</a:t>
          </a:r>
          <a:endParaRPr lang="en-US" sz="1200" dirty="0"/>
        </a:p>
      </dgm:t>
    </dgm:pt>
    <dgm:pt modelId="{AFDCAACE-B439-4879-B6AB-ABBD9A3AB2EF}" type="parTrans" cxnId="{7428279A-40E4-45CD-AA4C-99D02791FEAC}">
      <dgm:prSet/>
      <dgm:spPr/>
      <dgm:t>
        <a:bodyPr/>
        <a:lstStyle/>
        <a:p>
          <a:endParaRPr lang="en-US"/>
        </a:p>
      </dgm:t>
    </dgm:pt>
    <dgm:pt modelId="{3385A134-E501-43AA-9F39-A7DD880A23F6}" type="sibTrans" cxnId="{7428279A-40E4-45CD-AA4C-99D02791FEAC}">
      <dgm:prSet/>
      <dgm:spPr/>
      <dgm:t>
        <a:bodyPr/>
        <a:lstStyle/>
        <a:p>
          <a:endParaRPr lang="en-US"/>
        </a:p>
      </dgm:t>
    </dgm:pt>
    <dgm:pt modelId="{E9692E23-A2DC-4694-98DC-6BD5E131C38A}">
      <dgm:prSet/>
      <dgm:spPr/>
      <dgm:t>
        <a:bodyPr/>
        <a:lstStyle/>
        <a:p>
          <a:r>
            <a:rPr lang="en-US"/>
            <a:t>Report</a:t>
          </a:r>
        </a:p>
      </dgm:t>
    </dgm:pt>
    <dgm:pt modelId="{E968A455-8464-4C10-B143-F35504AA1C48}" type="parTrans" cxnId="{39B98AAB-E876-4161-8496-2EA4D70AF336}">
      <dgm:prSet/>
      <dgm:spPr/>
      <dgm:t>
        <a:bodyPr/>
        <a:lstStyle/>
        <a:p>
          <a:endParaRPr lang="en-US"/>
        </a:p>
      </dgm:t>
    </dgm:pt>
    <dgm:pt modelId="{0D823C68-C099-4A6E-B142-A68C8C510012}" type="sibTrans" cxnId="{39B98AAB-E876-4161-8496-2EA4D70AF336}">
      <dgm:prSet/>
      <dgm:spPr/>
      <dgm:t>
        <a:bodyPr/>
        <a:lstStyle/>
        <a:p>
          <a:endParaRPr lang="en-US"/>
        </a:p>
      </dgm:t>
    </dgm:pt>
    <dgm:pt modelId="{16402594-F44C-4ECE-AB89-66EF94667EA1}">
      <dgm:prSet custT="1"/>
      <dgm:spPr/>
      <dgm:t>
        <a:bodyPr/>
        <a:lstStyle/>
        <a:p>
          <a:r>
            <a:rPr lang="en-US" sz="1200" b="1" dirty="0"/>
            <a:t>Previously implemented classes to use: </a:t>
          </a:r>
          <a:endParaRPr lang="en-US" sz="1200" dirty="0"/>
        </a:p>
      </dgm:t>
    </dgm:pt>
    <dgm:pt modelId="{08FA559C-DFAA-4107-A0F2-17F93B03C7DC}" type="parTrans" cxnId="{75083514-FB03-4947-912D-62B7FCC3003D}">
      <dgm:prSet/>
      <dgm:spPr/>
      <dgm:t>
        <a:bodyPr/>
        <a:lstStyle/>
        <a:p>
          <a:endParaRPr lang="en-US"/>
        </a:p>
      </dgm:t>
    </dgm:pt>
    <dgm:pt modelId="{62C0F674-3D6C-4499-8874-944AF8D6F8C5}" type="sibTrans" cxnId="{75083514-FB03-4947-912D-62B7FCC3003D}">
      <dgm:prSet/>
      <dgm:spPr/>
      <dgm:t>
        <a:bodyPr/>
        <a:lstStyle/>
        <a:p>
          <a:endParaRPr lang="en-US"/>
        </a:p>
      </dgm:t>
    </dgm:pt>
    <dgm:pt modelId="{4AEE4A92-FBB6-48E2-BF14-0B0BDD3162DA}">
      <dgm:prSet/>
      <dgm:spPr/>
      <dgm:t>
        <a:bodyPr/>
        <a:lstStyle/>
        <a:p>
          <a:r>
            <a:rPr lang="en-US"/>
            <a:t>Invoice</a:t>
          </a:r>
        </a:p>
      </dgm:t>
    </dgm:pt>
    <dgm:pt modelId="{B2CED336-3AA5-4D03-B9E3-D0934CD0D698}" type="parTrans" cxnId="{988743DF-C280-47B4-9DCB-3E41D4CBDF6B}">
      <dgm:prSet/>
      <dgm:spPr/>
      <dgm:t>
        <a:bodyPr/>
        <a:lstStyle/>
        <a:p>
          <a:endParaRPr lang="en-US"/>
        </a:p>
      </dgm:t>
    </dgm:pt>
    <dgm:pt modelId="{7E8DA68B-1C02-40E1-94D3-9C344DFE29C5}" type="sibTrans" cxnId="{988743DF-C280-47B4-9DCB-3E41D4CBDF6B}">
      <dgm:prSet/>
      <dgm:spPr/>
      <dgm:t>
        <a:bodyPr/>
        <a:lstStyle/>
        <a:p>
          <a:endParaRPr lang="en-US"/>
        </a:p>
      </dgm:t>
    </dgm:pt>
    <dgm:pt modelId="{BB278315-94C0-42D3-BC0D-A9EEF1AD4609}">
      <dgm:prSet custT="1"/>
      <dgm:spPr/>
      <dgm:t>
        <a:bodyPr/>
        <a:lstStyle/>
        <a:p>
          <a:r>
            <a:rPr lang="en-US" sz="1200" b="1"/>
            <a:t>Use case to be implemented:</a:t>
          </a:r>
          <a:endParaRPr lang="en-US" sz="1200"/>
        </a:p>
      </dgm:t>
    </dgm:pt>
    <dgm:pt modelId="{10A2F922-01D3-4631-837B-6477D3DBFBDD}" type="parTrans" cxnId="{D35CE279-8517-4F9B-BB26-03FE34AC702A}">
      <dgm:prSet/>
      <dgm:spPr/>
      <dgm:t>
        <a:bodyPr/>
        <a:lstStyle/>
        <a:p>
          <a:endParaRPr lang="en-US"/>
        </a:p>
      </dgm:t>
    </dgm:pt>
    <dgm:pt modelId="{28DE4752-0C97-4472-BB7B-85EA77CE530C}" type="sibTrans" cxnId="{D35CE279-8517-4F9B-BB26-03FE34AC702A}">
      <dgm:prSet/>
      <dgm:spPr/>
      <dgm:t>
        <a:bodyPr/>
        <a:lstStyle/>
        <a:p>
          <a:endParaRPr lang="en-US"/>
        </a:p>
      </dgm:t>
    </dgm:pt>
    <dgm:pt modelId="{BB714DA8-E03F-486A-946B-355BEA546E84}">
      <dgm:prSet/>
      <dgm:spPr/>
      <dgm:t>
        <a:bodyPr/>
        <a:lstStyle/>
        <a:p>
          <a:r>
            <a:rPr lang="en-US"/>
            <a:t>Determining how much money was made by the different services</a:t>
          </a:r>
        </a:p>
      </dgm:t>
    </dgm:pt>
    <dgm:pt modelId="{039C72C4-67E1-4647-96FD-891A4E559631}" type="parTrans" cxnId="{67AB3A19-A10C-41F7-90B9-142735CA3112}">
      <dgm:prSet/>
      <dgm:spPr/>
      <dgm:t>
        <a:bodyPr/>
        <a:lstStyle/>
        <a:p>
          <a:endParaRPr lang="en-US"/>
        </a:p>
      </dgm:t>
    </dgm:pt>
    <dgm:pt modelId="{06690734-41A2-4000-974B-33D19CEB5663}" type="sibTrans" cxnId="{67AB3A19-A10C-41F7-90B9-142735CA3112}">
      <dgm:prSet/>
      <dgm:spPr/>
      <dgm:t>
        <a:bodyPr/>
        <a:lstStyle/>
        <a:p>
          <a:endParaRPr lang="en-US"/>
        </a:p>
      </dgm:t>
    </dgm:pt>
    <dgm:pt modelId="{A4A4C8BE-A474-4E78-BB7B-941DEA9267D2}">
      <dgm:prSet/>
      <dgm:spPr/>
      <dgm:t>
        <a:bodyPr/>
        <a:lstStyle/>
        <a:p>
          <a:r>
            <a:rPr lang="en-US"/>
            <a:t>Determining the amount of positive cases</a:t>
          </a:r>
        </a:p>
      </dgm:t>
    </dgm:pt>
    <dgm:pt modelId="{3935DE33-58F1-4630-8E97-285197897EFC}" type="parTrans" cxnId="{453A7B7A-D848-4E22-AA1C-55CC9737DC05}">
      <dgm:prSet/>
      <dgm:spPr/>
      <dgm:t>
        <a:bodyPr/>
        <a:lstStyle/>
        <a:p>
          <a:endParaRPr lang="en-US"/>
        </a:p>
      </dgm:t>
    </dgm:pt>
    <dgm:pt modelId="{9ECA4A1F-8A3F-45FD-B69C-4E36F6C08E80}" type="sibTrans" cxnId="{453A7B7A-D848-4E22-AA1C-55CC9737DC05}">
      <dgm:prSet/>
      <dgm:spPr/>
      <dgm:t>
        <a:bodyPr/>
        <a:lstStyle/>
        <a:p>
          <a:endParaRPr lang="en-US"/>
        </a:p>
      </dgm:t>
    </dgm:pt>
    <dgm:pt modelId="{569586F3-4063-4984-80EE-A77169645261}">
      <dgm:prSet custT="1"/>
      <dgm:spPr/>
      <dgm:t>
        <a:bodyPr/>
        <a:lstStyle/>
        <a:p>
          <a:r>
            <a:rPr lang="en-US" sz="1200" b="1"/>
            <a:t>Inputs:</a:t>
          </a:r>
          <a:endParaRPr lang="en-US" sz="1200"/>
        </a:p>
      </dgm:t>
    </dgm:pt>
    <dgm:pt modelId="{67EB8896-A7D5-4AAA-9A61-E9E0CB951972}" type="parTrans" cxnId="{60763BF4-587F-497C-BD13-4C7737423FAB}">
      <dgm:prSet/>
      <dgm:spPr/>
      <dgm:t>
        <a:bodyPr/>
        <a:lstStyle/>
        <a:p>
          <a:endParaRPr lang="en-US"/>
        </a:p>
      </dgm:t>
    </dgm:pt>
    <dgm:pt modelId="{3107534F-CD27-475D-A307-77BB098E2314}" type="sibTrans" cxnId="{60763BF4-587F-497C-BD13-4C7737423FAB}">
      <dgm:prSet/>
      <dgm:spPr/>
      <dgm:t>
        <a:bodyPr/>
        <a:lstStyle/>
        <a:p>
          <a:endParaRPr lang="en-US"/>
        </a:p>
      </dgm:t>
    </dgm:pt>
    <dgm:pt modelId="{6A267C2E-46EE-4DF0-BE0E-15751DA7955F}">
      <dgm:prSet/>
      <dgm:spPr/>
      <dgm:t>
        <a:bodyPr/>
        <a:lstStyle/>
        <a:p>
          <a:r>
            <a:rPr lang="en-US"/>
            <a:t>The date the report was generated and the data it contains</a:t>
          </a:r>
        </a:p>
      </dgm:t>
    </dgm:pt>
    <dgm:pt modelId="{15D3C4B4-9D73-4819-85BF-03D72DFCE7AB}" type="parTrans" cxnId="{D072C4EE-AC77-49B2-94A7-85544174B9C9}">
      <dgm:prSet/>
      <dgm:spPr/>
      <dgm:t>
        <a:bodyPr/>
        <a:lstStyle/>
        <a:p>
          <a:endParaRPr lang="en-US"/>
        </a:p>
      </dgm:t>
    </dgm:pt>
    <dgm:pt modelId="{931B72B7-3013-475A-8010-F834671295F3}" type="sibTrans" cxnId="{D072C4EE-AC77-49B2-94A7-85544174B9C9}">
      <dgm:prSet/>
      <dgm:spPr/>
      <dgm:t>
        <a:bodyPr/>
        <a:lstStyle/>
        <a:p>
          <a:endParaRPr lang="en-US"/>
        </a:p>
      </dgm:t>
    </dgm:pt>
    <dgm:pt modelId="{637E2F40-E003-4837-B059-0FD30CA9B23B}">
      <dgm:prSet custT="1"/>
      <dgm:spPr/>
      <dgm:t>
        <a:bodyPr/>
        <a:lstStyle/>
        <a:p>
          <a:r>
            <a:rPr lang="en-US" sz="1200" b="1"/>
            <a:t>Outputs:</a:t>
          </a:r>
          <a:endParaRPr lang="en-US" sz="1200"/>
        </a:p>
      </dgm:t>
    </dgm:pt>
    <dgm:pt modelId="{ADE897BF-3C52-4D29-99C3-D3474C845C6C}" type="parTrans" cxnId="{5A84382F-4B34-4681-8AED-8CB2140F6F7F}">
      <dgm:prSet/>
      <dgm:spPr/>
      <dgm:t>
        <a:bodyPr/>
        <a:lstStyle/>
        <a:p>
          <a:endParaRPr lang="en-US"/>
        </a:p>
      </dgm:t>
    </dgm:pt>
    <dgm:pt modelId="{5A8038F7-58A9-49C1-8E8B-31040268FE34}" type="sibTrans" cxnId="{5A84382F-4B34-4681-8AED-8CB2140F6F7F}">
      <dgm:prSet/>
      <dgm:spPr/>
      <dgm:t>
        <a:bodyPr/>
        <a:lstStyle/>
        <a:p>
          <a:endParaRPr lang="en-US"/>
        </a:p>
      </dgm:t>
    </dgm:pt>
    <dgm:pt modelId="{5113523B-2905-4F25-A6D9-9458D7CC474F}">
      <dgm:prSet/>
      <dgm:spPr/>
      <dgm:t>
        <a:bodyPr/>
        <a:lstStyle/>
        <a:p>
          <a:r>
            <a:rPr lang="en-US"/>
            <a:t>The amount of money earned from each service offered, the number of cases at KSU and in Ohio.</a:t>
          </a:r>
        </a:p>
      </dgm:t>
    </dgm:pt>
    <dgm:pt modelId="{E61035CB-C7CF-4D7E-914B-5843615C81D1}" type="parTrans" cxnId="{0517920D-9B78-4149-A632-CD703CF6FBF3}">
      <dgm:prSet/>
      <dgm:spPr/>
      <dgm:t>
        <a:bodyPr/>
        <a:lstStyle/>
        <a:p>
          <a:endParaRPr lang="en-US"/>
        </a:p>
      </dgm:t>
    </dgm:pt>
    <dgm:pt modelId="{499A3831-A5F7-4B52-9C1C-134F0C76D778}" type="sibTrans" cxnId="{0517920D-9B78-4149-A632-CD703CF6FBF3}">
      <dgm:prSet/>
      <dgm:spPr/>
      <dgm:t>
        <a:bodyPr/>
        <a:lstStyle/>
        <a:p>
          <a:endParaRPr lang="en-US"/>
        </a:p>
      </dgm:t>
    </dgm:pt>
    <dgm:pt modelId="{DC3237D4-A953-42CA-ADDB-32D78B2D4FA1}">
      <dgm:prSet custT="1"/>
      <dgm:spPr/>
      <dgm:t>
        <a:bodyPr/>
        <a:lstStyle/>
        <a:p>
          <a:r>
            <a:rPr lang="en-US" sz="1200" b="1"/>
            <a:t>Time for completion:</a:t>
          </a:r>
          <a:endParaRPr lang="en-US" sz="1200"/>
        </a:p>
      </dgm:t>
    </dgm:pt>
    <dgm:pt modelId="{0DA5B422-D407-4642-8090-1888A4799A71}" type="parTrans" cxnId="{64568E82-3FD9-42CB-8820-1D45B5979B09}">
      <dgm:prSet/>
      <dgm:spPr/>
      <dgm:t>
        <a:bodyPr/>
        <a:lstStyle/>
        <a:p>
          <a:endParaRPr lang="en-US"/>
        </a:p>
      </dgm:t>
    </dgm:pt>
    <dgm:pt modelId="{A90DBCCB-51C2-4303-95FC-35C26DF47645}" type="sibTrans" cxnId="{64568E82-3FD9-42CB-8820-1D45B5979B09}">
      <dgm:prSet/>
      <dgm:spPr/>
      <dgm:t>
        <a:bodyPr/>
        <a:lstStyle/>
        <a:p>
          <a:endParaRPr lang="en-US"/>
        </a:p>
      </dgm:t>
    </dgm:pt>
    <dgm:pt modelId="{CB6C1D07-C3B8-46A0-A95E-1EEFAAC0DD82}">
      <dgm:prSet/>
      <dgm:spPr/>
      <dgm:t>
        <a:bodyPr/>
        <a:lstStyle/>
        <a:p>
          <a:r>
            <a:rPr lang="en-US" dirty="0"/>
            <a:t>To be completed by April 24, 2020</a:t>
          </a:r>
        </a:p>
      </dgm:t>
    </dgm:pt>
    <dgm:pt modelId="{C2B7B826-3D5A-4701-A454-755F06B34668}" type="parTrans" cxnId="{B5334845-6B1A-4681-A5A6-1F2EA477BE5E}">
      <dgm:prSet/>
      <dgm:spPr/>
      <dgm:t>
        <a:bodyPr/>
        <a:lstStyle/>
        <a:p>
          <a:endParaRPr lang="en-US"/>
        </a:p>
      </dgm:t>
    </dgm:pt>
    <dgm:pt modelId="{3DBD49AE-75B0-45FE-A8AD-6138C4031BC7}" type="sibTrans" cxnId="{B5334845-6B1A-4681-A5A6-1F2EA477BE5E}">
      <dgm:prSet/>
      <dgm:spPr/>
      <dgm:t>
        <a:bodyPr/>
        <a:lstStyle/>
        <a:p>
          <a:endParaRPr lang="en-US"/>
        </a:p>
      </dgm:t>
    </dgm:pt>
    <dgm:pt modelId="{3DAAFC2E-C568-472B-869F-151A7757BB26}" type="pres">
      <dgm:prSet presAssocID="{0DA530F3-F2B9-4AEF-A549-752AB74E7F86}" presName="Name0" presStyleCnt="0">
        <dgm:presLayoutVars>
          <dgm:dir/>
          <dgm:animLvl val="lvl"/>
          <dgm:resizeHandles val="exact"/>
        </dgm:presLayoutVars>
      </dgm:prSet>
      <dgm:spPr/>
    </dgm:pt>
    <dgm:pt modelId="{48B8BC25-8BD1-422F-8886-2CC44728FBF6}" type="pres">
      <dgm:prSet presAssocID="{2AFE935D-53A3-41C3-9E29-B85DB612E75F}" presName="linNode" presStyleCnt="0"/>
      <dgm:spPr/>
    </dgm:pt>
    <dgm:pt modelId="{4EE57BED-6B11-4B66-84C5-491E8D25D8DC}" type="pres">
      <dgm:prSet presAssocID="{2AFE935D-53A3-41C3-9E29-B85DB612E75F}" presName="parentText" presStyleLbl="alignNode1" presStyleIdx="0" presStyleCnt="7">
        <dgm:presLayoutVars>
          <dgm:chMax val="1"/>
          <dgm:bulletEnabled/>
        </dgm:presLayoutVars>
      </dgm:prSet>
      <dgm:spPr>
        <a:prstGeom prst="roundRect">
          <a:avLst/>
        </a:prstGeom>
      </dgm:spPr>
    </dgm:pt>
    <dgm:pt modelId="{6C6BA2CE-EAF2-48F9-8266-C9D51475123A}" type="pres">
      <dgm:prSet presAssocID="{2AFE935D-53A3-41C3-9E29-B85DB612E75F}" presName="descendantText" presStyleLbl="alignAccFollowNode1" presStyleIdx="0" presStyleCnt="7">
        <dgm:presLayoutVars>
          <dgm:bulletEnabled/>
        </dgm:presLayoutVars>
      </dgm:prSet>
      <dgm:spPr>
        <a:prstGeom prst="roundRect">
          <a:avLst/>
        </a:prstGeom>
      </dgm:spPr>
    </dgm:pt>
    <dgm:pt modelId="{2669F076-AA72-44E7-BC6F-F39B9D977F66}" type="pres">
      <dgm:prSet presAssocID="{F21E4619-AAA2-4A9D-8478-8A1C3FC16CA7}" presName="sp" presStyleCnt="0"/>
      <dgm:spPr/>
    </dgm:pt>
    <dgm:pt modelId="{0BAA9A50-F683-4908-ADD8-3665F2A053FC}" type="pres">
      <dgm:prSet presAssocID="{B926F5A8-16B9-4FC1-AD9C-4742A35618AA}" presName="linNode" presStyleCnt="0"/>
      <dgm:spPr/>
    </dgm:pt>
    <dgm:pt modelId="{22FCC4D7-1880-4BD9-8EC4-3DC9DB1ABFF4}" type="pres">
      <dgm:prSet presAssocID="{B926F5A8-16B9-4FC1-AD9C-4742A35618AA}" presName="parentText" presStyleLbl="alignNode1" presStyleIdx="1" presStyleCnt="7">
        <dgm:presLayoutVars>
          <dgm:chMax val="1"/>
          <dgm:bulletEnabled/>
        </dgm:presLayoutVars>
      </dgm:prSet>
      <dgm:spPr>
        <a:prstGeom prst="roundRect">
          <a:avLst/>
        </a:prstGeom>
      </dgm:spPr>
    </dgm:pt>
    <dgm:pt modelId="{A3D123C7-F8DE-4160-A68F-F58E428CF30A}" type="pres">
      <dgm:prSet presAssocID="{B926F5A8-16B9-4FC1-AD9C-4742A35618AA}" presName="descendantText" presStyleLbl="alignAccFollowNode1" presStyleIdx="1" presStyleCnt="7">
        <dgm:presLayoutVars>
          <dgm:bulletEnabled/>
        </dgm:presLayoutVars>
      </dgm:prSet>
      <dgm:spPr>
        <a:prstGeom prst="roundRect">
          <a:avLst/>
        </a:prstGeom>
      </dgm:spPr>
    </dgm:pt>
    <dgm:pt modelId="{5C81FFB2-9092-473D-B5C7-7CC15F9B17CC}" type="pres">
      <dgm:prSet presAssocID="{3385A134-E501-43AA-9F39-A7DD880A23F6}" presName="sp" presStyleCnt="0"/>
      <dgm:spPr/>
    </dgm:pt>
    <dgm:pt modelId="{420E5DEF-B830-461C-B388-0F7E1BFD45E6}" type="pres">
      <dgm:prSet presAssocID="{16402594-F44C-4ECE-AB89-66EF94667EA1}" presName="linNode" presStyleCnt="0"/>
      <dgm:spPr/>
    </dgm:pt>
    <dgm:pt modelId="{1DC384D6-CD91-4731-93D1-1895E1AD6AF4}" type="pres">
      <dgm:prSet presAssocID="{16402594-F44C-4ECE-AB89-66EF94667EA1}" presName="parentText" presStyleLbl="alignNode1" presStyleIdx="2" presStyleCnt="7">
        <dgm:presLayoutVars>
          <dgm:chMax val="1"/>
          <dgm:bulletEnabled/>
        </dgm:presLayoutVars>
      </dgm:prSet>
      <dgm:spPr>
        <a:prstGeom prst="roundRect">
          <a:avLst/>
        </a:prstGeom>
      </dgm:spPr>
    </dgm:pt>
    <dgm:pt modelId="{A7C0BB8F-D9EC-4911-AD01-C6AE2E36B6ED}" type="pres">
      <dgm:prSet presAssocID="{16402594-F44C-4ECE-AB89-66EF94667EA1}" presName="descendantText" presStyleLbl="alignAccFollowNode1" presStyleIdx="2" presStyleCnt="7">
        <dgm:presLayoutVars>
          <dgm:bulletEnabled/>
        </dgm:presLayoutVars>
      </dgm:prSet>
      <dgm:spPr>
        <a:prstGeom prst="roundRect">
          <a:avLst/>
        </a:prstGeom>
      </dgm:spPr>
    </dgm:pt>
    <dgm:pt modelId="{62315F1D-1830-4340-BB90-7962FEE531C2}" type="pres">
      <dgm:prSet presAssocID="{62C0F674-3D6C-4499-8874-944AF8D6F8C5}" presName="sp" presStyleCnt="0"/>
      <dgm:spPr/>
    </dgm:pt>
    <dgm:pt modelId="{A67737D9-164F-45F8-A952-D068C19313AA}" type="pres">
      <dgm:prSet presAssocID="{BB278315-94C0-42D3-BC0D-A9EEF1AD4609}" presName="linNode" presStyleCnt="0"/>
      <dgm:spPr/>
    </dgm:pt>
    <dgm:pt modelId="{6D7C11E0-E8BD-4646-A528-808D743F52A7}" type="pres">
      <dgm:prSet presAssocID="{BB278315-94C0-42D3-BC0D-A9EEF1AD4609}" presName="parentText" presStyleLbl="alignNode1" presStyleIdx="3" presStyleCnt="7">
        <dgm:presLayoutVars>
          <dgm:chMax val="1"/>
          <dgm:bulletEnabled/>
        </dgm:presLayoutVars>
      </dgm:prSet>
      <dgm:spPr>
        <a:prstGeom prst="roundRect">
          <a:avLst/>
        </a:prstGeom>
      </dgm:spPr>
    </dgm:pt>
    <dgm:pt modelId="{1CF31B27-F8A7-4B89-805C-2EE0D26416E1}" type="pres">
      <dgm:prSet presAssocID="{BB278315-94C0-42D3-BC0D-A9EEF1AD4609}" presName="descendantText" presStyleLbl="alignAccFollowNode1" presStyleIdx="3" presStyleCnt="7">
        <dgm:presLayoutVars>
          <dgm:bulletEnabled/>
        </dgm:presLayoutVars>
      </dgm:prSet>
      <dgm:spPr>
        <a:prstGeom prst="roundRect">
          <a:avLst/>
        </a:prstGeom>
      </dgm:spPr>
    </dgm:pt>
    <dgm:pt modelId="{0542CC46-3C32-49D1-9795-D1C67703CA7B}" type="pres">
      <dgm:prSet presAssocID="{28DE4752-0C97-4472-BB7B-85EA77CE530C}" presName="sp" presStyleCnt="0"/>
      <dgm:spPr/>
    </dgm:pt>
    <dgm:pt modelId="{7980FDF6-DD15-4EF6-9FC9-C1DB93FA69AB}" type="pres">
      <dgm:prSet presAssocID="{569586F3-4063-4984-80EE-A77169645261}" presName="linNode" presStyleCnt="0"/>
      <dgm:spPr/>
    </dgm:pt>
    <dgm:pt modelId="{E10F025F-F3D3-4152-A29D-CF302175B309}" type="pres">
      <dgm:prSet presAssocID="{569586F3-4063-4984-80EE-A77169645261}" presName="parentText" presStyleLbl="alignNode1" presStyleIdx="4" presStyleCnt="7">
        <dgm:presLayoutVars>
          <dgm:chMax val="1"/>
          <dgm:bulletEnabled/>
        </dgm:presLayoutVars>
      </dgm:prSet>
      <dgm:spPr>
        <a:prstGeom prst="roundRect">
          <a:avLst/>
        </a:prstGeom>
      </dgm:spPr>
    </dgm:pt>
    <dgm:pt modelId="{CDF40091-CBCC-45A6-92F8-8AEDA02DB4F0}" type="pres">
      <dgm:prSet presAssocID="{569586F3-4063-4984-80EE-A77169645261}" presName="descendantText" presStyleLbl="alignAccFollowNode1" presStyleIdx="4" presStyleCnt="7">
        <dgm:presLayoutVars>
          <dgm:bulletEnabled/>
        </dgm:presLayoutVars>
      </dgm:prSet>
      <dgm:spPr>
        <a:prstGeom prst="roundRect">
          <a:avLst/>
        </a:prstGeom>
      </dgm:spPr>
    </dgm:pt>
    <dgm:pt modelId="{D4C6D72D-894F-42B4-9C87-DE548723BFFB}" type="pres">
      <dgm:prSet presAssocID="{3107534F-CD27-475D-A307-77BB098E2314}" presName="sp" presStyleCnt="0"/>
      <dgm:spPr/>
    </dgm:pt>
    <dgm:pt modelId="{E3B09F7C-36F4-4B38-AE34-9D0780898035}" type="pres">
      <dgm:prSet presAssocID="{637E2F40-E003-4837-B059-0FD30CA9B23B}" presName="linNode" presStyleCnt="0"/>
      <dgm:spPr/>
    </dgm:pt>
    <dgm:pt modelId="{705007F5-6967-40D6-A619-0004B058D2CC}" type="pres">
      <dgm:prSet presAssocID="{637E2F40-E003-4837-B059-0FD30CA9B23B}" presName="parentText" presStyleLbl="alignNode1" presStyleIdx="5" presStyleCnt="7">
        <dgm:presLayoutVars>
          <dgm:chMax val="1"/>
          <dgm:bulletEnabled/>
        </dgm:presLayoutVars>
      </dgm:prSet>
      <dgm:spPr>
        <a:prstGeom prst="roundRect">
          <a:avLst/>
        </a:prstGeom>
      </dgm:spPr>
    </dgm:pt>
    <dgm:pt modelId="{3EF8BF17-113E-40F0-9B73-4484966EEE88}" type="pres">
      <dgm:prSet presAssocID="{637E2F40-E003-4837-B059-0FD30CA9B23B}" presName="descendantText" presStyleLbl="alignAccFollowNode1" presStyleIdx="5" presStyleCnt="7">
        <dgm:presLayoutVars>
          <dgm:bulletEnabled/>
        </dgm:presLayoutVars>
      </dgm:prSet>
      <dgm:spPr>
        <a:prstGeom prst="roundRect">
          <a:avLst/>
        </a:prstGeom>
      </dgm:spPr>
    </dgm:pt>
    <dgm:pt modelId="{B24C09D8-9453-43BA-8C51-159FA7359699}" type="pres">
      <dgm:prSet presAssocID="{5A8038F7-58A9-49C1-8E8B-31040268FE34}" presName="sp" presStyleCnt="0"/>
      <dgm:spPr/>
    </dgm:pt>
    <dgm:pt modelId="{A595E8F6-952C-4658-8F4C-8FACD734B469}" type="pres">
      <dgm:prSet presAssocID="{DC3237D4-A953-42CA-ADDB-32D78B2D4FA1}" presName="linNode" presStyleCnt="0"/>
      <dgm:spPr/>
    </dgm:pt>
    <dgm:pt modelId="{C67EE522-B032-4806-9868-B6EB038CBAF0}" type="pres">
      <dgm:prSet presAssocID="{DC3237D4-A953-42CA-ADDB-32D78B2D4FA1}" presName="parentText" presStyleLbl="alignNode1" presStyleIdx="6" presStyleCnt="7">
        <dgm:presLayoutVars>
          <dgm:chMax val="1"/>
          <dgm:bulletEnabled/>
        </dgm:presLayoutVars>
      </dgm:prSet>
      <dgm:spPr>
        <a:prstGeom prst="roundRect">
          <a:avLst/>
        </a:prstGeom>
      </dgm:spPr>
    </dgm:pt>
    <dgm:pt modelId="{5557371E-5396-4F7F-8231-F739BF80D202}" type="pres">
      <dgm:prSet presAssocID="{DC3237D4-A953-42CA-ADDB-32D78B2D4FA1}" presName="descendantText" presStyleLbl="alignAccFollowNode1" presStyleIdx="6" presStyleCnt="7">
        <dgm:presLayoutVars>
          <dgm:bulletEnabled/>
        </dgm:presLayoutVars>
      </dgm:prSet>
      <dgm:spPr>
        <a:prstGeom prst="roundRect">
          <a:avLst/>
        </a:prstGeom>
      </dgm:spPr>
    </dgm:pt>
  </dgm:ptLst>
  <dgm:cxnLst>
    <dgm:cxn modelId="{A724DB00-BE01-4840-B447-66BD03A61B7F}" type="presOf" srcId="{B926F5A8-16B9-4FC1-AD9C-4742A35618AA}" destId="{22FCC4D7-1880-4BD9-8EC4-3DC9DB1ABFF4}" srcOrd="0" destOrd="0" presId="urn:microsoft.com/office/officeart/2016/7/layout/VerticalSolidActionList"/>
    <dgm:cxn modelId="{E6B5DE0C-628A-41BB-B031-2A5C7247E44C}" type="presOf" srcId="{A4A4C8BE-A474-4E78-BB7B-941DEA9267D2}" destId="{1CF31B27-F8A7-4B89-805C-2EE0D26416E1}" srcOrd="0" destOrd="1" presId="urn:microsoft.com/office/officeart/2016/7/layout/VerticalSolidActionList"/>
    <dgm:cxn modelId="{0517920D-9B78-4149-A632-CD703CF6FBF3}" srcId="{637E2F40-E003-4837-B059-0FD30CA9B23B}" destId="{5113523B-2905-4F25-A6D9-9458D7CC474F}" srcOrd="0" destOrd="0" parTransId="{E61035CB-C7CF-4D7E-914B-5843615C81D1}" sibTransId="{499A3831-A5F7-4B52-9C1C-134F0C76D778}"/>
    <dgm:cxn modelId="{75083514-FB03-4947-912D-62B7FCC3003D}" srcId="{0DA530F3-F2B9-4AEF-A549-752AB74E7F86}" destId="{16402594-F44C-4ECE-AB89-66EF94667EA1}" srcOrd="2" destOrd="0" parTransId="{08FA559C-DFAA-4107-A0F2-17F93B03C7DC}" sibTransId="{62C0F674-3D6C-4499-8874-944AF8D6F8C5}"/>
    <dgm:cxn modelId="{67AB3A19-A10C-41F7-90B9-142735CA3112}" srcId="{BB278315-94C0-42D3-BC0D-A9EEF1AD4609}" destId="{BB714DA8-E03F-486A-946B-355BEA546E84}" srcOrd="0" destOrd="0" parTransId="{039C72C4-67E1-4647-96FD-891A4E559631}" sibTransId="{06690734-41A2-4000-974B-33D19CEB5663}"/>
    <dgm:cxn modelId="{49BAB31D-E144-4CED-A673-22EC97BBA388}" type="presOf" srcId="{0DA530F3-F2B9-4AEF-A549-752AB74E7F86}" destId="{3DAAFC2E-C568-472B-869F-151A7757BB26}" srcOrd="0" destOrd="0" presId="urn:microsoft.com/office/officeart/2016/7/layout/VerticalSolidActionList"/>
    <dgm:cxn modelId="{5A84382F-4B34-4681-8AED-8CB2140F6F7F}" srcId="{0DA530F3-F2B9-4AEF-A549-752AB74E7F86}" destId="{637E2F40-E003-4837-B059-0FD30CA9B23B}" srcOrd="5" destOrd="0" parTransId="{ADE897BF-3C52-4D29-99C3-D3474C845C6C}" sibTransId="{5A8038F7-58A9-49C1-8E8B-31040268FE34}"/>
    <dgm:cxn modelId="{C34FA135-13B4-44BD-B3AD-EE0A86FB4BAB}" type="presOf" srcId="{17A632B8-5136-47BA-897A-FA91082C4A23}" destId="{6C6BA2CE-EAF2-48F9-8266-C9D51475123A}" srcOrd="0" destOrd="0" presId="urn:microsoft.com/office/officeart/2016/7/layout/VerticalSolidActionList"/>
    <dgm:cxn modelId="{1ED15740-6D1F-488C-B5F0-8E7DD42194EF}" type="presOf" srcId="{6A267C2E-46EE-4DF0-BE0E-15751DA7955F}" destId="{CDF40091-CBCC-45A6-92F8-8AEDA02DB4F0}" srcOrd="0" destOrd="0" presId="urn:microsoft.com/office/officeart/2016/7/layout/VerticalSolidActionList"/>
    <dgm:cxn modelId="{BC78125E-1F40-4F76-8460-C751C97A1384}" srcId="{2AFE935D-53A3-41C3-9E29-B85DB612E75F}" destId="{17A632B8-5136-47BA-897A-FA91082C4A23}" srcOrd="0" destOrd="0" parTransId="{DF7724E1-1C6E-45B6-82A0-D1F5FB1517AE}" sibTransId="{1AD4390F-0224-4FAF-9CF1-151EDEDDB732}"/>
    <dgm:cxn modelId="{B5334845-6B1A-4681-A5A6-1F2EA477BE5E}" srcId="{DC3237D4-A953-42CA-ADDB-32D78B2D4FA1}" destId="{CB6C1D07-C3B8-46A0-A95E-1EEFAAC0DD82}" srcOrd="0" destOrd="0" parTransId="{C2B7B826-3D5A-4701-A454-755F06B34668}" sibTransId="{3DBD49AE-75B0-45FE-A8AD-6138C4031BC7}"/>
    <dgm:cxn modelId="{AA3B8F4E-6D85-4086-921F-DA1DB19736AD}" type="presOf" srcId="{2AFE935D-53A3-41C3-9E29-B85DB612E75F}" destId="{4EE57BED-6B11-4B66-84C5-491E8D25D8DC}" srcOrd="0" destOrd="0" presId="urn:microsoft.com/office/officeart/2016/7/layout/VerticalSolidActionList"/>
    <dgm:cxn modelId="{08002156-4C74-46B5-B0AC-5FCE42532CC5}" type="presOf" srcId="{CB6C1D07-C3B8-46A0-A95E-1EEFAAC0DD82}" destId="{5557371E-5396-4F7F-8231-F739BF80D202}" srcOrd="0" destOrd="0" presId="urn:microsoft.com/office/officeart/2016/7/layout/VerticalSolidActionList"/>
    <dgm:cxn modelId="{1BA2A656-1923-4989-AB85-B0119DA709D3}" srcId="{0DA530F3-F2B9-4AEF-A549-752AB74E7F86}" destId="{2AFE935D-53A3-41C3-9E29-B85DB612E75F}" srcOrd="0" destOrd="0" parTransId="{AB482DAE-C956-4637-B3E2-E35D14A70914}" sibTransId="{F21E4619-AAA2-4A9D-8478-8A1C3FC16CA7}"/>
    <dgm:cxn modelId="{D35CE279-8517-4F9B-BB26-03FE34AC702A}" srcId="{0DA530F3-F2B9-4AEF-A549-752AB74E7F86}" destId="{BB278315-94C0-42D3-BC0D-A9EEF1AD4609}" srcOrd="3" destOrd="0" parTransId="{10A2F922-01D3-4631-837B-6477D3DBFBDD}" sibTransId="{28DE4752-0C97-4472-BB7B-85EA77CE530C}"/>
    <dgm:cxn modelId="{453A7B7A-D848-4E22-AA1C-55CC9737DC05}" srcId="{BB278315-94C0-42D3-BC0D-A9EEF1AD4609}" destId="{A4A4C8BE-A474-4E78-BB7B-941DEA9267D2}" srcOrd="1" destOrd="0" parTransId="{3935DE33-58F1-4630-8E97-285197897EFC}" sibTransId="{9ECA4A1F-8A3F-45FD-B69C-4E36F6C08E80}"/>
    <dgm:cxn modelId="{64568E82-3FD9-42CB-8820-1D45B5979B09}" srcId="{0DA530F3-F2B9-4AEF-A549-752AB74E7F86}" destId="{DC3237D4-A953-42CA-ADDB-32D78B2D4FA1}" srcOrd="6" destOrd="0" parTransId="{0DA5B422-D407-4642-8090-1888A4799A71}" sibTransId="{A90DBCCB-51C2-4303-95FC-35C26DF47645}"/>
    <dgm:cxn modelId="{E0F8428E-E7DF-48E1-84E5-5EAA73A22150}" type="presOf" srcId="{DC3237D4-A953-42CA-ADDB-32D78B2D4FA1}" destId="{C67EE522-B032-4806-9868-B6EB038CBAF0}" srcOrd="0" destOrd="0" presId="urn:microsoft.com/office/officeart/2016/7/layout/VerticalSolidActionList"/>
    <dgm:cxn modelId="{7428279A-40E4-45CD-AA4C-99D02791FEAC}" srcId="{0DA530F3-F2B9-4AEF-A549-752AB74E7F86}" destId="{B926F5A8-16B9-4FC1-AD9C-4742A35618AA}" srcOrd="1" destOrd="0" parTransId="{AFDCAACE-B439-4879-B6AB-ABBD9A3AB2EF}" sibTransId="{3385A134-E501-43AA-9F39-A7DD880A23F6}"/>
    <dgm:cxn modelId="{9EA1029B-9D4C-41E5-9865-F4F4511DF9F7}" type="presOf" srcId="{16402594-F44C-4ECE-AB89-66EF94667EA1}" destId="{1DC384D6-CD91-4731-93D1-1895E1AD6AF4}" srcOrd="0" destOrd="0" presId="urn:microsoft.com/office/officeart/2016/7/layout/VerticalSolidActionList"/>
    <dgm:cxn modelId="{2CFD5DA2-EC52-4737-8D65-4EAB87896FC7}" type="presOf" srcId="{E9692E23-A2DC-4694-98DC-6BD5E131C38A}" destId="{A3D123C7-F8DE-4160-A68F-F58E428CF30A}" srcOrd="0" destOrd="0" presId="urn:microsoft.com/office/officeart/2016/7/layout/VerticalSolidActionList"/>
    <dgm:cxn modelId="{CE03C7A7-E8A2-4249-B674-9E2924BB8126}" type="presOf" srcId="{569586F3-4063-4984-80EE-A77169645261}" destId="{E10F025F-F3D3-4152-A29D-CF302175B309}" srcOrd="0" destOrd="0" presId="urn:microsoft.com/office/officeart/2016/7/layout/VerticalSolidActionList"/>
    <dgm:cxn modelId="{39B98AAB-E876-4161-8496-2EA4D70AF336}" srcId="{B926F5A8-16B9-4FC1-AD9C-4742A35618AA}" destId="{E9692E23-A2DC-4694-98DC-6BD5E131C38A}" srcOrd="0" destOrd="0" parTransId="{E968A455-8464-4C10-B143-F35504AA1C48}" sibTransId="{0D823C68-C099-4A6E-B142-A68C8C510012}"/>
    <dgm:cxn modelId="{5B5984CD-8E28-4580-B168-470271018897}" type="presOf" srcId="{4AEE4A92-FBB6-48E2-BF14-0B0BDD3162DA}" destId="{A7C0BB8F-D9EC-4911-AD01-C6AE2E36B6ED}" srcOrd="0" destOrd="0" presId="urn:microsoft.com/office/officeart/2016/7/layout/VerticalSolidActionList"/>
    <dgm:cxn modelId="{E69DF6D1-4C15-4D8D-BC19-9EC064EE2150}" type="presOf" srcId="{5113523B-2905-4F25-A6D9-9458D7CC474F}" destId="{3EF8BF17-113E-40F0-9B73-4484966EEE88}" srcOrd="0" destOrd="0" presId="urn:microsoft.com/office/officeart/2016/7/layout/VerticalSolidActionList"/>
    <dgm:cxn modelId="{AACD3ADD-4DC6-4C45-A2DE-3EF4DB1A2B3B}" type="presOf" srcId="{637E2F40-E003-4837-B059-0FD30CA9B23B}" destId="{705007F5-6967-40D6-A619-0004B058D2CC}" srcOrd="0" destOrd="0" presId="urn:microsoft.com/office/officeart/2016/7/layout/VerticalSolidActionList"/>
    <dgm:cxn modelId="{988743DF-C280-47B4-9DCB-3E41D4CBDF6B}" srcId="{16402594-F44C-4ECE-AB89-66EF94667EA1}" destId="{4AEE4A92-FBB6-48E2-BF14-0B0BDD3162DA}" srcOrd="0" destOrd="0" parTransId="{B2CED336-3AA5-4D03-B9E3-D0934CD0D698}" sibTransId="{7E8DA68B-1C02-40E1-94D3-9C344DFE29C5}"/>
    <dgm:cxn modelId="{D072C4EE-AC77-49B2-94A7-85544174B9C9}" srcId="{569586F3-4063-4984-80EE-A77169645261}" destId="{6A267C2E-46EE-4DF0-BE0E-15751DA7955F}" srcOrd="0" destOrd="0" parTransId="{15D3C4B4-9D73-4819-85BF-03D72DFCE7AB}" sibTransId="{931B72B7-3013-475A-8010-F834671295F3}"/>
    <dgm:cxn modelId="{60763BF4-587F-497C-BD13-4C7737423FAB}" srcId="{0DA530F3-F2B9-4AEF-A549-752AB74E7F86}" destId="{569586F3-4063-4984-80EE-A77169645261}" srcOrd="4" destOrd="0" parTransId="{67EB8896-A7D5-4AAA-9A61-E9E0CB951972}" sibTransId="{3107534F-CD27-475D-A307-77BB098E2314}"/>
    <dgm:cxn modelId="{A8E7E3F9-3A04-4695-B796-91B8AEA3BD38}" type="presOf" srcId="{BB278315-94C0-42D3-BC0D-A9EEF1AD4609}" destId="{6D7C11E0-E8BD-4646-A528-808D743F52A7}" srcOrd="0" destOrd="0" presId="urn:microsoft.com/office/officeart/2016/7/layout/VerticalSolidActionList"/>
    <dgm:cxn modelId="{23DF7BFE-22FD-4E72-A78B-354CDF38F364}" type="presOf" srcId="{BB714DA8-E03F-486A-946B-355BEA546E84}" destId="{1CF31B27-F8A7-4B89-805C-2EE0D26416E1}" srcOrd="0" destOrd="0" presId="urn:microsoft.com/office/officeart/2016/7/layout/VerticalSolidActionList"/>
    <dgm:cxn modelId="{DE4CE214-63A8-4EA6-B727-B248F5FDEC2B}" type="presParOf" srcId="{3DAAFC2E-C568-472B-869F-151A7757BB26}" destId="{48B8BC25-8BD1-422F-8886-2CC44728FBF6}" srcOrd="0" destOrd="0" presId="urn:microsoft.com/office/officeart/2016/7/layout/VerticalSolidActionList"/>
    <dgm:cxn modelId="{4E254BE1-4CCF-4307-A555-8BC2AE2658FB}" type="presParOf" srcId="{48B8BC25-8BD1-422F-8886-2CC44728FBF6}" destId="{4EE57BED-6B11-4B66-84C5-491E8D25D8DC}" srcOrd="0" destOrd="0" presId="urn:microsoft.com/office/officeart/2016/7/layout/VerticalSolidActionList"/>
    <dgm:cxn modelId="{4145472E-ECAE-4B90-8C2B-4E4F4E627C79}" type="presParOf" srcId="{48B8BC25-8BD1-422F-8886-2CC44728FBF6}" destId="{6C6BA2CE-EAF2-48F9-8266-C9D51475123A}" srcOrd="1" destOrd="0" presId="urn:microsoft.com/office/officeart/2016/7/layout/VerticalSolidActionList"/>
    <dgm:cxn modelId="{1732B04B-56B9-449C-91A3-2B322EA24E0E}" type="presParOf" srcId="{3DAAFC2E-C568-472B-869F-151A7757BB26}" destId="{2669F076-AA72-44E7-BC6F-F39B9D977F66}" srcOrd="1" destOrd="0" presId="urn:microsoft.com/office/officeart/2016/7/layout/VerticalSolidActionList"/>
    <dgm:cxn modelId="{4A3605AE-BC5A-49CC-97A9-9BD3355098BA}" type="presParOf" srcId="{3DAAFC2E-C568-472B-869F-151A7757BB26}" destId="{0BAA9A50-F683-4908-ADD8-3665F2A053FC}" srcOrd="2" destOrd="0" presId="urn:microsoft.com/office/officeart/2016/7/layout/VerticalSolidActionList"/>
    <dgm:cxn modelId="{1B6B8C8F-A969-439E-86C6-A80BA065567B}" type="presParOf" srcId="{0BAA9A50-F683-4908-ADD8-3665F2A053FC}" destId="{22FCC4D7-1880-4BD9-8EC4-3DC9DB1ABFF4}" srcOrd="0" destOrd="0" presId="urn:microsoft.com/office/officeart/2016/7/layout/VerticalSolidActionList"/>
    <dgm:cxn modelId="{E91182E9-F4D5-48EA-8DE4-A3CC50979814}" type="presParOf" srcId="{0BAA9A50-F683-4908-ADD8-3665F2A053FC}" destId="{A3D123C7-F8DE-4160-A68F-F58E428CF30A}" srcOrd="1" destOrd="0" presId="urn:microsoft.com/office/officeart/2016/7/layout/VerticalSolidActionList"/>
    <dgm:cxn modelId="{0B2B42E1-AA1A-4D64-BA6C-AE26BFA3F0DC}" type="presParOf" srcId="{3DAAFC2E-C568-472B-869F-151A7757BB26}" destId="{5C81FFB2-9092-473D-B5C7-7CC15F9B17CC}" srcOrd="3" destOrd="0" presId="urn:microsoft.com/office/officeart/2016/7/layout/VerticalSolidActionList"/>
    <dgm:cxn modelId="{D24E8BE8-C8F6-45BC-81B5-6606762D4B1B}" type="presParOf" srcId="{3DAAFC2E-C568-472B-869F-151A7757BB26}" destId="{420E5DEF-B830-461C-B388-0F7E1BFD45E6}" srcOrd="4" destOrd="0" presId="urn:microsoft.com/office/officeart/2016/7/layout/VerticalSolidActionList"/>
    <dgm:cxn modelId="{069E5C33-0D08-4AC6-8519-20D4070BFFAB}" type="presParOf" srcId="{420E5DEF-B830-461C-B388-0F7E1BFD45E6}" destId="{1DC384D6-CD91-4731-93D1-1895E1AD6AF4}" srcOrd="0" destOrd="0" presId="urn:microsoft.com/office/officeart/2016/7/layout/VerticalSolidActionList"/>
    <dgm:cxn modelId="{65BE0C4E-2CFE-4288-B2BA-FE9ECB433260}" type="presParOf" srcId="{420E5DEF-B830-461C-B388-0F7E1BFD45E6}" destId="{A7C0BB8F-D9EC-4911-AD01-C6AE2E36B6ED}" srcOrd="1" destOrd="0" presId="urn:microsoft.com/office/officeart/2016/7/layout/VerticalSolidActionList"/>
    <dgm:cxn modelId="{A10067AC-243F-4EC2-B9BA-3DA9BD512306}" type="presParOf" srcId="{3DAAFC2E-C568-472B-869F-151A7757BB26}" destId="{62315F1D-1830-4340-BB90-7962FEE531C2}" srcOrd="5" destOrd="0" presId="urn:microsoft.com/office/officeart/2016/7/layout/VerticalSolidActionList"/>
    <dgm:cxn modelId="{11A41505-4976-44E6-9650-4BA98FC482C7}" type="presParOf" srcId="{3DAAFC2E-C568-472B-869F-151A7757BB26}" destId="{A67737D9-164F-45F8-A952-D068C19313AA}" srcOrd="6" destOrd="0" presId="urn:microsoft.com/office/officeart/2016/7/layout/VerticalSolidActionList"/>
    <dgm:cxn modelId="{75F15CD2-815C-441B-B1B8-4ABE3B2E3F8A}" type="presParOf" srcId="{A67737D9-164F-45F8-A952-D068C19313AA}" destId="{6D7C11E0-E8BD-4646-A528-808D743F52A7}" srcOrd="0" destOrd="0" presId="urn:microsoft.com/office/officeart/2016/7/layout/VerticalSolidActionList"/>
    <dgm:cxn modelId="{488DD0CA-03A9-4773-B7BB-2C8AC56FA815}" type="presParOf" srcId="{A67737D9-164F-45F8-A952-D068C19313AA}" destId="{1CF31B27-F8A7-4B89-805C-2EE0D26416E1}" srcOrd="1" destOrd="0" presId="urn:microsoft.com/office/officeart/2016/7/layout/VerticalSolidActionList"/>
    <dgm:cxn modelId="{102D627B-B1A7-4B9E-9F10-BE1F6595964E}" type="presParOf" srcId="{3DAAFC2E-C568-472B-869F-151A7757BB26}" destId="{0542CC46-3C32-49D1-9795-D1C67703CA7B}" srcOrd="7" destOrd="0" presId="urn:microsoft.com/office/officeart/2016/7/layout/VerticalSolidActionList"/>
    <dgm:cxn modelId="{249C4EFB-F325-457A-A88A-DA91FE70145D}" type="presParOf" srcId="{3DAAFC2E-C568-472B-869F-151A7757BB26}" destId="{7980FDF6-DD15-4EF6-9FC9-C1DB93FA69AB}" srcOrd="8" destOrd="0" presId="urn:microsoft.com/office/officeart/2016/7/layout/VerticalSolidActionList"/>
    <dgm:cxn modelId="{5AFAB53D-EDCC-442A-A5C2-04E7B85F28FF}" type="presParOf" srcId="{7980FDF6-DD15-4EF6-9FC9-C1DB93FA69AB}" destId="{E10F025F-F3D3-4152-A29D-CF302175B309}" srcOrd="0" destOrd="0" presId="urn:microsoft.com/office/officeart/2016/7/layout/VerticalSolidActionList"/>
    <dgm:cxn modelId="{804772D9-3974-4698-97D3-B63F4610EC79}" type="presParOf" srcId="{7980FDF6-DD15-4EF6-9FC9-C1DB93FA69AB}" destId="{CDF40091-CBCC-45A6-92F8-8AEDA02DB4F0}" srcOrd="1" destOrd="0" presId="urn:microsoft.com/office/officeart/2016/7/layout/VerticalSolidActionList"/>
    <dgm:cxn modelId="{6438F58D-215E-4794-910F-0DD3F4CEF759}" type="presParOf" srcId="{3DAAFC2E-C568-472B-869F-151A7757BB26}" destId="{D4C6D72D-894F-42B4-9C87-DE548723BFFB}" srcOrd="9" destOrd="0" presId="urn:microsoft.com/office/officeart/2016/7/layout/VerticalSolidActionList"/>
    <dgm:cxn modelId="{39D6EF10-8AB5-4502-9081-4DF38F2D5C89}" type="presParOf" srcId="{3DAAFC2E-C568-472B-869F-151A7757BB26}" destId="{E3B09F7C-36F4-4B38-AE34-9D0780898035}" srcOrd="10" destOrd="0" presId="urn:microsoft.com/office/officeart/2016/7/layout/VerticalSolidActionList"/>
    <dgm:cxn modelId="{7077A394-3B4B-424F-8E37-70A44F8E113D}" type="presParOf" srcId="{E3B09F7C-36F4-4B38-AE34-9D0780898035}" destId="{705007F5-6967-40D6-A619-0004B058D2CC}" srcOrd="0" destOrd="0" presId="urn:microsoft.com/office/officeart/2016/7/layout/VerticalSolidActionList"/>
    <dgm:cxn modelId="{A9D3F6A4-1E58-49ED-A1F4-186871FC1891}" type="presParOf" srcId="{E3B09F7C-36F4-4B38-AE34-9D0780898035}" destId="{3EF8BF17-113E-40F0-9B73-4484966EEE88}" srcOrd="1" destOrd="0" presId="urn:microsoft.com/office/officeart/2016/7/layout/VerticalSolidActionList"/>
    <dgm:cxn modelId="{FC6F68D6-C104-49A0-9F69-A9CE21253CA8}" type="presParOf" srcId="{3DAAFC2E-C568-472B-869F-151A7757BB26}" destId="{B24C09D8-9453-43BA-8C51-159FA7359699}" srcOrd="11" destOrd="0" presId="urn:microsoft.com/office/officeart/2016/7/layout/VerticalSolidActionList"/>
    <dgm:cxn modelId="{E6C7F647-6C8E-4953-B08B-CBAF99E57519}" type="presParOf" srcId="{3DAAFC2E-C568-472B-869F-151A7757BB26}" destId="{A595E8F6-952C-4658-8F4C-8FACD734B469}" srcOrd="12" destOrd="0" presId="urn:microsoft.com/office/officeart/2016/7/layout/VerticalSolidActionList"/>
    <dgm:cxn modelId="{3AC942CC-1865-4FD1-9841-E1C04C79D69A}" type="presParOf" srcId="{A595E8F6-952C-4658-8F4C-8FACD734B469}" destId="{C67EE522-B032-4806-9868-B6EB038CBAF0}" srcOrd="0" destOrd="0" presId="urn:microsoft.com/office/officeart/2016/7/layout/VerticalSolidActionList"/>
    <dgm:cxn modelId="{060E60BC-76BB-42FE-820E-A80A15C0633A}" type="presParOf" srcId="{A595E8F6-952C-4658-8F4C-8FACD734B469}" destId="{5557371E-5396-4F7F-8231-F739BF80D20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2B0DD-2F68-4656-8046-311C61DE02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02FC49-8EF3-4A80-BF17-8A099516B266}">
      <dgm:prSet/>
      <dgm:spPr/>
      <dgm:t>
        <a:bodyPr/>
        <a:lstStyle/>
        <a:p>
          <a:pPr>
            <a:lnSpc>
              <a:spcPct val="100000"/>
            </a:lnSpc>
          </a:pPr>
          <a:r>
            <a:rPr lang="en-US"/>
            <a:t>Secure</a:t>
          </a:r>
        </a:p>
      </dgm:t>
    </dgm:pt>
    <dgm:pt modelId="{6DD7153F-D86C-491E-A2DE-16DAAA5DF108}" type="parTrans" cxnId="{B75ECAFE-B881-4C56-A170-29E816D32510}">
      <dgm:prSet/>
      <dgm:spPr/>
      <dgm:t>
        <a:bodyPr/>
        <a:lstStyle/>
        <a:p>
          <a:endParaRPr lang="en-US"/>
        </a:p>
      </dgm:t>
    </dgm:pt>
    <dgm:pt modelId="{D9F4496B-B108-4FC7-8BCD-A2C737672519}" type="sibTrans" cxnId="{B75ECAFE-B881-4C56-A170-29E816D32510}">
      <dgm:prSet/>
      <dgm:spPr/>
      <dgm:t>
        <a:bodyPr/>
        <a:lstStyle/>
        <a:p>
          <a:endParaRPr lang="en-US"/>
        </a:p>
      </dgm:t>
    </dgm:pt>
    <dgm:pt modelId="{ECE4A50C-6FB3-4B3D-B954-5AC74A64D9CC}">
      <dgm:prSet/>
      <dgm:spPr/>
      <dgm:t>
        <a:bodyPr/>
        <a:lstStyle/>
        <a:p>
          <a:pPr>
            <a:lnSpc>
              <a:spcPct val="100000"/>
            </a:lnSpc>
          </a:pPr>
          <a:r>
            <a:rPr lang="en-US" dirty="0"/>
            <a:t>Only authorized users can access various information</a:t>
          </a:r>
        </a:p>
      </dgm:t>
    </dgm:pt>
    <dgm:pt modelId="{AC572478-4CA5-44E1-B1FC-E510953C4CB9}" type="parTrans" cxnId="{9AE508D7-9362-452A-BCDA-6D181A69CC75}">
      <dgm:prSet/>
      <dgm:spPr/>
      <dgm:t>
        <a:bodyPr/>
        <a:lstStyle/>
        <a:p>
          <a:endParaRPr lang="en-US"/>
        </a:p>
      </dgm:t>
    </dgm:pt>
    <dgm:pt modelId="{625D92E0-8290-4AE8-8DD5-45054EE41BCB}" type="sibTrans" cxnId="{9AE508D7-9362-452A-BCDA-6D181A69CC75}">
      <dgm:prSet/>
      <dgm:spPr/>
      <dgm:t>
        <a:bodyPr/>
        <a:lstStyle/>
        <a:p>
          <a:endParaRPr lang="en-US"/>
        </a:p>
      </dgm:t>
    </dgm:pt>
    <dgm:pt modelId="{AEDE4BE1-EA91-4226-9F17-604AF704AC0B}">
      <dgm:prSet/>
      <dgm:spPr/>
      <dgm:t>
        <a:bodyPr/>
        <a:lstStyle/>
        <a:p>
          <a:pPr>
            <a:lnSpc>
              <a:spcPct val="100000"/>
            </a:lnSpc>
          </a:pPr>
          <a:r>
            <a:rPr lang="en-US"/>
            <a:t>Available</a:t>
          </a:r>
        </a:p>
      </dgm:t>
    </dgm:pt>
    <dgm:pt modelId="{669E0172-4E50-4C92-AE41-6E66BC636B80}" type="parTrans" cxnId="{D9E1C308-3951-44A4-A3D4-7DD319BD9B6D}">
      <dgm:prSet/>
      <dgm:spPr/>
      <dgm:t>
        <a:bodyPr/>
        <a:lstStyle/>
        <a:p>
          <a:endParaRPr lang="en-US"/>
        </a:p>
      </dgm:t>
    </dgm:pt>
    <dgm:pt modelId="{AB6A6E7B-5D06-4042-899A-713DD5419D99}" type="sibTrans" cxnId="{D9E1C308-3951-44A4-A3D4-7DD319BD9B6D}">
      <dgm:prSet/>
      <dgm:spPr/>
      <dgm:t>
        <a:bodyPr/>
        <a:lstStyle/>
        <a:p>
          <a:endParaRPr lang="en-US"/>
        </a:p>
      </dgm:t>
    </dgm:pt>
    <dgm:pt modelId="{DEB9DF88-E9CF-4237-8680-09803A660B85}">
      <dgm:prSet/>
      <dgm:spPr/>
      <dgm:t>
        <a:bodyPr/>
        <a:lstStyle/>
        <a:p>
          <a:pPr>
            <a:lnSpc>
              <a:spcPct val="100000"/>
            </a:lnSpc>
          </a:pPr>
          <a:r>
            <a:rPr lang="en-US" dirty="0"/>
            <a:t>Users should always be able to access it</a:t>
          </a:r>
        </a:p>
      </dgm:t>
    </dgm:pt>
    <dgm:pt modelId="{AE3FDC04-2038-4D99-ADEC-FB65172D8E6B}" type="parTrans" cxnId="{C478E6AC-BD30-4434-8091-19C78FD658AB}">
      <dgm:prSet/>
      <dgm:spPr/>
      <dgm:t>
        <a:bodyPr/>
        <a:lstStyle/>
        <a:p>
          <a:endParaRPr lang="en-US"/>
        </a:p>
      </dgm:t>
    </dgm:pt>
    <dgm:pt modelId="{173EB7A2-ABBB-456A-8A5F-4A5B33B0C499}" type="sibTrans" cxnId="{C478E6AC-BD30-4434-8091-19C78FD658AB}">
      <dgm:prSet/>
      <dgm:spPr/>
      <dgm:t>
        <a:bodyPr/>
        <a:lstStyle/>
        <a:p>
          <a:endParaRPr lang="en-US"/>
        </a:p>
      </dgm:t>
    </dgm:pt>
    <dgm:pt modelId="{74DBB7C0-EAB8-49FA-9E90-39649712B704}">
      <dgm:prSet/>
      <dgm:spPr/>
      <dgm:t>
        <a:bodyPr/>
        <a:lstStyle/>
        <a:p>
          <a:pPr>
            <a:lnSpc>
              <a:spcPct val="100000"/>
            </a:lnSpc>
          </a:pPr>
          <a:r>
            <a:rPr lang="en-US" dirty="0"/>
            <a:t>Maintainable</a:t>
          </a:r>
        </a:p>
      </dgm:t>
    </dgm:pt>
    <dgm:pt modelId="{EFB3445C-EDE8-44C2-966E-A69FC9A4EBE7}" type="parTrans" cxnId="{AB5B63D5-02D6-4C72-88DC-EE74EC4E3A9E}">
      <dgm:prSet/>
      <dgm:spPr/>
      <dgm:t>
        <a:bodyPr/>
        <a:lstStyle/>
        <a:p>
          <a:endParaRPr lang="en-US"/>
        </a:p>
      </dgm:t>
    </dgm:pt>
    <dgm:pt modelId="{AB96EC4B-2840-4150-A2BE-DCEFAC79A908}" type="sibTrans" cxnId="{AB5B63D5-02D6-4C72-88DC-EE74EC4E3A9E}">
      <dgm:prSet/>
      <dgm:spPr/>
      <dgm:t>
        <a:bodyPr/>
        <a:lstStyle/>
        <a:p>
          <a:endParaRPr lang="en-US"/>
        </a:p>
      </dgm:t>
    </dgm:pt>
    <dgm:pt modelId="{345680D8-4468-4700-8E33-BB1F0ACE4AE7}">
      <dgm:prSet/>
      <dgm:spPr/>
      <dgm:t>
        <a:bodyPr/>
        <a:lstStyle/>
        <a:p>
          <a:pPr>
            <a:lnSpc>
              <a:spcPct val="100000"/>
            </a:lnSpc>
          </a:pPr>
          <a:r>
            <a:rPr lang="en-US" dirty="0"/>
            <a:t>It should be easily maintained over time</a:t>
          </a:r>
        </a:p>
      </dgm:t>
    </dgm:pt>
    <dgm:pt modelId="{DD4D0B50-86A5-4715-8090-605AE9C97343}" type="parTrans" cxnId="{032A69E0-36EF-4423-A5C4-2DD6DE4E3253}">
      <dgm:prSet/>
      <dgm:spPr/>
      <dgm:t>
        <a:bodyPr/>
        <a:lstStyle/>
        <a:p>
          <a:endParaRPr lang="en-US"/>
        </a:p>
      </dgm:t>
    </dgm:pt>
    <dgm:pt modelId="{09305A23-88E0-4628-9FBC-D8ADB0FBD40E}" type="sibTrans" cxnId="{032A69E0-36EF-4423-A5C4-2DD6DE4E3253}">
      <dgm:prSet/>
      <dgm:spPr/>
      <dgm:t>
        <a:bodyPr/>
        <a:lstStyle/>
        <a:p>
          <a:endParaRPr lang="en-US"/>
        </a:p>
      </dgm:t>
    </dgm:pt>
    <dgm:pt modelId="{ABEE67A3-29F7-486C-A675-D17BFE8ACA5E}" type="pres">
      <dgm:prSet presAssocID="{63B2B0DD-2F68-4656-8046-311C61DE021B}" presName="root" presStyleCnt="0">
        <dgm:presLayoutVars>
          <dgm:dir/>
          <dgm:resizeHandles val="exact"/>
        </dgm:presLayoutVars>
      </dgm:prSet>
      <dgm:spPr/>
    </dgm:pt>
    <dgm:pt modelId="{BA58560F-EB37-417B-8A49-98CB7922B95C}" type="pres">
      <dgm:prSet presAssocID="{F902FC49-8EF3-4A80-BF17-8A099516B266}" presName="compNode" presStyleCnt="0"/>
      <dgm:spPr/>
    </dgm:pt>
    <dgm:pt modelId="{ACF80374-22F9-4BA1-8F34-24C81C715F8E}" type="pres">
      <dgm:prSet presAssocID="{F902FC49-8EF3-4A80-BF17-8A099516B266}" presName="bgRect" presStyleLbl="bgShp" presStyleIdx="0" presStyleCnt="3"/>
      <dgm:spPr/>
    </dgm:pt>
    <dgm:pt modelId="{0F43961E-EB0F-4DEB-82E7-C6F2C6E98FE1}" type="pres">
      <dgm:prSet presAssocID="{F902FC49-8EF3-4A80-BF17-8A099516B2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0303B3E-EDC6-4657-8D41-EB4647A7EC74}" type="pres">
      <dgm:prSet presAssocID="{F902FC49-8EF3-4A80-BF17-8A099516B266}" presName="spaceRect" presStyleCnt="0"/>
      <dgm:spPr/>
    </dgm:pt>
    <dgm:pt modelId="{CBDA27D6-F8DC-4E85-B550-0B568A7120B5}" type="pres">
      <dgm:prSet presAssocID="{F902FC49-8EF3-4A80-BF17-8A099516B266}" presName="parTx" presStyleLbl="revTx" presStyleIdx="0" presStyleCnt="6">
        <dgm:presLayoutVars>
          <dgm:chMax val="0"/>
          <dgm:chPref val="0"/>
        </dgm:presLayoutVars>
      </dgm:prSet>
      <dgm:spPr/>
    </dgm:pt>
    <dgm:pt modelId="{FD4AC725-0841-41F1-80C6-697E21B18767}" type="pres">
      <dgm:prSet presAssocID="{F902FC49-8EF3-4A80-BF17-8A099516B266}" presName="desTx" presStyleLbl="revTx" presStyleIdx="1" presStyleCnt="6">
        <dgm:presLayoutVars/>
      </dgm:prSet>
      <dgm:spPr/>
    </dgm:pt>
    <dgm:pt modelId="{BE7D8520-7735-4F14-BE2C-5444F82D65AE}" type="pres">
      <dgm:prSet presAssocID="{D9F4496B-B108-4FC7-8BCD-A2C737672519}" presName="sibTrans" presStyleCnt="0"/>
      <dgm:spPr/>
    </dgm:pt>
    <dgm:pt modelId="{3F0C3860-C2CB-4EB7-8317-4C5ABA8E6623}" type="pres">
      <dgm:prSet presAssocID="{AEDE4BE1-EA91-4226-9F17-604AF704AC0B}" presName="compNode" presStyleCnt="0"/>
      <dgm:spPr/>
    </dgm:pt>
    <dgm:pt modelId="{FC2EC6BA-A0CF-42BC-8682-C2098CFEE1B5}" type="pres">
      <dgm:prSet presAssocID="{AEDE4BE1-EA91-4226-9F17-604AF704AC0B}" presName="bgRect" presStyleLbl="bgShp" presStyleIdx="1" presStyleCnt="3"/>
      <dgm:spPr/>
    </dgm:pt>
    <dgm:pt modelId="{5EEDD5D0-F4EC-449C-8CB3-D81E32C48157}" type="pres">
      <dgm:prSet presAssocID="{AEDE4BE1-EA91-4226-9F17-604AF704AC0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mark"/>
        </a:ext>
      </dgm:extLst>
    </dgm:pt>
    <dgm:pt modelId="{9FAE858B-32C0-45EA-B3AC-239362B5A53A}" type="pres">
      <dgm:prSet presAssocID="{AEDE4BE1-EA91-4226-9F17-604AF704AC0B}" presName="spaceRect" presStyleCnt="0"/>
      <dgm:spPr/>
    </dgm:pt>
    <dgm:pt modelId="{96A7D052-2880-44EE-8BEC-FD241847CA46}" type="pres">
      <dgm:prSet presAssocID="{AEDE4BE1-EA91-4226-9F17-604AF704AC0B}" presName="parTx" presStyleLbl="revTx" presStyleIdx="2" presStyleCnt="6">
        <dgm:presLayoutVars>
          <dgm:chMax val="0"/>
          <dgm:chPref val="0"/>
        </dgm:presLayoutVars>
      </dgm:prSet>
      <dgm:spPr/>
    </dgm:pt>
    <dgm:pt modelId="{AD65E898-6485-4E71-93EF-8A9311677C4C}" type="pres">
      <dgm:prSet presAssocID="{AEDE4BE1-EA91-4226-9F17-604AF704AC0B}" presName="desTx" presStyleLbl="revTx" presStyleIdx="3" presStyleCnt="6">
        <dgm:presLayoutVars/>
      </dgm:prSet>
      <dgm:spPr/>
    </dgm:pt>
    <dgm:pt modelId="{DA246D4A-0147-4F7E-9DC2-6A3077769E90}" type="pres">
      <dgm:prSet presAssocID="{AB6A6E7B-5D06-4042-899A-713DD5419D99}" presName="sibTrans" presStyleCnt="0"/>
      <dgm:spPr/>
    </dgm:pt>
    <dgm:pt modelId="{7AECC14B-B49C-490B-B335-3CD476C47635}" type="pres">
      <dgm:prSet presAssocID="{74DBB7C0-EAB8-49FA-9E90-39649712B704}" presName="compNode" presStyleCnt="0"/>
      <dgm:spPr/>
    </dgm:pt>
    <dgm:pt modelId="{C88E6940-A559-4F72-AB76-485C714C6F32}" type="pres">
      <dgm:prSet presAssocID="{74DBB7C0-EAB8-49FA-9E90-39649712B704}" presName="bgRect" presStyleLbl="bgShp" presStyleIdx="2" presStyleCnt="3"/>
      <dgm:spPr/>
    </dgm:pt>
    <dgm:pt modelId="{F56635CB-A7A3-40F6-BBC8-38727C02F6DB}" type="pres">
      <dgm:prSet presAssocID="{74DBB7C0-EAB8-49FA-9E90-39649712B70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ools"/>
        </a:ext>
      </dgm:extLst>
    </dgm:pt>
    <dgm:pt modelId="{E7EF8479-8753-4EE9-989F-F4EF887D1661}" type="pres">
      <dgm:prSet presAssocID="{74DBB7C0-EAB8-49FA-9E90-39649712B704}" presName="spaceRect" presStyleCnt="0"/>
      <dgm:spPr/>
    </dgm:pt>
    <dgm:pt modelId="{992F6EB3-2E92-4C91-9878-36BA5239A604}" type="pres">
      <dgm:prSet presAssocID="{74DBB7C0-EAB8-49FA-9E90-39649712B704}" presName="parTx" presStyleLbl="revTx" presStyleIdx="4" presStyleCnt="6">
        <dgm:presLayoutVars>
          <dgm:chMax val="0"/>
          <dgm:chPref val="0"/>
        </dgm:presLayoutVars>
      </dgm:prSet>
      <dgm:spPr/>
    </dgm:pt>
    <dgm:pt modelId="{F0D14E6D-4DE5-4CC5-A442-2B97543AB53A}" type="pres">
      <dgm:prSet presAssocID="{74DBB7C0-EAB8-49FA-9E90-39649712B704}" presName="desTx" presStyleLbl="revTx" presStyleIdx="5" presStyleCnt="6">
        <dgm:presLayoutVars/>
      </dgm:prSet>
      <dgm:spPr/>
    </dgm:pt>
  </dgm:ptLst>
  <dgm:cxnLst>
    <dgm:cxn modelId="{D9E1C308-3951-44A4-A3D4-7DD319BD9B6D}" srcId="{63B2B0DD-2F68-4656-8046-311C61DE021B}" destId="{AEDE4BE1-EA91-4226-9F17-604AF704AC0B}" srcOrd="1" destOrd="0" parTransId="{669E0172-4E50-4C92-AE41-6E66BC636B80}" sibTransId="{AB6A6E7B-5D06-4042-899A-713DD5419D99}"/>
    <dgm:cxn modelId="{C91D3311-E8D4-462E-A4FF-59588621B5D7}" type="presOf" srcId="{74DBB7C0-EAB8-49FA-9E90-39649712B704}" destId="{992F6EB3-2E92-4C91-9878-36BA5239A604}" srcOrd="0" destOrd="0" presId="urn:microsoft.com/office/officeart/2018/2/layout/IconVerticalSolidList"/>
    <dgm:cxn modelId="{5A7FC14D-022E-4245-BBA8-68330F3B9E6F}" type="presOf" srcId="{345680D8-4468-4700-8E33-BB1F0ACE4AE7}" destId="{F0D14E6D-4DE5-4CC5-A442-2B97543AB53A}" srcOrd="0" destOrd="0" presId="urn:microsoft.com/office/officeart/2018/2/layout/IconVerticalSolidList"/>
    <dgm:cxn modelId="{3BA0CBA0-3E07-4389-8FF6-792F0050458E}" type="presOf" srcId="{63B2B0DD-2F68-4656-8046-311C61DE021B}" destId="{ABEE67A3-29F7-486C-A675-D17BFE8ACA5E}" srcOrd="0" destOrd="0" presId="urn:microsoft.com/office/officeart/2018/2/layout/IconVerticalSolidList"/>
    <dgm:cxn modelId="{C478E6AC-BD30-4434-8091-19C78FD658AB}" srcId="{AEDE4BE1-EA91-4226-9F17-604AF704AC0B}" destId="{DEB9DF88-E9CF-4237-8680-09803A660B85}" srcOrd="0" destOrd="0" parTransId="{AE3FDC04-2038-4D99-ADEC-FB65172D8E6B}" sibTransId="{173EB7A2-ABBB-456A-8A5F-4A5B33B0C499}"/>
    <dgm:cxn modelId="{1FB8B9C9-0381-4011-AD5B-932D7379C5B8}" type="presOf" srcId="{AEDE4BE1-EA91-4226-9F17-604AF704AC0B}" destId="{96A7D052-2880-44EE-8BEC-FD241847CA46}" srcOrd="0" destOrd="0" presId="urn:microsoft.com/office/officeart/2018/2/layout/IconVerticalSolidList"/>
    <dgm:cxn modelId="{A5F635CD-ED96-4990-8DCA-D734FADE9727}" type="presOf" srcId="{F902FC49-8EF3-4A80-BF17-8A099516B266}" destId="{CBDA27D6-F8DC-4E85-B550-0B568A7120B5}" srcOrd="0" destOrd="0" presId="urn:microsoft.com/office/officeart/2018/2/layout/IconVerticalSolidList"/>
    <dgm:cxn modelId="{AB5B63D5-02D6-4C72-88DC-EE74EC4E3A9E}" srcId="{63B2B0DD-2F68-4656-8046-311C61DE021B}" destId="{74DBB7C0-EAB8-49FA-9E90-39649712B704}" srcOrd="2" destOrd="0" parTransId="{EFB3445C-EDE8-44C2-966E-A69FC9A4EBE7}" sibTransId="{AB96EC4B-2840-4150-A2BE-DCEFAC79A908}"/>
    <dgm:cxn modelId="{9AE508D7-9362-452A-BCDA-6D181A69CC75}" srcId="{F902FC49-8EF3-4A80-BF17-8A099516B266}" destId="{ECE4A50C-6FB3-4B3D-B954-5AC74A64D9CC}" srcOrd="0" destOrd="0" parTransId="{AC572478-4CA5-44E1-B1FC-E510953C4CB9}" sibTransId="{625D92E0-8290-4AE8-8DD5-45054EE41BCB}"/>
    <dgm:cxn modelId="{032A69E0-36EF-4423-A5C4-2DD6DE4E3253}" srcId="{74DBB7C0-EAB8-49FA-9E90-39649712B704}" destId="{345680D8-4468-4700-8E33-BB1F0ACE4AE7}" srcOrd="0" destOrd="0" parTransId="{DD4D0B50-86A5-4715-8090-605AE9C97343}" sibTransId="{09305A23-88E0-4628-9FBC-D8ADB0FBD40E}"/>
    <dgm:cxn modelId="{6B289EE1-74A2-4001-AD1E-EFA85094C6CA}" type="presOf" srcId="{DEB9DF88-E9CF-4237-8680-09803A660B85}" destId="{AD65E898-6485-4E71-93EF-8A9311677C4C}" srcOrd="0" destOrd="0" presId="urn:microsoft.com/office/officeart/2018/2/layout/IconVerticalSolidList"/>
    <dgm:cxn modelId="{C7D364F2-9D59-4924-A20A-502092DD756D}" type="presOf" srcId="{ECE4A50C-6FB3-4B3D-B954-5AC74A64D9CC}" destId="{FD4AC725-0841-41F1-80C6-697E21B18767}" srcOrd="0" destOrd="0" presId="urn:microsoft.com/office/officeart/2018/2/layout/IconVerticalSolidList"/>
    <dgm:cxn modelId="{B75ECAFE-B881-4C56-A170-29E816D32510}" srcId="{63B2B0DD-2F68-4656-8046-311C61DE021B}" destId="{F902FC49-8EF3-4A80-BF17-8A099516B266}" srcOrd="0" destOrd="0" parTransId="{6DD7153F-D86C-491E-A2DE-16DAAA5DF108}" sibTransId="{D9F4496B-B108-4FC7-8BCD-A2C737672519}"/>
    <dgm:cxn modelId="{222D05F2-A332-47CE-BE85-C835E990774B}" type="presParOf" srcId="{ABEE67A3-29F7-486C-A675-D17BFE8ACA5E}" destId="{BA58560F-EB37-417B-8A49-98CB7922B95C}" srcOrd="0" destOrd="0" presId="urn:microsoft.com/office/officeart/2018/2/layout/IconVerticalSolidList"/>
    <dgm:cxn modelId="{287C323B-A427-4F54-BE67-71644AA56CFB}" type="presParOf" srcId="{BA58560F-EB37-417B-8A49-98CB7922B95C}" destId="{ACF80374-22F9-4BA1-8F34-24C81C715F8E}" srcOrd="0" destOrd="0" presId="urn:microsoft.com/office/officeart/2018/2/layout/IconVerticalSolidList"/>
    <dgm:cxn modelId="{DF093BE2-2C5E-412D-BD51-F3AC8FBA4EC5}" type="presParOf" srcId="{BA58560F-EB37-417B-8A49-98CB7922B95C}" destId="{0F43961E-EB0F-4DEB-82E7-C6F2C6E98FE1}" srcOrd="1" destOrd="0" presId="urn:microsoft.com/office/officeart/2018/2/layout/IconVerticalSolidList"/>
    <dgm:cxn modelId="{2E6B189B-5047-4023-87B8-3E0EE70855B1}" type="presParOf" srcId="{BA58560F-EB37-417B-8A49-98CB7922B95C}" destId="{60303B3E-EDC6-4657-8D41-EB4647A7EC74}" srcOrd="2" destOrd="0" presId="urn:microsoft.com/office/officeart/2018/2/layout/IconVerticalSolidList"/>
    <dgm:cxn modelId="{A571F0C4-DCCD-41BF-983A-F60693235ACA}" type="presParOf" srcId="{BA58560F-EB37-417B-8A49-98CB7922B95C}" destId="{CBDA27D6-F8DC-4E85-B550-0B568A7120B5}" srcOrd="3" destOrd="0" presId="urn:microsoft.com/office/officeart/2018/2/layout/IconVerticalSolidList"/>
    <dgm:cxn modelId="{49FD714E-3DCB-483B-A5A1-F61231FFAC61}" type="presParOf" srcId="{BA58560F-EB37-417B-8A49-98CB7922B95C}" destId="{FD4AC725-0841-41F1-80C6-697E21B18767}" srcOrd="4" destOrd="0" presId="urn:microsoft.com/office/officeart/2018/2/layout/IconVerticalSolidList"/>
    <dgm:cxn modelId="{C9572C2F-65CD-4B7A-9C80-B849D8B4F265}" type="presParOf" srcId="{ABEE67A3-29F7-486C-A675-D17BFE8ACA5E}" destId="{BE7D8520-7735-4F14-BE2C-5444F82D65AE}" srcOrd="1" destOrd="0" presId="urn:microsoft.com/office/officeart/2018/2/layout/IconVerticalSolidList"/>
    <dgm:cxn modelId="{B44A6F16-181A-4733-8A04-BB0F38DD7947}" type="presParOf" srcId="{ABEE67A3-29F7-486C-A675-D17BFE8ACA5E}" destId="{3F0C3860-C2CB-4EB7-8317-4C5ABA8E6623}" srcOrd="2" destOrd="0" presId="urn:microsoft.com/office/officeart/2018/2/layout/IconVerticalSolidList"/>
    <dgm:cxn modelId="{90C81B96-FF8E-4582-8470-A7177D804822}" type="presParOf" srcId="{3F0C3860-C2CB-4EB7-8317-4C5ABA8E6623}" destId="{FC2EC6BA-A0CF-42BC-8682-C2098CFEE1B5}" srcOrd="0" destOrd="0" presId="urn:microsoft.com/office/officeart/2018/2/layout/IconVerticalSolidList"/>
    <dgm:cxn modelId="{63D377D0-5DE6-475E-BD25-79391DC4FA6B}" type="presParOf" srcId="{3F0C3860-C2CB-4EB7-8317-4C5ABA8E6623}" destId="{5EEDD5D0-F4EC-449C-8CB3-D81E32C48157}" srcOrd="1" destOrd="0" presId="urn:microsoft.com/office/officeart/2018/2/layout/IconVerticalSolidList"/>
    <dgm:cxn modelId="{82F83B07-7BE8-4CBC-94CA-91C9C2B0C52A}" type="presParOf" srcId="{3F0C3860-C2CB-4EB7-8317-4C5ABA8E6623}" destId="{9FAE858B-32C0-45EA-B3AC-239362B5A53A}" srcOrd="2" destOrd="0" presId="urn:microsoft.com/office/officeart/2018/2/layout/IconVerticalSolidList"/>
    <dgm:cxn modelId="{47AA29EF-0EF9-49AC-9F91-933C5887F663}" type="presParOf" srcId="{3F0C3860-C2CB-4EB7-8317-4C5ABA8E6623}" destId="{96A7D052-2880-44EE-8BEC-FD241847CA46}" srcOrd="3" destOrd="0" presId="urn:microsoft.com/office/officeart/2018/2/layout/IconVerticalSolidList"/>
    <dgm:cxn modelId="{F8722F3F-897A-4EED-9792-66EE5C1D70B1}" type="presParOf" srcId="{3F0C3860-C2CB-4EB7-8317-4C5ABA8E6623}" destId="{AD65E898-6485-4E71-93EF-8A9311677C4C}" srcOrd="4" destOrd="0" presId="urn:microsoft.com/office/officeart/2018/2/layout/IconVerticalSolidList"/>
    <dgm:cxn modelId="{21AB9E51-1AAB-4AE6-A5F6-16C748AB5FEF}" type="presParOf" srcId="{ABEE67A3-29F7-486C-A675-D17BFE8ACA5E}" destId="{DA246D4A-0147-4F7E-9DC2-6A3077769E90}" srcOrd="3" destOrd="0" presId="urn:microsoft.com/office/officeart/2018/2/layout/IconVerticalSolidList"/>
    <dgm:cxn modelId="{0095F86B-AC14-46C2-BB91-7FDD9F02CF11}" type="presParOf" srcId="{ABEE67A3-29F7-486C-A675-D17BFE8ACA5E}" destId="{7AECC14B-B49C-490B-B335-3CD476C47635}" srcOrd="4" destOrd="0" presId="urn:microsoft.com/office/officeart/2018/2/layout/IconVerticalSolidList"/>
    <dgm:cxn modelId="{0332529B-46E9-4489-9FA1-72315423D2A5}" type="presParOf" srcId="{7AECC14B-B49C-490B-B335-3CD476C47635}" destId="{C88E6940-A559-4F72-AB76-485C714C6F32}" srcOrd="0" destOrd="0" presId="urn:microsoft.com/office/officeart/2018/2/layout/IconVerticalSolidList"/>
    <dgm:cxn modelId="{DB327BAF-A073-4F21-801C-89D4260BDE37}" type="presParOf" srcId="{7AECC14B-B49C-490B-B335-3CD476C47635}" destId="{F56635CB-A7A3-40F6-BBC8-38727C02F6DB}" srcOrd="1" destOrd="0" presId="urn:microsoft.com/office/officeart/2018/2/layout/IconVerticalSolidList"/>
    <dgm:cxn modelId="{2B4732CD-B87D-4E4A-8887-0ECDE068D8C3}" type="presParOf" srcId="{7AECC14B-B49C-490B-B335-3CD476C47635}" destId="{E7EF8479-8753-4EE9-989F-F4EF887D1661}" srcOrd="2" destOrd="0" presId="urn:microsoft.com/office/officeart/2018/2/layout/IconVerticalSolidList"/>
    <dgm:cxn modelId="{625A00C0-D0CF-4247-9114-BAA4EAC57F97}" type="presParOf" srcId="{7AECC14B-B49C-490B-B335-3CD476C47635}" destId="{992F6EB3-2E92-4C91-9878-36BA5239A604}" srcOrd="3" destOrd="0" presId="urn:microsoft.com/office/officeart/2018/2/layout/IconVerticalSolidList"/>
    <dgm:cxn modelId="{024B6799-B149-4A74-8D2F-4966411265A6}" type="presParOf" srcId="{7AECC14B-B49C-490B-B335-3CD476C47635}" destId="{F0D14E6D-4DE5-4CC5-A442-2B97543AB53A}"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19C63-EE17-4F1B-A56F-4B8E2204B6B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C96400-0161-4E7A-9DB3-872408CE7232}">
      <dgm:prSet/>
      <dgm:spPr/>
      <dgm:t>
        <a:bodyPr/>
        <a:lstStyle/>
        <a:p>
          <a:r>
            <a:rPr lang="en-US"/>
            <a:t>Users will be required to login to use the system</a:t>
          </a:r>
        </a:p>
      </dgm:t>
    </dgm:pt>
    <dgm:pt modelId="{A695A6BC-CCEA-4256-9B67-E385E2F6B012}" type="parTrans" cxnId="{0CE15B54-840D-468F-A5DC-77E13F3CC8E6}">
      <dgm:prSet/>
      <dgm:spPr/>
      <dgm:t>
        <a:bodyPr/>
        <a:lstStyle/>
        <a:p>
          <a:endParaRPr lang="en-US"/>
        </a:p>
      </dgm:t>
    </dgm:pt>
    <dgm:pt modelId="{8DB16DEC-1B15-4B59-89D5-AF3642560F4D}" type="sibTrans" cxnId="{0CE15B54-840D-468F-A5DC-77E13F3CC8E6}">
      <dgm:prSet/>
      <dgm:spPr/>
      <dgm:t>
        <a:bodyPr/>
        <a:lstStyle/>
        <a:p>
          <a:endParaRPr lang="en-US"/>
        </a:p>
      </dgm:t>
    </dgm:pt>
    <dgm:pt modelId="{87A8954D-08D5-498F-8805-CC85724E1E52}">
      <dgm:prSet/>
      <dgm:spPr/>
      <dgm:t>
        <a:bodyPr/>
        <a:lstStyle/>
        <a:p>
          <a:r>
            <a:rPr lang="en-US"/>
            <a:t>Patients can only access their own data</a:t>
          </a:r>
        </a:p>
      </dgm:t>
    </dgm:pt>
    <dgm:pt modelId="{6689167B-0226-451D-B154-5D2E4DA5E883}" type="parTrans" cxnId="{C6550284-B749-4A55-9D5B-AD077561F4C6}">
      <dgm:prSet/>
      <dgm:spPr/>
      <dgm:t>
        <a:bodyPr/>
        <a:lstStyle/>
        <a:p>
          <a:endParaRPr lang="en-US"/>
        </a:p>
      </dgm:t>
    </dgm:pt>
    <dgm:pt modelId="{0F96B548-BA6A-46CD-B77A-6295A0FB8E86}" type="sibTrans" cxnId="{C6550284-B749-4A55-9D5B-AD077561F4C6}">
      <dgm:prSet/>
      <dgm:spPr/>
      <dgm:t>
        <a:bodyPr/>
        <a:lstStyle/>
        <a:p>
          <a:endParaRPr lang="en-US"/>
        </a:p>
      </dgm:t>
    </dgm:pt>
    <dgm:pt modelId="{47F242DF-07AE-4B6E-82D7-CFA2211EDBF7}">
      <dgm:prSet/>
      <dgm:spPr/>
      <dgm:t>
        <a:bodyPr/>
        <a:lstStyle/>
        <a:p>
          <a:r>
            <a:rPr lang="en-US"/>
            <a:t>Personnel will be given access through the principle of least privilege</a:t>
          </a:r>
        </a:p>
      </dgm:t>
    </dgm:pt>
    <dgm:pt modelId="{20B8BA9E-BC83-417B-9E0A-631E4B6A45EA}" type="parTrans" cxnId="{68CEF863-0482-4A07-B27D-BB9D3F53A1A4}">
      <dgm:prSet/>
      <dgm:spPr/>
      <dgm:t>
        <a:bodyPr/>
        <a:lstStyle/>
        <a:p>
          <a:endParaRPr lang="en-US"/>
        </a:p>
      </dgm:t>
    </dgm:pt>
    <dgm:pt modelId="{0100A3B4-B28A-4857-826F-34D8DE8A7526}" type="sibTrans" cxnId="{68CEF863-0482-4A07-B27D-BB9D3F53A1A4}">
      <dgm:prSet/>
      <dgm:spPr/>
      <dgm:t>
        <a:bodyPr/>
        <a:lstStyle/>
        <a:p>
          <a:endParaRPr lang="en-US"/>
        </a:p>
      </dgm:t>
    </dgm:pt>
    <dgm:pt modelId="{8FB32473-6D44-4213-ABA5-EB1D543F8DD0}">
      <dgm:prSet/>
      <dgm:spPr/>
      <dgm:t>
        <a:bodyPr/>
        <a:lstStyle/>
        <a:p>
          <a:r>
            <a:rPr lang="en-US"/>
            <a:t>An audit history of changes will be kept</a:t>
          </a:r>
        </a:p>
      </dgm:t>
    </dgm:pt>
    <dgm:pt modelId="{B46B6025-366E-42E6-B4E1-44ED2B78CB9F}" type="parTrans" cxnId="{8E341A59-78DE-4CA8-9D61-4F653C3F60F2}">
      <dgm:prSet/>
      <dgm:spPr/>
      <dgm:t>
        <a:bodyPr/>
        <a:lstStyle/>
        <a:p>
          <a:endParaRPr lang="en-US"/>
        </a:p>
      </dgm:t>
    </dgm:pt>
    <dgm:pt modelId="{36B38811-281A-476F-A29B-7F411E6806F3}" type="sibTrans" cxnId="{8E341A59-78DE-4CA8-9D61-4F653C3F60F2}">
      <dgm:prSet/>
      <dgm:spPr/>
      <dgm:t>
        <a:bodyPr/>
        <a:lstStyle/>
        <a:p>
          <a:endParaRPr lang="en-US"/>
        </a:p>
      </dgm:t>
    </dgm:pt>
    <dgm:pt modelId="{C323FCB5-BFF6-42AC-9EFF-00B1CC80A2FC}" type="pres">
      <dgm:prSet presAssocID="{04D19C63-EE17-4F1B-A56F-4B8E2204B6B6}" presName="root" presStyleCnt="0">
        <dgm:presLayoutVars>
          <dgm:dir/>
          <dgm:resizeHandles val="exact"/>
        </dgm:presLayoutVars>
      </dgm:prSet>
      <dgm:spPr/>
    </dgm:pt>
    <dgm:pt modelId="{3FBD5200-AF5D-48F6-8C39-AFEBF59EDEDE}" type="pres">
      <dgm:prSet presAssocID="{ECC96400-0161-4E7A-9DB3-872408CE7232}" presName="compNode" presStyleCnt="0"/>
      <dgm:spPr/>
    </dgm:pt>
    <dgm:pt modelId="{D6D06AA6-2529-4A38-A7FA-11F131E8C785}" type="pres">
      <dgm:prSet presAssocID="{ECC96400-0161-4E7A-9DB3-872408CE7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ey"/>
        </a:ext>
      </dgm:extLst>
    </dgm:pt>
    <dgm:pt modelId="{D89A02EC-9D96-42A5-B792-87188AE07E2C}" type="pres">
      <dgm:prSet presAssocID="{ECC96400-0161-4E7A-9DB3-872408CE7232}" presName="spaceRect" presStyleCnt="0"/>
      <dgm:spPr/>
    </dgm:pt>
    <dgm:pt modelId="{71AD470E-8DE8-426F-83EF-E5910DEBF8E1}" type="pres">
      <dgm:prSet presAssocID="{ECC96400-0161-4E7A-9DB3-872408CE7232}" presName="textRect" presStyleLbl="revTx" presStyleIdx="0" presStyleCnt="4">
        <dgm:presLayoutVars>
          <dgm:chMax val="1"/>
          <dgm:chPref val="1"/>
        </dgm:presLayoutVars>
      </dgm:prSet>
      <dgm:spPr/>
    </dgm:pt>
    <dgm:pt modelId="{03AB50DF-93ED-4E64-B43B-5592ED335F2F}" type="pres">
      <dgm:prSet presAssocID="{8DB16DEC-1B15-4B59-89D5-AF3642560F4D}" presName="sibTrans" presStyleCnt="0"/>
      <dgm:spPr/>
    </dgm:pt>
    <dgm:pt modelId="{B709ADC9-C2EA-4673-81CA-B2B3E987E828}" type="pres">
      <dgm:prSet presAssocID="{87A8954D-08D5-498F-8805-CC85724E1E52}" presName="compNode" presStyleCnt="0"/>
      <dgm:spPr/>
    </dgm:pt>
    <dgm:pt modelId="{2B5A51BA-553F-4ACC-AA30-DA629F480578}" type="pres">
      <dgm:prSet presAssocID="{87A8954D-08D5-498F-8805-CC85724E1E5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afe"/>
        </a:ext>
      </dgm:extLst>
    </dgm:pt>
    <dgm:pt modelId="{B9CF5B59-9CCF-47ED-87AA-32353A64B5CF}" type="pres">
      <dgm:prSet presAssocID="{87A8954D-08D5-498F-8805-CC85724E1E52}" presName="spaceRect" presStyleCnt="0"/>
      <dgm:spPr/>
    </dgm:pt>
    <dgm:pt modelId="{9081ABA9-63FC-4D01-BAFD-4F41B7625E07}" type="pres">
      <dgm:prSet presAssocID="{87A8954D-08D5-498F-8805-CC85724E1E52}" presName="textRect" presStyleLbl="revTx" presStyleIdx="1" presStyleCnt="4">
        <dgm:presLayoutVars>
          <dgm:chMax val="1"/>
          <dgm:chPref val="1"/>
        </dgm:presLayoutVars>
      </dgm:prSet>
      <dgm:spPr/>
    </dgm:pt>
    <dgm:pt modelId="{267DEE41-25A8-475B-86F3-B1EB9F7A0BAD}" type="pres">
      <dgm:prSet presAssocID="{0F96B548-BA6A-46CD-B77A-6295A0FB8E86}" presName="sibTrans" presStyleCnt="0"/>
      <dgm:spPr/>
    </dgm:pt>
    <dgm:pt modelId="{1811099E-1E31-43C2-9768-506130BE13C2}" type="pres">
      <dgm:prSet presAssocID="{47F242DF-07AE-4B6E-82D7-CFA2211EDBF7}" presName="compNode" presStyleCnt="0"/>
      <dgm:spPr/>
    </dgm:pt>
    <dgm:pt modelId="{C9F98B5E-1780-4518-99E4-72DDC486B73B}" type="pres">
      <dgm:prSet presAssocID="{47F242DF-07AE-4B6E-82D7-CFA2211EDBF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ield Tick"/>
        </a:ext>
      </dgm:extLst>
    </dgm:pt>
    <dgm:pt modelId="{0DB1B76A-D8C8-4C02-B3FD-FF3AF0B2813B}" type="pres">
      <dgm:prSet presAssocID="{47F242DF-07AE-4B6E-82D7-CFA2211EDBF7}" presName="spaceRect" presStyleCnt="0"/>
      <dgm:spPr/>
    </dgm:pt>
    <dgm:pt modelId="{27AC2E00-38F6-4BCB-AF01-58BF93C8B056}" type="pres">
      <dgm:prSet presAssocID="{47F242DF-07AE-4B6E-82D7-CFA2211EDBF7}" presName="textRect" presStyleLbl="revTx" presStyleIdx="2" presStyleCnt="4">
        <dgm:presLayoutVars>
          <dgm:chMax val="1"/>
          <dgm:chPref val="1"/>
        </dgm:presLayoutVars>
      </dgm:prSet>
      <dgm:spPr/>
    </dgm:pt>
    <dgm:pt modelId="{B3FBE242-DE76-41A8-8DAA-0B88C09C1E29}" type="pres">
      <dgm:prSet presAssocID="{0100A3B4-B28A-4857-826F-34D8DE8A7526}" presName="sibTrans" presStyleCnt="0"/>
      <dgm:spPr/>
    </dgm:pt>
    <dgm:pt modelId="{C147C1A4-7104-40B9-91BA-B1E9F912AB42}" type="pres">
      <dgm:prSet presAssocID="{8FB32473-6D44-4213-ABA5-EB1D543F8DD0}" presName="compNode" presStyleCnt="0"/>
      <dgm:spPr/>
    </dgm:pt>
    <dgm:pt modelId="{98E4471E-C77C-4ADA-ADBD-F5B0D3F327D3}" type="pres">
      <dgm:prSet presAssocID="{8FB32473-6D44-4213-ABA5-EB1D543F8D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roll"/>
        </a:ext>
      </dgm:extLst>
    </dgm:pt>
    <dgm:pt modelId="{CAFD3233-4EA6-42B0-AFE0-7667772388E1}" type="pres">
      <dgm:prSet presAssocID="{8FB32473-6D44-4213-ABA5-EB1D543F8DD0}" presName="spaceRect" presStyleCnt="0"/>
      <dgm:spPr/>
    </dgm:pt>
    <dgm:pt modelId="{CC1A05C9-6C7C-423C-8284-A270FE521A69}" type="pres">
      <dgm:prSet presAssocID="{8FB32473-6D44-4213-ABA5-EB1D543F8DD0}" presName="textRect" presStyleLbl="revTx" presStyleIdx="3" presStyleCnt="4">
        <dgm:presLayoutVars>
          <dgm:chMax val="1"/>
          <dgm:chPref val="1"/>
        </dgm:presLayoutVars>
      </dgm:prSet>
      <dgm:spPr/>
    </dgm:pt>
  </dgm:ptLst>
  <dgm:cxnLst>
    <dgm:cxn modelId="{21253102-4D5F-4EA7-A814-9EF97DE6BA56}" type="presOf" srcId="{ECC96400-0161-4E7A-9DB3-872408CE7232}" destId="{71AD470E-8DE8-426F-83EF-E5910DEBF8E1}" srcOrd="0" destOrd="0" presId="urn:microsoft.com/office/officeart/2018/2/layout/IconLabelList"/>
    <dgm:cxn modelId="{68CEF863-0482-4A07-B27D-BB9D3F53A1A4}" srcId="{04D19C63-EE17-4F1B-A56F-4B8E2204B6B6}" destId="{47F242DF-07AE-4B6E-82D7-CFA2211EDBF7}" srcOrd="2" destOrd="0" parTransId="{20B8BA9E-BC83-417B-9E0A-631E4B6A45EA}" sibTransId="{0100A3B4-B28A-4857-826F-34D8DE8A7526}"/>
    <dgm:cxn modelId="{7F07E868-A625-491C-A5FE-22B28AE43772}" type="presOf" srcId="{47F242DF-07AE-4B6E-82D7-CFA2211EDBF7}" destId="{27AC2E00-38F6-4BCB-AF01-58BF93C8B056}" srcOrd="0" destOrd="0" presId="urn:microsoft.com/office/officeart/2018/2/layout/IconLabelList"/>
    <dgm:cxn modelId="{0CE15B54-840D-468F-A5DC-77E13F3CC8E6}" srcId="{04D19C63-EE17-4F1B-A56F-4B8E2204B6B6}" destId="{ECC96400-0161-4E7A-9DB3-872408CE7232}" srcOrd="0" destOrd="0" parTransId="{A695A6BC-CCEA-4256-9B67-E385E2F6B012}" sibTransId="{8DB16DEC-1B15-4B59-89D5-AF3642560F4D}"/>
    <dgm:cxn modelId="{8E341A59-78DE-4CA8-9D61-4F653C3F60F2}" srcId="{04D19C63-EE17-4F1B-A56F-4B8E2204B6B6}" destId="{8FB32473-6D44-4213-ABA5-EB1D543F8DD0}" srcOrd="3" destOrd="0" parTransId="{B46B6025-366E-42E6-B4E1-44ED2B78CB9F}" sibTransId="{36B38811-281A-476F-A29B-7F411E6806F3}"/>
    <dgm:cxn modelId="{C6550284-B749-4A55-9D5B-AD077561F4C6}" srcId="{04D19C63-EE17-4F1B-A56F-4B8E2204B6B6}" destId="{87A8954D-08D5-498F-8805-CC85724E1E52}" srcOrd="1" destOrd="0" parTransId="{6689167B-0226-451D-B154-5D2E4DA5E883}" sibTransId="{0F96B548-BA6A-46CD-B77A-6295A0FB8E86}"/>
    <dgm:cxn modelId="{2B49A690-BDB6-49EC-A31F-1C07FA2B21B4}" type="presOf" srcId="{04D19C63-EE17-4F1B-A56F-4B8E2204B6B6}" destId="{C323FCB5-BFF6-42AC-9EFF-00B1CC80A2FC}" srcOrd="0" destOrd="0" presId="urn:microsoft.com/office/officeart/2018/2/layout/IconLabelList"/>
    <dgm:cxn modelId="{1F65DF9B-FAFE-401B-907D-EEE3B6499590}" type="presOf" srcId="{87A8954D-08D5-498F-8805-CC85724E1E52}" destId="{9081ABA9-63FC-4D01-BAFD-4F41B7625E07}" srcOrd="0" destOrd="0" presId="urn:microsoft.com/office/officeart/2018/2/layout/IconLabelList"/>
    <dgm:cxn modelId="{24DFA5B1-2B1F-44AA-A6E9-77EA3DD60CEE}" type="presOf" srcId="{8FB32473-6D44-4213-ABA5-EB1D543F8DD0}" destId="{CC1A05C9-6C7C-423C-8284-A270FE521A69}" srcOrd="0" destOrd="0" presId="urn:microsoft.com/office/officeart/2018/2/layout/IconLabelList"/>
    <dgm:cxn modelId="{DDB02918-4831-4838-900F-66AEC8743AF6}" type="presParOf" srcId="{C323FCB5-BFF6-42AC-9EFF-00B1CC80A2FC}" destId="{3FBD5200-AF5D-48F6-8C39-AFEBF59EDEDE}" srcOrd="0" destOrd="0" presId="urn:microsoft.com/office/officeart/2018/2/layout/IconLabelList"/>
    <dgm:cxn modelId="{0D68547E-CED2-4505-8726-38F8CCCC1995}" type="presParOf" srcId="{3FBD5200-AF5D-48F6-8C39-AFEBF59EDEDE}" destId="{D6D06AA6-2529-4A38-A7FA-11F131E8C785}" srcOrd="0" destOrd="0" presId="urn:microsoft.com/office/officeart/2018/2/layout/IconLabelList"/>
    <dgm:cxn modelId="{16061168-8A30-49DF-91C3-B1754618CA95}" type="presParOf" srcId="{3FBD5200-AF5D-48F6-8C39-AFEBF59EDEDE}" destId="{D89A02EC-9D96-42A5-B792-87188AE07E2C}" srcOrd="1" destOrd="0" presId="urn:microsoft.com/office/officeart/2018/2/layout/IconLabelList"/>
    <dgm:cxn modelId="{143D1CBA-2A58-4D72-B26B-0891EA8CCF94}" type="presParOf" srcId="{3FBD5200-AF5D-48F6-8C39-AFEBF59EDEDE}" destId="{71AD470E-8DE8-426F-83EF-E5910DEBF8E1}" srcOrd="2" destOrd="0" presId="urn:microsoft.com/office/officeart/2018/2/layout/IconLabelList"/>
    <dgm:cxn modelId="{5BF8D4AA-FC87-4F3F-9648-062536CE6EF6}" type="presParOf" srcId="{C323FCB5-BFF6-42AC-9EFF-00B1CC80A2FC}" destId="{03AB50DF-93ED-4E64-B43B-5592ED335F2F}" srcOrd="1" destOrd="0" presId="urn:microsoft.com/office/officeart/2018/2/layout/IconLabelList"/>
    <dgm:cxn modelId="{45D57E1F-A700-417A-A0AB-501BECA26430}" type="presParOf" srcId="{C323FCB5-BFF6-42AC-9EFF-00B1CC80A2FC}" destId="{B709ADC9-C2EA-4673-81CA-B2B3E987E828}" srcOrd="2" destOrd="0" presId="urn:microsoft.com/office/officeart/2018/2/layout/IconLabelList"/>
    <dgm:cxn modelId="{2C57C749-58E5-432B-B33B-7E883B73F769}" type="presParOf" srcId="{B709ADC9-C2EA-4673-81CA-B2B3E987E828}" destId="{2B5A51BA-553F-4ACC-AA30-DA629F480578}" srcOrd="0" destOrd="0" presId="urn:microsoft.com/office/officeart/2018/2/layout/IconLabelList"/>
    <dgm:cxn modelId="{5B59D48C-4A4A-4132-8410-3D39863B9E8F}" type="presParOf" srcId="{B709ADC9-C2EA-4673-81CA-B2B3E987E828}" destId="{B9CF5B59-9CCF-47ED-87AA-32353A64B5CF}" srcOrd="1" destOrd="0" presId="urn:microsoft.com/office/officeart/2018/2/layout/IconLabelList"/>
    <dgm:cxn modelId="{F2E3588B-FA88-4109-8FDB-804A23D36976}" type="presParOf" srcId="{B709ADC9-C2EA-4673-81CA-B2B3E987E828}" destId="{9081ABA9-63FC-4D01-BAFD-4F41B7625E07}" srcOrd="2" destOrd="0" presId="urn:microsoft.com/office/officeart/2018/2/layout/IconLabelList"/>
    <dgm:cxn modelId="{8DC44293-8CD1-4F7C-A6B7-181DFD65D986}" type="presParOf" srcId="{C323FCB5-BFF6-42AC-9EFF-00B1CC80A2FC}" destId="{267DEE41-25A8-475B-86F3-B1EB9F7A0BAD}" srcOrd="3" destOrd="0" presId="urn:microsoft.com/office/officeart/2018/2/layout/IconLabelList"/>
    <dgm:cxn modelId="{CC85BF2E-00CC-408C-9F9A-6EF57CE8451F}" type="presParOf" srcId="{C323FCB5-BFF6-42AC-9EFF-00B1CC80A2FC}" destId="{1811099E-1E31-43C2-9768-506130BE13C2}" srcOrd="4" destOrd="0" presId="urn:microsoft.com/office/officeart/2018/2/layout/IconLabelList"/>
    <dgm:cxn modelId="{343A8C8C-29E9-4339-B3FC-7E5045D4007B}" type="presParOf" srcId="{1811099E-1E31-43C2-9768-506130BE13C2}" destId="{C9F98B5E-1780-4518-99E4-72DDC486B73B}" srcOrd="0" destOrd="0" presId="urn:microsoft.com/office/officeart/2018/2/layout/IconLabelList"/>
    <dgm:cxn modelId="{A8637115-32B7-4513-9BAA-220F1443F128}" type="presParOf" srcId="{1811099E-1E31-43C2-9768-506130BE13C2}" destId="{0DB1B76A-D8C8-4C02-B3FD-FF3AF0B2813B}" srcOrd="1" destOrd="0" presId="urn:microsoft.com/office/officeart/2018/2/layout/IconLabelList"/>
    <dgm:cxn modelId="{FB8E3B42-5D74-40B1-90D5-13A8470A4276}" type="presParOf" srcId="{1811099E-1E31-43C2-9768-506130BE13C2}" destId="{27AC2E00-38F6-4BCB-AF01-58BF93C8B056}" srcOrd="2" destOrd="0" presId="urn:microsoft.com/office/officeart/2018/2/layout/IconLabelList"/>
    <dgm:cxn modelId="{C3AD01E3-C9AC-4C52-AD38-BA4989B55D7C}" type="presParOf" srcId="{C323FCB5-BFF6-42AC-9EFF-00B1CC80A2FC}" destId="{B3FBE242-DE76-41A8-8DAA-0B88C09C1E29}" srcOrd="5" destOrd="0" presId="urn:microsoft.com/office/officeart/2018/2/layout/IconLabelList"/>
    <dgm:cxn modelId="{96202E62-4A5C-47F1-96DB-9D265B210576}" type="presParOf" srcId="{C323FCB5-BFF6-42AC-9EFF-00B1CC80A2FC}" destId="{C147C1A4-7104-40B9-91BA-B1E9F912AB42}" srcOrd="6" destOrd="0" presId="urn:microsoft.com/office/officeart/2018/2/layout/IconLabelList"/>
    <dgm:cxn modelId="{9F85CB85-5966-4FAB-9D41-99939943F51D}" type="presParOf" srcId="{C147C1A4-7104-40B9-91BA-B1E9F912AB42}" destId="{98E4471E-C77C-4ADA-ADBD-F5B0D3F327D3}" srcOrd="0" destOrd="0" presId="urn:microsoft.com/office/officeart/2018/2/layout/IconLabelList"/>
    <dgm:cxn modelId="{40421BF6-616D-440B-B2E9-2B883A446A96}" type="presParOf" srcId="{C147C1A4-7104-40B9-91BA-B1E9F912AB42}" destId="{CAFD3233-4EA6-42B0-AFE0-7667772388E1}" srcOrd="1" destOrd="0" presId="urn:microsoft.com/office/officeart/2018/2/layout/IconLabelList"/>
    <dgm:cxn modelId="{2D54DF6D-8032-4957-BC31-767C2D58A93C}" type="presParOf" srcId="{C147C1A4-7104-40B9-91BA-B1E9F912AB42}" destId="{CC1A05C9-6C7C-423C-8284-A270FE521A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r>
            <a:rPr lang="en-US"/>
            <a:t>The system will be accessible via webpage</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16597307-6684-4014-BD31-10D61F0FA791}">
      <dgm:prSet/>
      <dgm:spPr/>
      <dgm:t>
        <a:bodyPr/>
        <a:lstStyle/>
        <a:p>
          <a:r>
            <a:rPr lang="en-US"/>
            <a:t>Service will be hosted by a cluster of load-balanced servers</a:t>
          </a:r>
        </a:p>
      </dgm:t>
    </dgm:pt>
    <dgm:pt modelId="{F4E178DB-B016-423D-80C6-F0D38CF385CA}" type="parTrans" cxnId="{07BA2F22-EE39-4EA8-886E-35CB5CE711DA}">
      <dgm:prSet/>
      <dgm:spPr/>
      <dgm:t>
        <a:bodyPr/>
        <a:lstStyle/>
        <a:p>
          <a:endParaRPr lang="en-US"/>
        </a:p>
      </dgm:t>
    </dgm:pt>
    <dgm:pt modelId="{20E92EFC-8587-4F93-AC1D-A7B8E214B477}" type="sibTrans" cxnId="{07BA2F22-EE39-4EA8-886E-35CB5CE711DA}">
      <dgm:prSet/>
      <dgm:spPr/>
      <dgm:t>
        <a:bodyPr/>
        <a:lstStyle/>
        <a:p>
          <a:endParaRPr lang="en-US"/>
        </a:p>
      </dgm:t>
    </dgm:pt>
    <dgm:pt modelId="{D8C31A61-20D2-4C73-966D-F7EAF46DAB61}">
      <dgm:prSet/>
      <dgm:spPr/>
      <dgm:t>
        <a:bodyPr/>
        <a:lstStyle/>
        <a:p>
          <a:r>
            <a:rPr lang="en-US"/>
            <a:t>Service will have frequent backups</a:t>
          </a:r>
        </a:p>
      </dgm:t>
    </dgm:pt>
    <dgm:pt modelId="{357CB2B1-BE5E-4D6E-9034-E9139A9FCDC1}" type="parTrans" cxnId="{D9B05E06-FDD5-415B-926F-BDB36AC2F53D}">
      <dgm:prSet/>
      <dgm:spPr/>
      <dgm:t>
        <a:bodyPr/>
        <a:lstStyle/>
        <a:p>
          <a:endParaRPr lang="en-US"/>
        </a:p>
      </dgm:t>
    </dgm:pt>
    <dgm:pt modelId="{72FBB311-A56A-4A57-B39B-CBA84162B021}" type="sibTrans" cxnId="{D9B05E06-FDD5-415B-926F-BDB36AC2F53D}">
      <dgm:prSet/>
      <dgm:spPr/>
      <dgm:t>
        <a:bodyPr/>
        <a:lstStyle/>
        <a:p>
          <a:endParaRPr lang="en-US"/>
        </a:p>
      </dgm:t>
    </dgm:pt>
    <dgm:pt modelId="{55DE9C8C-6A7E-4720-B056-1B96CEF08145}">
      <dgm:prSet/>
      <dgm:spPr/>
      <dgm:t>
        <a:bodyPr/>
        <a:lstStyle/>
        <a:p>
          <a:r>
            <a:rPr lang="en-US"/>
            <a:t>Service will be constantly monitored to quickly detect any outages</a:t>
          </a:r>
        </a:p>
      </dgm:t>
    </dgm:pt>
    <dgm:pt modelId="{0408A898-7003-46A5-900A-855EE6FF32DD}" type="parTrans" cxnId="{BE9EFF23-FE6D-4678-A07D-BD200CD2AEB7}">
      <dgm:prSet/>
      <dgm:spPr/>
      <dgm:t>
        <a:bodyPr/>
        <a:lstStyle/>
        <a:p>
          <a:endParaRPr lang="en-US"/>
        </a:p>
      </dgm:t>
    </dgm:pt>
    <dgm:pt modelId="{FA16F8C0-80A9-4FEB-A1C0-01257FEF4D4D}" type="sibTrans" cxnId="{BE9EFF23-FE6D-4678-A07D-BD200CD2AEB7}">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CA087B50-5B30-4D82-A10B-ADC1DD10E108}" type="pres">
      <dgm:prSet presAssocID="{16597307-6684-4014-BD31-10D61F0FA791}" presName="compNode" presStyleCnt="0"/>
      <dgm:spPr/>
    </dgm:pt>
    <dgm:pt modelId="{37A941F2-6EC2-4341-BDF2-FCD2B36FD177}" type="pres">
      <dgm:prSet presAssocID="{16597307-6684-4014-BD31-10D61F0FA79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D7F35063-E2EB-4E3B-9F35-E6BB95A762E1}" type="pres">
      <dgm:prSet presAssocID="{16597307-6684-4014-BD31-10D61F0FA791}" presName="spaceRect" presStyleCnt="0"/>
      <dgm:spPr/>
    </dgm:pt>
    <dgm:pt modelId="{6EE5978A-ECC4-4624-B933-8BE3D262C56C}" type="pres">
      <dgm:prSet presAssocID="{16597307-6684-4014-BD31-10D61F0FA791}" presName="textRect" presStyleLbl="revTx" presStyleIdx="1" presStyleCnt="4">
        <dgm:presLayoutVars>
          <dgm:chMax val="1"/>
          <dgm:chPref val="1"/>
        </dgm:presLayoutVars>
      </dgm:prSet>
      <dgm:spPr/>
    </dgm:pt>
    <dgm:pt modelId="{8C66AEF4-DD9E-4A0E-91C5-1875E249AA91}" type="pres">
      <dgm:prSet presAssocID="{20E92EFC-8587-4F93-AC1D-A7B8E214B477}" presName="sibTrans" presStyleCnt="0"/>
      <dgm:spPr/>
    </dgm:pt>
    <dgm:pt modelId="{9B7115BE-EB92-40AE-9458-4B8162E41D63}" type="pres">
      <dgm:prSet presAssocID="{D8C31A61-20D2-4C73-966D-F7EAF46DAB61}" presName="compNode" presStyleCnt="0"/>
      <dgm:spPr/>
    </dgm:pt>
    <dgm:pt modelId="{3ECA14CE-8ADA-4F3E-B8A2-F1414FF8CF82}" type="pres">
      <dgm:prSet presAssocID="{D8C31A61-20D2-4C73-966D-F7EAF46DA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1E9EB96E-33AC-4BEE-8878-3F727B261A7E}" type="pres">
      <dgm:prSet presAssocID="{D8C31A61-20D2-4C73-966D-F7EAF46DAB61}" presName="spaceRect" presStyleCnt="0"/>
      <dgm:spPr/>
    </dgm:pt>
    <dgm:pt modelId="{0ECB1138-B0F4-45A4-9F4E-210B2869C339}" type="pres">
      <dgm:prSet presAssocID="{D8C31A61-20D2-4C73-966D-F7EAF46DAB61}" presName="textRect" presStyleLbl="revTx" presStyleIdx="2" presStyleCnt="4">
        <dgm:presLayoutVars>
          <dgm:chMax val="1"/>
          <dgm:chPref val="1"/>
        </dgm:presLayoutVars>
      </dgm:prSet>
      <dgm:spPr/>
    </dgm:pt>
    <dgm:pt modelId="{3820368A-6B50-4E92-8A29-60A4FD6903FE}" type="pres">
      <dgm:prSet presAssocID="{72FBB311-A56A-4A57-B39B-CBA84162B021}" presName="sibTrans" presStyleCnt="0"/>
      <dgm:spPr/>
    </dgm:pt>
    <dgm:pt modelId="{4A80109B-4846-4254-85B0-C7AB48382590}" type="pres">
      <dgm:prSet presAssocID="{55DE9C8C-6A7E-4720-B056-1B96CEF08145}" presName="compNode" presStyleCnt="0"/>
      <dgm:spPr/>
    </dgm:pt>
    <dgm:pt modelId="{A034DF28-82F3-4185-9C78-7417CBA16708}" type="pres">
      <dgm:prSet presAssocID="{55DE9C8C-6A7E-4720-B056-1B96CEF081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eart with pulse"/>
        </a:ext>
      </dgm:extLst>
    </dgm:pt>
    <dgm:pt modelId="{C2671581-6981-4FA3-8572-46225361D50F}" type="pres">
      <dgm:prSet presAssocID="{55DE9C8C-6A7E-4720-B056-1B96CEF08145}" presName="spaceRect" presStyleCnt="0"/>
      <dgm:spPr/>
    </dgm:pt>
    <dgm:pt modelId="{DB5B5797-7660-4B9B-B83C-7621B7C06F1D}" type="pres">
      <dgm:prSet presAssocID="{55DE9C8C-6A7E-4720-B056-1B96CEF08145}"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21F80B03-BA10-4328-87D9-CA60B84280C9}" type="presOf" srcId="{D8C31A61-20D2-4C73-966D-F7EAF46DAB61}" destId="{0ECB1138-B0F4-45A4-9F4E-210B2869C339}" srcOrd="0" destOrd="0" presId="urn:microsoft.com/office/officeart/2018/2/layout/IconLabelList"/>
    <dgm:cxn modelId="{D9B05E06-FDD5-415B-926F-BDB36AC2F53D}" srcId="{EC9DB886-C15D-492B-BCC5-822A5813CD46}" destId="{D8C31A61-20D2-4C73-966D-F7EAF46DAB61}" srcOrd="2" destOrd="0" parTransId="{357CB2B1-BE5E-4D6E-9034-E9139A9FCDC1}" sibTransId="{72FBB311-A56A-4A57-B39B-CBA84162B021}"/>
    <dgm:cxn modelId="{07BA2F22-EE39-4EA8-886E-35CB5CE711DA}" srcId="{EC9DB886-C15D-492B-BCC5-822A5813CD46}" destId="{16597307-6684-4014-BD31-10D61F0FA791}" srcOrd="1" destOrd="0" parTransId="{F4E178DB-B016-423D-80C6-F0D38CF385CA}" sibTransId="{20E92EFC-8587-4F93-AC1D-A7B8E214B477}"/>
    <dgm:cxn modelId="{BE9EFF23-FE6D-4678-A07D-BD200CD2AEB7}" srcId="{EC9DB886-C15D-492B-BCC5-822A5813CD46}" destId="{55DE9C8C-6A7E-4720-B056-1B96CEF08145}" srcOrd="3" destOrd="0" parTransId="{0408A898-7003-46A5-900A-855EE6FF32DD}" sibTransId="{FA16F8C0-80A9-4FEB-A1C0-01257FEF4D4D}"/>
    <dgm:cxn modelId="{6268AF88-066A-42A6-9B58-98638BE942A9}" srcId="{EC9DB886-C15D-492B-BCC5-822A5813CD46}" destId="{F619A620-7ABB-4984-89ED-892A0AFFCA58}" srcOrd="0" destOrd="0" parTransId="{B833F2B1-75FA-45EE-A508-AA98A764CD85}" sibTransId="{EE63EFDA-4D6D-4036-B615-D6E135CC1D89}"/>
    <dgm:cxn modelId="{D558609F-2809-4FD4-813E-0171F7B760AE}" type="presOf" srcId="{55DE9C8C-6A7E-4720-B056-1B96CEF08145}" destId="{DB5B5797-7660-4B9B-B83C-7621B7C06F1D}" srcOrd="0" destOrd="0" presId="urn:microsoft.com/office/officeart/2018/2/layout/IconLabelList"/>
    <dgm:cxn modelId="{CBD9A4E7-26D8-4611-B958-A638EF447FCF}" type="presOf" srcId="{16597307-6684-4014-BD31-10D61F0FA791}" destId="{6EE5978A-ECC4-4624-B933-8BE3D262C56C}"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C36758BD-8919-4DB8-9C4C-BC684424B6F5}" type="presParOf" srcId="{3C841A8E-1C7E-411D-902F-9BB6A2F75AB2}" destId="{CA087B50-5B30-4D82-A10B-ADC1DD10E108}" srcOrd="2" destOrd="0" presId="urn:microsoft.com/office/officeart/2018/2/layout/IconLabelList"/>
    <dgm:cxn modelId="{7016229C-01DB-4C1D-9D92-FC1C404A14E6}" type="presParOf" srcId="{CA087B50-5B30-4D82-A10B-ADC1DD10E108}" destId="{37A941F2-6EC2-4341-BDF2-FCD2B36FD177}" srcOrd="0" destOrd="0" presId="urn:microsoft.com/office/officeart/2018/2/layout/IconLabelList"/>
    <dgm:cxn modelId="{6C2107FB-66D2-41F7-A297-20505DACF350}" type="presParOf" srcId="{CA087B50-5B30-4D82-A10B-ADC1DD10E108}" destId="{D7F35063-E2EB-4E3B-9F35-E6BB95A762E1}" srcOrd="1" destOrd="0" presId="urn:microsoft.com/office/officeart/2018/2/layout/IconLabelList"/>
    <dgm:cxn modelId="{5797F221-291F-4D08-AFCF-A6464EB12D90}" type="presParOf" srcId="{CA087B50-5B30-4D82-A10B-ADC1DD10E108}" destId="{6EE5978A-ECC4-4624-B933-8BE3D262C56C}" srcOrd="2" destOrd="0" presId="urn:microsoft.com/office/officeart/2018/2/layout/IconLabelList"/>
    <dgm:cxn modelId="{3B4AD8E6-0CFC-4E71-9B09-E47438A14686}" type="presParOf" srcId="{3C841A8E-1C7E-411D-902F-9BB6A2F75AB2}" destId="{8C66AEF4-DD9E-4A0E-91C5-1875E249AA91}" srcOrd="3" destOrd="0" presId="urn:microsoft.com/office/officeart/2018/2/layout/IconLabelList"/>
    <dgm:cxn modelId="{CCEC0C98-B293-43E4-84CE-65610505D1BE}" type="presParOf" srcId="{3C841A8E-1C7E-411D-902F-9BB6A2F75AB2}" destId="{9B7115BE-EB92-40AE-9458-4B8162E41D63}" srcOrd="4" destOrd="0" presId="urn:microsoft.com/office/officeart/2018/2/layout/IconLabelList"/>
    <dgm:cxn modelId="{7DDB18E0-6180-4F90-A8EC-0E6F060AD771}" type="presParOf" srcId="{9B7115BE-EB92-40AE-9458-4B8162E41D63}" destId="{3ECA14CE-8ADA-4F3E-B8A2-F1414FF8CF82}" srcOrd="0" destOrd="0" presId="urn:microsoft.com/office/officeart/2018/2/layout/IconLabelList"/>
    <dgm:cxn modelId="{04D06A63-4DBA-42C4-8A17-14576F1F4116}" type="presParOf" srcId="{9B7115BE-EB92-40AE-9458-4B8162E41D63}" destId="{1E9EB96E-33AC-4BEE-8878-3F727B261A7E}" srcOrd="1" destOrd="0" presId="urn:microsoft.com/office/officeart/2018/2/layout/IconLabelList"/>
    <dgm:cxn modelId="{34E69AD0-4692-4BA0-9868-B388076595EC}" type="presParOf" srcId="{9B7115BE-EB92-40AE-9458-4B8162E41D63}" destId="{0ECB1138-B0F4-45A4-9F4E-210B2869C339}" srcOrd="2" destOrd="0" presId="urn:microsoft.com/office/officeart/2018/2/layout/IconLabelList"/>
    <dgm:cxn modelId="{E377B05A-35DD-406A-A5D4-970A3CECA142}" type="presParOf" srcId="{3C841A8E-1C7E-411D-902F-9BB6A2F75AB2}" destId="{3820368A-6B50-4E92-8A29-60A4FD6903FE}" srcOrd="5" destOrd="0" presId="urn:microsoft.com/office/officeart/2018/2/layout/IconLabelList"/>
    <dgm:cxn modelId="{DEF541C9-CF53-40C9-B664-03AFE869948B}" type="presParOf" srcId="{3C841A8E-1C7E-411D-902F-9BB6A2F75AB2}" destId="{4A80109B-4846-4254-85B0-C7AB48382590}" srcOrd="6" destOrd="0" presId="urn:microsoft.com/office/officeart/2018/2/layout/IconLabelList"/>
    <dgm:cxn modelId="{26B55886-43CF-47E6-9406-90F85C9A4478}" type="presParOf" srcId="{4A80109B-4846-4254-85B0-C7AB48382590}" destId="{A034DF28-82F3-4185-9C78-7417CBA16708}" srcOrd="0" destOrd="0" presId="urn:microsoft.com/office/officeart/2018/2/layout/IconLabelList"/>
    <dgm:cxn modelId="{93C1834B-DA00-4159-B49A-FA0BDCD96020}" type="presParOf" srcId="{4A80109B-4846-4254-85B0-C7AB48382590}" destId="{C2671581-6981-4FA3-8572-46225361D50F}" srcOrd="1" destOrd="0" presId="urn:microsoft.com/office/officeart/2018/2/layout/IconLabelList"/>
    <dgm:cxn modelId="{ED2B15D1-42F4-4DB2-ABDA-EB0343FE5F17}" type="presParOf" srcId="{4A80109B-4846-4254-85B0-C7AB48382590}" destId="{DB5B5797-7660-4B9B-B83C-7621B7C06F1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9DB886-C15D-492B-BCC5-822A5813CD46}"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619A620-7ABB-4984-89ED-892A0AFFCA58}">
      <dgm:prSet/>
      <dgm:spPr/>
      <dgm:t>
        <a:bodyPr/>
        <a:lstStyle/>
        <a:p>
          <a:pPr>
            <a:lnSpc>
              <a:spcPct val="100000"/>
            </a:lnSpc>
          </a:pPr>
          <a:r>
            <a:rPr lang="en-US"/>
            <a:t>The service will be designed in modules</a:t>
          </a:r>
        </a:p>
      </dgm:t>
    </dgm:pt>
    <dgm:pt modelId="{B833F2B1-75FA-45EE-A508-AA98A764CD85}" type="parTrans" cxnId="{6268AF88-066A-42A6-9B58-98638BE942A9}">
      <dgm:prSet/>
      <dgm:spPr/>
      <dgm:t>
        <a:bodyPr/>
        <a:lstStyle/>
        <a:p>
          <a:endParaRPr lang="en-US"/>
        </a:p>
      </dgm:t>
    </dgm:pt>
    <dgm:pt modelId="{EE63EFDA-4D6D-4036-B615-D6E135CC1D89}" type="sibTrans" cxnId="{6268AF88-066A-42A6-9B58-98638BE942A9}">
      <dgm:prSet/>
      <dgm:spPr/>
      <dgm:t>
        <a:bodyPr/>
        <a:lstStyle/>
        <a:p>
          <a:endParaRPr lang="en-US"/>
        </a:p>
      </dgm:t>
    </dgm:pt>
    <dgm:pt modelId="{532D98B3-53A8-4E1D-8C8D-32AEF623774D}">
      <dgm:prSet/>
      <dgm:spPr/>
      <dgm:t>
        <a:bodyPr/>
        <a:lstStyle/>
        <a:p>
          <a:pPr>
            <a:lnSpc>
              <a:spcPct val="100000"/>
            </a:lnSpc>
          </a:pPr>
          <a:r>
            <a:rPr lang="en-US"/>
            <a:t>Modules will be easily added or changed over time</a:t>
          </a:r>
          <a:endParaRPr lang="en-US" dirty="0"/>
        </a:p>
      </dgm:t>
    </dgm:pt>
    <dgm:pt modelId="{794A9371-C3B4-4751-B313-CC777F0D2C32}" type="parTrans" cxnId="{390A8C82-F017-4DEA-BBD7-D0484B710587}">
      <dgm:prSet/>
      <dgm:spPr/>
      <dgm:t>
        <a:bodyPr/>
        <a:lstStyle/>
        <a:p>
          <a:endParaRPr lang="en-US"/>
        </a:p>
      </dgm:t>
    </dgm:pt>
    <dgm:pt modelId="{8906B759-AC07-41BD-9116-29CE0BF614EA}" type="sibTrans" cxnId="{390A8C82-F017-4DEA-BBD7-D0484B710587}">
      <dgm:prSet/>
      <dgm:spPr/>
      <dgm:t>
        <a:bodyPr/>
        <a:lstStyle/>
        <a:p>
          <a:endParaRPr lang="en-US"/>
        </a:p>
      </dgm:t>
    </dgm:pt>
    <dgm:pt modelId="{FD4AEE95-BFD2-4766-A475-D9A2DD716090}">
      <dgm:prSet/>
      <dgm:spPr/>
      <dgm:t>
        <a:bodyPr/>
        <a:lstStyle/>
        <a:p>
          <a:pPr>
            <a:lnSpc>
              <a:spcPct val="100000"/>
            </a:lnSpc>
          </a:pPr>
          <a:r>
            <a:rPr lang="en-US"/>
            <a:t>It will accept many kinds of data in patient results</a:t>
          </a:r>
          <a:endParaRPr lang="en-US" dirty="0"/>
        </a:p>
      </dgm:t>
    </dgm:pt>
    <dgm:pt modelId="{1D057F1B-78B4-40F9-9BE6-487FE04C07D4}" type="parTrans" cxnId="{2974EC66-9019-469B-A90F-5D5EEBDC753C}">
      <dgm:prSet/>
      <dgm:spPr/>
      <dgm:t>
        <a:bodyPr/>
        <a:lstStyle/>
        <a:p>
          <a:endParaRPr lang="en-US"/>
        </a:p>
      </dgm:t>
    </dgm:pt>
    <dgm:pt modelId="{C432B43D-3F93-4788-995F-327CAE57462C}" type="sibTrans" cxnId="{2974EC66-9019-469B-A90F-5D5EEBDC753C}">
      <dgm:prSet/>
      <dgm:spPr/>
      <dgm:t>
        <a:bodyPr/>
        <a:lstStyle/>
        <a:p>
          <a:endParaRPr lang="en-US"/>
        </a:p>
      </dgm:t>
    </dgm:pt>
    <dgm:pt modelId="{AB325599-31F9-442E-A6BE-02EEB839F061}">
      <dgm:prSet/>
      <dgm:spPr/>
      <dgm:t>
        <a:bodyPr/>
        <a:lstStyle/>
        <a:p>
          <a:pPr>
            <a:lnSpc>
              <a:spcPct val="100000"/>
            </a:lnSpc>
          </a:pPr>
          <a:r>
            <a:rPr lang="en-US"/>
            <a:t>Database maintenance will be performed routinely</a:t>
          </a:r>
          <a:endParaRPr lang="en-US" dirty="0"/>
        </a:p>
      </dgm:t>
    </dgm:pt>
    <dgm:pt modelId="{8F4B0F70-AAC0-4E6E-8B2A-C582695F948A}" type="parTrans" cxnId="{B7939D57-B41A-4137-9366-78786FE16612}">
      <dgm:prSet/>
      <dgm:spPr/>
      <dgm:t>
        <a:bodyPr/>
        <a:lstStyle/>
        <a:p>
          <a:endParaRPr lang="en-US"/>
        </a:p>
      </dgm:t>
    </dgm:pt>
    <dgm:pt modelId="{CCD05C06-BFD9-42E5-B83E-CF2410C91957}" type="sibTrans" cxnId="{B7939D57-B41A-4137-9366-78786FE16612}">
      <dgm:prSet/>
      <dgm:spPr/>
      <dgm:t>
        <a:bodyPr/>
        <a:lstStyle/>
        <a:p>
          <a:endParaRPr lang="en-US"/>
        </a:p>
      </dgm:t>
    </dgm:pt>
    <dgm:pt modelId="{3C841A8E-1C7E-411D-902F-9BB6A2F75AB2}" type="pres">
      <dgm:prSet presAssocID="{EC9DB886-C15D-492B-BCC5-822A5813CD46}" presName="root" presStyleCnt="0">
        <dgm:presLayoutVars>
          <dgm:dir/>
          <dgm:resizeHandles val="exact"/>
        </dgm:presLayoutVars>
      </dgm:prSet>
      <dgm:spPr/>
    </dgm:pt>
    <dgm:pt modelId="{2B4DD5FC-20FA-4623-8991-F280C6036E80}" type="pres">
      <dgm:prSet presAssocID="{F619A620-7ABB-4984-89ED-892A0AFFCA58}" presName="compNode" presStyleCnt="0"/>
      <dgm:spPr/>
    </dgm:pt>
    <dgm:pt modelId="{1B86730C-97C1-4D1A-80A3-7AAF2FECC7C5}" type="pres">
      <dgm:prSet presAssocID="{F619A620-7ABB-4984-89ED-892A0AFFCA5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5AD0F83A-6B67-4C17-A109-B08066751820}" type="pres">
      <dgm:prSet presAssocID="{F619A620-7ABB-4984-89ED-892A0AFFCA58}" presName="spaceRect" presStyleCnt="0"/>
      <dgm:spPr/>
    </dgm:pt>
    <dgm:pt modelId="{423A0C15-124C-41CB-952D-B8B1A0D0F539}" type="pres">
      <dgm:prSet presAssocID="{F619A620-7ABB-4984-89ED-892A0AFFCA58}" presName="textRect" presStyleLbl="revTx" presStyleIdx="0" presStyleCnt="4">
        <dgm:presLayoutVars>
          <dgm:chMax val="1"/>
          <dgm:chPref val="1"/>
        </dgm:presLayoutVars>
      </dgm:prSet>
      <dgm:spPr/>
    </dgm:pt>
    <dgm:pt modelId="{84ACA9F3-1832-4B1E-874A-B2AD67969B20}" type="pres">
      <dgm:prSet presAssocID="{EE63EFDA-4D6D-4036-B615-D6E135CC1D89}" presName="sibTrans" presStyleCnt="0"/>
      <dgm:spPr/>
    </dgm:pt>
    <dgm:pt modelId="{0E196409-C615-448B-88C0-DF44DE47ED54}" type="pres">
      <dgm:prSet presAssocID="{532D98B3-53A8-4E1D-8C8D-32AEF623774D}" presName="compNode" presStyleCnt="0"/>
      <dgm:spPr/>
    </dgm:pt>
    <dgm:pt modelId="{4098C1A1-EC93-405F-BF48-FD2DCFDFB43F}" type="pres">
      <dgm:prSet presAssocID="{532D98B3-53A8-4E1D-8C8D-32AEF62377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
        </a:ext>
      </dgm:extLst>
    </dgm:pt>
    <dgm:pt modelId="{C57F2DA2-CC19-4F79-A1AC-DCCCBE8B01B8}" type="pres">
      <dgm:prSet presAssocID="{532D98B3-53A8-4E1D-8C8D-32AEF623774D}" presName="spaceRect" presStyleCnt="0"/>
      <dgm:spPr/>
    </dgm:pt>
    <dgm:pt modelId="{7DAC8169-2EBF-4472-9E36-D78FA7C7B9C1}" type="pres">
      <dgm:prSet presAssocID="{532D98B3-53A8-4E1D-8C8D-32AEF623774D}" presName="textRect" presStyleLbl="revTx" presStyleIdx="1" presStyleCnt="4">
        <dgm:presLayoutVars>
          <dgm:chMax val="1"/>
          <dgm:chPref val="1"/>
        </dgm:presLayoutVars>
      </dgm:prSet>
      <dgm:spPr/>
    </dgm:pt>
    <dgm:pt modelId="{5E7224CC-D875-4960-97D5-58CC499C3977}" type="pres">
      <dgm:prSet presAssocID="{8906B759-AC07-41BD-9116-29CE0BF614EA}" presName="sibTrans" presStyleCnt="0"/>
      <dgm:spPr/>
    </dgm:pt>
    <dgm:pt modelId="{AF2A0A5C-21C0-4582-A035-052E0B522EE6}" type="pres">
      <dgm:prSet presAssocID="{FD4AEE95-BFD2-4766-A475-D9A2DD716090}" presName="compNode" presStyleCnt="0"/>
      <dgm:spPr/>
    </dgm:pt>
    <dgm:pt modelId="{97FF8A1F-0AE8-4A16-90D7-C224E7CD84E7}" type="pres">
      <dgm:prSet presAssocID="{FD4AEE95-BFD2-4766-A475-D9A2DD7160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0686E6E0-BDAB-45D2-8BC7-4974AE7D6B44}" type="pres">
      <dgm:prSet presAssocID="{FD4AEE95-BFD2-4766-A475-D9A2DD716090}" presName="spaceRect" presStyleCnt="0"/>
      <dgm:spPr/>
    </dgm:pt>
    <dgm:pt modelId="{73CC214A-B7AC-4677-B722-CF362831229B}" type="pres">
      <dgm:prSet presAssocID="{FD4AEE95-BFD2-4766-A475-D9A2DD716090}" presName="textRect" presStyleLbl="revTx" presStyleIdx="2" presStyleCnt="4">
        <dgm:presLayoutVars>
          <dgm:chMax val="1"/>
          <dgm:chPref val="1"/>
        </dgm:presLayoutVars>
      </dgm:prSet>
      <dgm:spPr/>
    </dgm:pt>
    <dgm:pt modelId="{4641DD01-364F-4853-9352-FC8361BF2993}" type="pres">
      <dgm:prSet presAssocID="{C432B43D-3F93-4788-995F-327CAE57462C}" presName="sibTrans" presStyleCnt="0"/>
      <dgm:spPr/>
    </dgm:pt>
    <dgm:pt modelId="{B1EF6616-E187-4E3E-B733-0CD8231ED041}" type="pres">
      <dgm:prSet presAssocID="{AB325599-31F9-442E-A6BE-02EEB839F061}" presName="compNode" presStyleCnt="0"/>
      <dgm:spPr/>
    </dgm:pt>
    <dgm:pt modelId="{C8F735AC-DF23-480E-8A08-CFC048EA5535}" type="pres">
      <dgm:prSet presAssocID="{AB325599-31F9-442E-A6BE-02EEB839F0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rench"/>
        </a:ext>
      </dgm:extLst>
    </dgm:pt>
    <dgm:pt modelId="{A0BD80CA-852E-4961-A526-AD4B51DE9072}" type="pres">
      <dgm:prSet presAssocID="{AB325599-31F9-442E-A6BE-02EEB839F061}" presName="spaceRect" presStyleCnt="0"/>
      <dgm:spPr/>
    </dgm:pt>
    <dgm:pt modelId="{2B747C2A-4BBF-439B-B529-04EAC55F6591}" type="pres">
      <dgm:prSet presAssocID="{AB325599-31F9-442E-A6BE-02EEB839F061}" presName="textRect" presStyleLbl="revTx" presStyleIdx="3" presStyleCnt="4">
        <dgm:presLayoutVars>
          <dgm:chMax val="1"/>
          <dgm:chPref val="1"/>
        </dgm:presLayoutVars>
      </dgm:prSet>
      <dgm:spPr/>
    </dgm:pt>
  </dgm:ptLst>
  <dgm:cxnLst>
    <dgm:cxn modelId="{72995002-F901-4BD4-8DE9-54B2285A0425}" type="presOf" srcId="{F619A620-7ABB-4984-89ED-892A0AFFCA58}" destId="{423A0C15-124C-41CB-952D-B8B1A0D0F539}" srcOrd="0" destOrd="0" presId="urn:microsoft.com/office/officeart/2018/2/layout/IconLabelList"/>
    <dgm:cxn modelId="{C3C1FA07-1522-46EE-92D1-7B7F7B59DB6F}" type="presOf" srcId="{532D98B3-53A8-4E1D-8C8D-32AEF623774D}" destId="{7DAC8169-2EBF-4472-9E36-D78FA7C7B9C1}" srcOrd="0" destOrd="0" presId="urn:microsoft.com/office/officeart/2018/2/layout/IconLabelList"/>
    <dgm:cxn modelId="{2974EC66-9019-469B-A90F-5D5EEBDC753C}" srcId="{EC9DB886-C15D-492B-BCC5-822A5813CD46}" destId="{FD4AEE95-BFD2-4766-A475-D9A2DD716090}" srcOrd="2" destOrd="0" parTransId="{1D057F1B-78B4-40F9-9BE6-487FE04C07D4}" sibTransId="{C432B43D-3F93-4788-995F-327CAE57462C}"/>
    <dgm:cxn modelId="{B7939D57-B41A-4137-9366-78786FE16612}" srcId="{EC9DB886-C15D-492B-BCC5-822A5813CD46}" destId="{AB325599-31F9-442E-A6BE-02EEB839F061}" srcOrd="3" destOrd="0" parTransId="{8F4B0F70-AAC0-4E6E-8B2A-C582695F948A}" sibTransId="{CCD05C06-BFD9-42E5-B83E-CF2410C91957}"/>
    <dgm:cxn modelId="{390A8C82-F017-4DEA-BBD7-D0484B710587}" srcId="{EC9DB886-C15D-492B-BCC5-822A5813CD46}" destId="{532D98B3-53A8-4E1D-8C8D-32AEF623774D}" srcOrd="1" destOrd="0" parTransId="{794A9371-C3B4-4751-B313-CC777F0D2C32}" sibTransId="{8906B759-AC07-41BD-9116-29CE0BF614EA}"/>
    <dgm:cxn modelId="{6268AF88-066A-42A6-9B58-98638BE942A9}" srcId="{EC9DB886-C15D-492B-BCC5-822A5813CD46}" destId="{F619A620-7ABB-4984-89ED-892A0AFFCA58}" srcOrd="0" destOrd="0" parTransId="{B833F2B1-75FA-45EE-A508-AA98A764CD85}" sibTransId="{EE63EFDA-4D6D-4036-B615-D6E135CC1D89}"/>
    <dgm:cxn modelId="{0E986E9B-0C0D-4204-B695-B837C8BCAB31}" type="presOf" srcId="{FD4AEE95-BFD2-4766-A475-D9A2DD716090}" destId="{73CC214A-B7AC-4677-B722-CF362831229B}" srcOrd="0" destOrd="0" presId="urn:microsoft.com/office/officeart/2018/2/layout/IconLabelList"/>
    <dgm:cxn modelId="{B1CBF8B3-B83B-4BB2-AD5D-C27D4409BA48}" type="presOf" srcId="{AB325599-31F9-442E-A6BE-02EEB839F061}" destId="{2B747C2A-4BBF-439B-B529-04EAC55F6591}" srcOrd="0" destOrd="0" presId="urn:microsoft.com/office/officeart/2018/2/layout/IconLabelList"/>
    <dgm:cxn modelId="{71ACAEEB-E82D-42A8-AB85-E5C2A44191CE}" type="presOf" srcId="{EC9DB886-C15D-492B-BCC5-822A5813CD46}" destId="{3C841A8E-1C7E-411D-902F-9BB6A2F75AB2}" srcOrd="0" destOrd="0" presId="urn:microsoft.com/office/officeart/2018/2/layout/IconLabelList"/>
    <dgm:cxn modelId="{23060370-A28A-4269-8704-90B11DBC592C}" type="presParOf" srcId="{3C841A8E-1C7E-411D-902F-9BB6A2F75AB2}" destId="{2B4DD5FC-20FA-4623-8991-F280C6036E80}" srcOrd="0" destOrd="0" presId="urn:microsoft.com/office/officeart/2018/2/layout/IconLabelList"/>
    <dgm:cxn modelId="{85193B3A-3C91-4324-AAB8-6AA335D9598C}" type="presParOf" srcId="{2B4DD5FC-20FA-4623-8991-F280C6036E80}" destId="{1B86730C-97C1-4D1A-80A3-7AAF2FECC7C5}" srcOrd="0" destOrd="0" presId="urn:microsoft.com/office/officeart/2018/2/layout/IconLabelList"/>
    <dgm:cxn modelId="{9C509C58-1CFC-4207-A13E-A35039B85ACD}" type="presParOf" srcId="{2B4DD5FC-20FA-4623-8991-F280C6036E80}" destId="{5AD0F83A-6B67-4C17-A109-B08066751820}" srcOrd="1" destOrd="0" presId="urn:microsoft.com/office/officeart/2018/2/layout/IconLabelList"/>
    <dgm:cxn modelId="{10175172-ABE8-4152-866C-053D0E3D4811}" type="presParOf" srcId="{2B4DD5FC-20FA-4623-8991-F280C6036E80}" destId="{423A0C15-124C-41CB-952D-B8B1A0D0F539}" srcOrd="2" destOrd="0" presId="urn:microsoft.com/office/officeart/2018/2/layout/IconLabelList"/>
    <dgm:cxn modelId="{73EC1FA1-6407-4A7A-9779-51D5BA3149E2}" type="presParOf" srcId="{3C841A8E-1C7E-411D-902F-9BB6A2F75AB2}" destId="{84ACA9F3-1832-4B1E-874A-B2AD67969B20}" srcOrd="1" destOrd="0" presId="urn:microsoft.com/office/officeart/2018/2/layout/IconLabelList"/>
    <dgm:cxn modelId="{8192971F-7D30-4AAA-A2D7-87C6BD2304E5}" type="presParOf" srcId="{3C841A8E-1C7E-411D-902F-9BB6A2F75AB2}" destId="{0E196409-C615-448B-88C0-DF44DE47ED54}" srcOrd="2" destOrd="0" presId="urn:microsoft.com/office/officeart/2018/2/layout/IconLabelList"/>
    <dgm:cxn modelId="{51604FAD-E8D3-4A52-804E-B333D0394505}" type="presParOf" srcId="{0E196409-C615-448B-88C0-DF44DE47ED54}" destId="{4098C1A1-EC93-405F-BF48-FD2DCFDFB43F}" srcOrd="0" destOrd="0" presId="urn:microsoft.com/office/officeart/2018/2/layout/IconLabelList"/>
    <dgm:cxn modelId="{2FAE445B-987C-4C9C-BC30-C624EEA3F0C1}" type="presParOf" srcId="{0E196409-C615-448B-88C0-DF44DE47ED54}" destId="{C57F2DA2-CC19-4F79-A1AC-DCCCBE8B01B8}" srcOrd="1" destOrd="0" presId="urn:microsoft.com/office/officeart/2018/2/layout/IconLabelList"/>
    <dgm:cxn modelId="{080016AF-93B2-4869-9A0E-8D78701482D7}" type="presParOf" srcId="{0E196409-C615-448B-88C0-DF44DE47ED54}" destId="{7DAC8169-2EBF-4472-9E36-D78FA7C7B9C1}" srcOrd="2" destOrd="0" presId="urn:microsoft.com/office/officeart/2018/2/layout/IconLabelList"/>
    <dgm:cxn modelId="{AD5C583D-54AB-4F74-AD4C-AF7731AC1FF4}" type="presParOf" srcId="{3C841A8E-1C7E-411D-902F-9BB6A2F75AB2}" destId="{5E7224CC-D875-4960-97D5-58CC499C3977}" srcOrd="3" destOrd="0" presId="urn:microsoft.com/office/officeart/2018/2/layout/IconLabelList"/>
    <dgm:cxn modelId="{AF5F16E2-006C-4231-BD6F-F2B778B59E85}" type="presParOf" srcId="{3C841A8E-1C7E-411D-902F-9BB6A2F75AB2}" destId="{AF2A0A5C-21C0-4582-A035-052E0B522EE6}" srcOrd="4" destOrd="0" presId="urn:microsoft.com/office/officeart/2018/2/layout/IconLabelList"/>
    <dgm:cxn modelId="{EAACD584-B9CF-476F-AA0B-5F587B5DFE66}" type="presParOf" srcId="{AF2A0A5C-21C0-4582-A035-052E0B522EE6}" destId="{97FF8A1F-0AE8-4A16-90D7-C224E7CD84E7}" srcOrd="0" destOrd="0" presId="urn:microsoft.com/office/officeart/2018/2/layout/IconLabelList"/>
    <dgm:cxn modelId="{1BA3D697-949A-466E-A870-C71339C44277}" type="presParOf" srcId="{AF2A0A5C-21C0-4582-A035-052E0B522EE6}" destId="{0686E6E0-BDAB-45D2-8BC7-4974AE7D6B44}" srcOrd="1" destOrd="0" presId="urn:microsoft.com/office/officeart/2018/2/layout/IconLabelList"/>
    <dgm:cxn modelId="{EAED22FB-640F-48A5-9CB1-697EEA17C2C7}" type="presParOf" srcId="{AF2A0A5C-21C0-4582-A035-052E0B522EE6}" destId="{73CC214A-B7AC-4677-B722-CF362831229B}" srcOrd="2" destOrd="0" presId="urn:microsoft.com/office/officeart/2018/2/layout/IconLabelList"/>
    <dgm:cxn modelId="{F452D259-6784-4A3C-AF56-6DA88032F096}" type="presParOf" srcId="{3C841A8E-1C7E-411D-902F-9BB6A2F75AB2}" destId="{4641DD01-364F-4853-9352-FC8361BF2993}" srcOrd="5" destOrd="0" presId="urn:microsoft.com/office/officeart/2018/2/layout/IconLabelList"/>
    <dgm:cxn modelId="{F8F227EA-E2FA-4425-AB4E-2203FF7E42E4}" type="presParOf" srcId="{3C841A8E-1C7E-411D-902F-9BB6A2F75AB2}" destId="{B1EF6616-E187-4E3E-B733-0CD8231ED041}" srcOrd="6" destOrd="0" presId="urn:microsoft.com/office/officeart/2018/2/layout/IconLabelList"/>
    <dgm:cxn modelId="{9ECAE819-6A90-4B5F-AEFA-AF7DED2C5E9B}" type="presParOf" srcId="{B1EF6616-E187-4E3E-B733-0CD8231ED041}" destId="{C8F735AC-DF23-480E-8A08-CFC048EA5535}" srcOrd="0" destOrd="0" presId="urn:microsoft.com/office/officeart/2018/2/layout/IconLabelList"/>
    <dgm:cxn modelId="{1FEB447A-4601-49E4-BB05-9BE9424B8AFD}" type="presParOf" srcId="{B1EF6616-E187-4E3E-B733-0CD8231ED041}" destId="{A0BD80CA-852E-4961-A526-AD4B51DE9072}" srcOrd="1" destOrd="0" presId="urn:microsoft.com/office/officeart/2018/2/layout/IconLabelList"/>
    <dgm:cxn modelId="{23A9939D-A784-4721-B9B3-12F3CB901E7E}" type="presParOf" srcId="{B1EF6616-E187-4E3E-B733-0CD8231ED041}" destId="{2B747C2A-4BBF-439B-B529-04EAC55F65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r>
            <a:rPr lang="en-US"/>
            <a:t>Schedule</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endParaRPr lang="en-US"/>
        </a:p>
      </dgm:t>
    </dgm:pt>
    <dgm:pt modelId="{3160DC58-29B8-4530-B632-6538B3754D0F}">
      <dgm:prSet/>
      <dgm:spPr/>
      <dgm:t>
        <a:bodyPr/>
        <a:lstStyle/>
        <a:p>
          <a:r>
            <a:rPr lang="en-US"/>
            <a:t>PersonnelSchedule</a:t>
          </a:r>
        </a:p>
      </dgm:t>
    </dgm:pt>
    <dgm:pt modelId="{B24D9F8D-FBED-43F6-BD52-80D4D45979C5}" type="parTrans" cxnId="{AD7BDDBA-C719-4E1C-8FA3-0C3A19AD0A84}">
      <dgm:prSet/>
      <dgm:spPr/>
      <dgm:t>
        <a:bodyPr/>
        <a:lstStyle/>
        <a:p>
          <a:endParaRPr lang="en-US"/>
        </a:p>
      </dgm:t>
    </dgm:pt>
    <dgm:pt modelId="{DC6601A2-E6B0-4011-83E0-2EE449315D94}" type="sibTrans" cxnId="{AD7BDDBA-C719-4E1C-8FA3-0C3A19AD0A84}">
      <dgm:prSet/>
      <dgm:spPr/>
      <dgm:t>
        <a:bodyPr/>
        <a:lstStyle/>
        <a:p>
          <a:endParaRPr lang="en-US"/>
        </a:p>
      </dgm:t>
    </dgm:pt>
    <dgm:pt modelId="{32B0EC26-4433-481F-A3C8-E17D1513C2BF}">
      <dgm:prSet/>
      <dgm:spPr/>
      <dgm:t>
        <a:bodyPr/>
        <a:lstStyle/>
        <a:p>
          <a:r>
            <a:rPr lang="en-US"/>
            <a:t>Report</a:t>
          </a:r>
        </a:p>
      </dgm:t>
    </dgm:pt>
    <dgm:pt modelId="{94C15557-47DC-4111-BC6B-19ABC19732B8}" type="parTrans" cxnId="{775B06AA-1F1B-4527-A4C1-B838A1C8ED85}">
      <dgm:prSet/>
      <dgm:spPr/>
      <dgm:t>
        <a:bodyPr/>
        <a:lstStyle/>
        <a:p>
          <a:endParaRPr lang="en-US"/>
        </a:p>
      </dgm:t>
    </dgm:pt>
    <dgm:pt modelId="{6FA477C8-219F-4EF0-AC4D-33A91334162D}" type="sibTrans" cxnId="{775B06AA-1F1B-4527-A4C1-B838A1C8ED85}">
      <dgm:prSet/>
      <dgm:spPr/>
      <dgm:t>
        <a:bodyPr/>
        <a:lstStyle/>
        <a:p>
          <a:endParaRPr lang="en-US"/>
        </a:p>
      </dgm:t>
    </dgm:pt>
    <dgm:pt modelId="{87838FA5-4F2B-4B34-9509-5639BE597219}">
      <dgm:prSet/>
      <dgm:spPr/>
      <dgm:t>
        <a:bodyPr/>
        <a:lstStyle/>
        <a:p>
          <a:r>
            <a:rPr lang="en-US"/>
            <a:t>AppointmentSlot</a:t>
          </a:r>
        </a:p>
      </dgm:t>
    </dgm:pt>
    <dgm:pt modelId="{84369047-9C6A-4F9D-9509-8D8ED1A29D25}" type="parTrans" cxnId="{D3F5F6C9-2AFB-45A8-ACA3-515441D48BD8}">
      <dgm:prSet/>
      <dgm:spPr/>
      <dgm:t>
        <a:bodyPr/>
        <a:lstStyle/>
        <a:p>
          <a:endParaRPr lang="en-US"/>
        </a:p>
      </dgm:t>
    </dgm:pt>
    <dgm:pt modelId="{B3599CBD-4EDD-4888-9D79-DCCD84E10438}" type="sibTrans" cxnId="{D3F5F6C9-2AFB-45A8-ACA3-515441D48BD8}">
      <dgm:prSet/>
      <dgm:spPr/>
      <dgm:t>
        <a:bodyPr/>
        <a:lstStyle/>
        <a:p>
          <a:endParaRPr lang="en-US"/>
        </a:p>
      </dgm:t>
    </dgm:pt>
    <dgm:pt modelId="{6C63CCCD-9D68-485B-BDCA-EF2AD2540C89}">
      <dgm:prSet/>
      <dgm:spPr/>
      <dgm:t>
        <a:bodyPr/>
        <a:lstStyle/>
        <a:p>
          <a:r>
            <a:rPr lang="en-US"/>
            <a:t>Personnel</a:t>
          </a:r>
        </a:p>
      </dgm:t>
    </dgm:pt>
    <dgm:pt modelId="{DF8BC473-0258-40C8-ADF2-F1E2791ED1C6}" type="parTrans" cxnId="{F1DB6767-DB8D-48CB-BCA1-D8E63C8325DA}">
      <dgm:prSet/>
      <dgm:spPr/>
      <dgm:t>
        <a:bodyPr/>
        <a:lstStyle/>
        <a:p>
          <a:endParaRPr lang="en-US"/>
        </a:p>
      </dgm:t>
    </dgm:pt>
    <dgm:pt modelId="{83F6ABA4-E42A-44A4-B3F2-D16DFA86B7EB}" type="sibTrans" cxnId="{F1DB6767-DB8D-48CB-BCA1-D8E63C8325DA}">
      <dgm:prSet/>
      <dgm:spPr/>
      <dgm:t>
        <a:bodyPr/>
        <a:lstStyle/>
        <a:p>
          <a:endParaRPr lang="en-US"/>
        </a:p>
      </dgm:t>
    </dgm:pt>
    <dgm:pt modelId="{2F16186C-A131-41CE-B680-3FCFBC841BCC}">
      <dgm:prSet/>
      <dgm:spPr/>
      <dgm:t>
        <a:bodyPr/>
        <a:lstStyle/>
        <a:p>
          <a:r>
            <a:rPr lang="en-US"/>
            <a:t>Appointment</a:t>
          </a:r>
        </a:p>
      </dgm:t>
    </dgm:pt>
    <dgm:pt modelId="{9E8705F7-C23F-4AD0-81AC-41107AFFE580}" type="parTrans" cxnId="{972C3422-DFEE-4680-AA41-0F6DB79AB614}">
      <dgm:prSet/>
      <dgm:spPr/>
      <dgm:t>
        <a:bodyPr/>
        <a:lstStyle/>
        <a:p>
          <a:endParaRPr lang="en-US"/>
        </a:p>
      </dgm:t>
    </dgm:pt>
    <dgm:pt modelId="{AED67143-114B-4D7D-A06D-EB55F675A95F}" type="sibTrans" cxnId="{972C3422-DFEE-4680-AA41-0F6DB79AB61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88D150B4-F19B-4EE4-AE32-BD029F05DB26}" type="pres">
      <dgm:prSet presAssocID="{3160DC58-29B8-4530-B632-6538B3754D0F}" presName="compNode" presStyleCnt="0"/>
      <dgm:spPr/>
    </dgm:pt>
    <dgm:pt modelId="{EBB30D36-2776-4D3F-8998-8FB51315A05E}" type="pres">
      <dgm:prSet presAssocID="{3160DC58-29B8-4530-B632-6538B3754D0F}" presName="iconBgRect" presStyleLbl="bgShp" presStyleIdx="1" presStyleCnt="6"/>
      <dgm:spPr/>
    </dgm:pt>
    <dgm:pt modelId="{2DA64422-6D42-4E45-A084-BB1AEB9A0404}" type="pres">
      <dgm:prSet presAssocID="{3160DC58-29B8-4530-B632-6538B3754D0F}"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tor"/>
        </a:ext>
      </dgm:extLst>
    </dgm:pt>
    <dgm:pt modelId="{A4EBDB45-B18B-4BC6-8290-568FDD5B6E95}" type="pres">
      <dgm:prSet presAssocID="{3160DC58-29B8-4530-B632-6538B3754D0F}" presName="spaceRect" presStyleCnt="0"/>
      <dgm:spPr/>
    </dgm:pt>
    <dgm:pt modelId="{440DD272-AD99-4EB4-9298-315F918441F7}" type="pres">
      <dgm:prSet presAssocID="{3160DC58-29B8-4530-B632-6538B3754D0F}" presName="textRect" presStyleLbl="revTx" presStyleIdx="1" presStyleCnt="6">
        <dgm:presLayoutVars>
          <dgm:chMax val="1"/>
          <dgm:chPref val="1"/>
        </dgm:presLayoutVars>
      </dgm:prSet>
      <dgm:spPr/>
    </dgm:pt>
    <dgm:pt modelId="{7B36D259-C625-4560-94DC-B85910B08D64}" type="pres">
      <dgm:prSet presAssocID="{DC6601A2-E6B0-4011-83E0-2EE449315D94}" presName="sibTrans" presStyleLbl="sibTrans2D1" presStyleIdx="0" presStyleCnt="0"/>
      <dgm:spPr/>
    </dgm:pt>
    <dgm:pt modelId="{5202DE7B-CF05-4B98-98F3-3B687DD20363}" type="pres">
      <dgm:prSet presAssocID="{32B0EC26-4433-481F-A3C8-E17D1513C2BF}" presName="compNode" presStyleCnt="0"/>
      <dgm:spPr/>
    </dgm:pt>
    <dgm:pt modelId="{A565FCA5-9EC3-4D64-9095-982E4F264402}" type="pres">
      <dgm:prSet presAssocID="{32B0EC26-4433-481F-A3C8-E17D1513C2BF}" presName="iconBgRect" presStyleLbl="bgShp" presStyleIdx="2" presStyleCnt="6"/>
      <dgm:spPr/>
    </dgm:pt>
    <dgm:pt modelId="{935FB14D-1C66-40D8-A036-406F111AE580}" type="pres">
      <dgm:prSet presAssocID="{32B0EC26-4433-481F-A3C8-E17D1513C2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22C7F4C-6502-492B-9720-A037ACF9D35B}" type="pres">
      <dgm:prSet presAssocID="{32B0EC26-4433-481F-A3C8-E17D1513C2BF}" presName="spaceRect" presStyleCnt="0"/>
      <dgm:spPr/>
    </dgm:pt>
    <dgm:pt modelId="{BB288F40-31F1-4280-844E-74CEBAB07428}" type="pres">
      <dgm:prSet presAssocID="{32B0EC26-4433-481F-A3C8-E17D1513C2BF}" presName="textRect" presStyleLbl="revTx" presStyleIdx="2" presStyleCnt="6">
        <dgm:presLayoutVars>
          <dgm:chMax val="1"/>
          <dgm:chPref val="1"/>
        </dgm:presLayoutVars>
      </dgm:prSet>
      <dgm:spPr/>
    </dgm:pt>
    <dgm:pt modelId="{31305FA0-D505-44A5-BD21-A4DDEDDA9C38}" type="pres">
      <dgm:prSet presAssocID="{6FA477C8-219F-4EF0-AC4D-33A91334162D}" presName="sibTrans" presStyleLbl="sibTrans2D1" presStyleIdx="0" presStyleCnt="0"/>
      <dgm:spPr/>
    </dgm:pt>
    <dgm:pt modelId="{53605378-96EC-44DC-ACE3-93A5D9A11B59}" type="pres">
      <dgm:prSet presAssocID="{87838FA5-4F2B-4B34-9509-5639BE597219}" presName="compNode" presStyleCnt="0"/>
      <dgm:spPr/>
    </dgm:pt>
    <dgm:pt modelId="{3DC369B7-C928-422D-A984-D33E6EF4EEDA}" type="pres">
      <dgm:prSet presAssocID="{87838FA5-4F2B-4B34-9509-5639BE597219}" presName="iconBgRect" presStyleLbl="bgShp" presStyleIdx="3" presStyleCnt="6"/>
      <dgm:spPr/>
    </dgm:pt>
    <dgm:pt modelId="{44D4DF46-738E-4528-9DFF-C7B6EBC063FA}" type="pres">
      <dgm:prSet presAssocID="{87838FA5-4F2B-4B34-9509-5639BE5972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ext>
      </dgm:extLst>
    </dgm:pt>
    <dgm:pt modelId="{BE45A6CE-200D-4617-986E-AA9299DE4583}" type="pres">
      <dgm:prSet presAssocID="{87838FA5-4F2B-4B34-9509-5639BE597219}" presName="spaceRect" presStyleCnt="0"/>
      <dgm:spPr/>
    </dgm:pt>
    <dgm:pt modelId="{A1746392-26A2-44D3-9906-88000F691ED2}" type="pres">
      <dgm:prSet presAssocID="{87838FA5-4F2B-4B34-9509-5639BE597219}" presName="textRect" presStyleLbl="revTx" presStyleIdx="3" presStyleCnt="6">
        <dgm:presLayoutVars>
          <dgm:chMax val="1"/>
          <dgm:chPref val="1"/>
        </dgm:presLayoutVars>
      </dgm:prSet>
      <dgm:spPr/>
    </dgm:pt>
    <dgm:pt modelId="{4EC36210-1882-4AC3-8682-379F0165FF09}" type="pres">
      <dgm:prSet presAssocID="{B3599CBD-4EDD-4888-9D79-DCCD84E10438}" presName="sibTrans" presStyleLbl="sibTrans2D1" presStyleIdx="0" presStyleCnt="0"/>
      <dgm:spPr/>
    </dgm:pt>
    <dgm:pt modelId="{96AD1FA4-57DC-412A-AE36-8C9C5FFC994E}" type="pres">
      <dgm:prSet presAssocID="{6C63CCCD-9D68-485B-BDCA-EF2AD2540C89}" presName="compNode" presStyleCnt="0"/>
      <dgm:spPr/>
    </dgm:pt>
    <dgm:pt modelId="{1CFB7A25-9987-4D58-9B92-BCE7A2587847}" type="pres">
      <dgm:prSet presAssocID="{6C63CCCD-9D68-485B-BDCA-EF2AD2540C89}" presName="iconBgRect" presStyleLbl="bgShp" presStyleIdx="4" presStyleCnt="6"/>
      <dgm:spPr/>
    </dgm:pt>
    <dgm:pt modelId="{E685EA57-F0B5-4CAC-ABA8-3AFCDDE07F46}" type="pres">
      <dgm:prSet presAssocID="{6C63CCCD-9D68-485B-BDCA-EF2AD2540C89}" presName="iconRect" presStyleLbl="node1" presStyleIdx="4" presStyleCnt="6"/>
      <dgm:spPr>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Doctor"/>
        </a:ext>
      </dgm:extLst>
    </dgm:pt>
    <dgm:pt modelId="{942AB66C-3FFF-44B8-BF53-EB8F32EE0376}" type="pres">
      <dgm:prSet presAssocID="{6C63CCCD-9D68-485B-BDCA-EF2AD2540C89}" presName="spaceRect" presStyleCnt="0"/>
      <dgm:spPr/>
    </dgm:pt>
    <dgm:pt modelId="{00F03EA4-B1F7-4B51-ABFF-8CFB09572281}" type="pres">
      <dgm:prSet presAssocID="{6C63CCCD-9D68-485B-BDCA-EF2AD2540C89}" presName="textRect" presStyleLbl="revTx" presStyleIdx="4" presStyleCnt="6">
        <dgm:presLayoutVars>
          <dgm:chMax val="1"/>
          <dgm:chPref val="1"/>
        </dgm:presLayoutVars>
      </dgm:prSet>
      <dgm:spPr/>
    </dgm:pt>
    <dgm:pt modelId="{AE738423-CD8D-42D4-B273-7CE7EF412355}" type="pres">
      <dgm:prSet presAssocID="{83F6ABA4-E42A-44A4-B3F2-D16DFA86B7EB}" presName="sibTrans" presStyleLbl="sibTrans2D1" presStyleIdx="0" presStyleCnt="0"/>
      <dgm:spPr/>
    </dgm:pt>
    <dgm:pt modelId="{6D44C322-B03C-4932-BE3E-628B14CE76BA}" type="pres">
      <dgm:prSet presAssocID="{2F16186C-A131-41CE-B680-3FCFBC841BCC}" presName="compNode" presStyleCnt="0"/>
      <dgm:spPr/>
    </dgm:pt>
    <dgm:pt modelId="{358C143A-05C0-403E-A27E-CAA1EC61F545}" type="pres">
      <dgm:prSet presAssocID="{2F16186C-A131-41CE-B680-3FCFBC841BCC}" presName="iconBgRect" presStyleLbl="bgShp" presStyleIdx="5" presStyleCnt="6"/>
      <dgm:spPr/>
    </dgm:pt>
    <dgm:pt modelId="{2D5AD1C9-416C-4AC4-8A87-5ECD32E3F08A}" type="pres">
      <dgm:prSet presAssocID="{2F16186C-A131-41CE-B680-3FCFBC841BCC}" presName="iconRect" presStyleLbl="node1" presStyleIdx="5"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Flip Calendar"/>
        </a:ext>
      </dgm:extLst>
    </dgm:pt>
    <dgm:pt modelId="{432954A9-0907-4A55-AC4F-64BC4D79914C}" type="pres">
      <dgm:prSet presAssocID="{2F16186C-A131-41CE-B680-3FCFBC841BCC}" presName="spaceRect" presStyleCnt="0"/>
      <dgm:spPr/>
    </dgm:pt>
    <dgm:pt modelId="{E2472DA5-A619-43A9-B527-6A2242433EBC}" type="pres">
      <dgm:prSet presAssocID="{2F16186C-A131-41CE-B680-3FCFBC841BCC}" presName="textRect" presStyleLbl="revTx" presStyleIdx="5" presStyleCnt="6">
        <dgm:presLayoutVars>
          <dgm:chMax val="1"/>
          <dgm:chPref val="1"/>
        </dgm:presLayoutVars>
      </dgm:prSet>
      <dgm:spPr/>
    </dgm:pt>
  </dgm:ptLst>
  <dgm:cxnLst>
    <dgm:cxn modelId="{DC3C560D-3821-45EF-94B8-90E35F4A3382}" type="presOf" srcId="{3160DC58-29B8-4530-B632-6538B3754D0F}" destId="{440DD272-AD99-4EB4-9298-315F918441F7}" srcOrd="0" destOrd="0" presId="urn:microsoft.com/office/officeart/2018/2/layout/IconCircleList"/>
    <dgm:cxn modelId="{DB422F0E-7A41-4983-9E8D-3E0187BFF534}" type="presOf" srcId="{DC6601A2-E6B0-4011-83E0-2EE449315D94}" destId="{7B36D259-C625-4560-94DC-B85910B08D64}" srcOrd="0" destOrd="0" presId="urn:microsoft.com/office/officeart/2018/2/layout/IconCircleList"/>
    <dgm:cxn modelId="{E0BFF61B-77DC-4CA9-BFD4-EB2461B28DB4}" type="presOf" srcId="{305E7740-613A-4F09-AD5B-2B9D80ED447F}" destId="{949B649D-12EE-4EAD-8085-BEEB1FC76F7D}" srcOrd="0" destOrd="0" presId="urn:microsoft.com/office/officeart/2018/2/layout/IconCircleList"/>
    <dgm:cxn modelId="{972C3422-DFEE-4680-AA41-0F6DB79AB614}" srcId="{236872B3-1CA2-4E5C-99A1-A2D07B3624EB}" destId="{2F16186C-A131-41CE-B680-3FCFBC841BCC}" srcOrd="5" destOrd="0" parTransId="{9E8705F7-C23F-4AD0-81AC-41107AFFE580}" sibTransId="{AED67143-114B-4D7D-A06D-EB55F675A95F}"/>
    <dgm:cxn modelId="{47FC1D5E-1A9D-415E-BC2B-C712C0EFE271}" srcId="{236872B3-1CA2-4E5C-99A1-A2D07B3624EB}" destId="{305E7740-613A-4F09-AD5B-2B9D80ED447F}" srcOrd="0" destOrd="0" parTransId="{34B65B3B-2F6C-40FC-90F5-7ACBA0C3E021}" sibTransId="{242C9A54-D730-46BD-8F40-A6847155DBDB}"/>
    <dgm:cxn modelId="{9000EF61-D57E-4FCF-9B02-B28A3750D10B}" type="presOf" srcId="{87838FA5-4F2B-4B34-9509-5639BE597219}" destId="{A1746392-26A2-44D3-9906-88000F691ED2}" srcOrd="0" destOrd="0" presId="urn:microsoft.com/office/officeart/2018/2/layout/IconCircleList"/>
    <dgm:cxn modelId="{F2502B45-369A-4739-870B-3E1981B1C537}" type="presOf" srcId="{83F6ABA4-E42A-44A4-B3F2-D16DFA86B7EB}" destId="{AE738423-CD8D-42D4-B273-7CE7EF412355}" srcOrd="0" destOrd="0" presId="urn:microsoft.com/office/officeart/2018/2/layout/IconCircleList"/>
    <dgm:cxn modelId="{F1DB6767-DB8D-48CB-BCA1-D8E63C8325DA}" srcId="{236872B3-1CA2-4E5C-99A1-A2D07B3624EB}" destId="{6C63CCCD-9D68-485B-BDCA-EF2AD2540C89}" srcOrd="4" destOrd="0" parTransId="{DF8BC473-0258-40C8-ADF2-F1E2791ED1C6}" sibTransId="{83F6ABA4-E42A-44A4-B3F2-D16DFA86B7EB}"/>
    <dgm:cxn modelId="{6E669A7B-54AD-4DD9-9E9E-A0D714FD6FA5}" type="presOf" srcId="{B3599CBD-4EDD-4888-9D79-DCCD84E10438}" destId="{4EC36210-1882-4AC3-8682-379F0165FF09}"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B5BDD7A4-98DC-4393-9885-C49A451DE276}" type="presOf" srcId="{6C63CCCD-9D68-485B-BDCA-EF2AD2540C89}" destId="{00F03EA4-B1F7-4B51-ABFF-8CFB09572281}" srcOrd="0" destOrd="0" presId="urn:microsoft.com/office/officeart/2018/2/layout/IconCircleList"/>
    <dgm:cxn modelId="{775B06AA-1F1B-4527-A4C1-B838A1C8ED85}" srcId="{236872B3-1CA2-4E5C-99A1-A2D07B3624EB}" destId="{32B0EC26-4433-481F-A3C8-E17D1513C2BF}" srcOrd="2" destOrd="0" parTransId="{94C15557-47DC-4111-BC6B-19ABC19732B8}" sibTransId="{6FA477C8-219F-4EF0-AC4D-33A91334162D}"/>
    <dgm:cxn modelId="{0B5897B3-F6D7-4E1F-9F18-13FF3EC0B694}" type="presOf" srcId="{236872B3-1CA2-4E5C-99A1-A2D07B3624EB}" destId="{3C3EACF9-58CD-4EA7-BA34-AF7558CD322F}" srcOrd="0" destOrd="0" presId="urn:microsoft.com/office/officeart/2018/2/layout/IconCircleList"/>
    <dgm:cxn modelId="{AD7BDDBA-C719-4E1C-8FA3-0C3A19AD0A84}" srcId="{236872B3-1CA2-4E5C-99A1-A2D07B3624EB}" destId="{3160DC58-29B8-4530-B632-6538B3754D0F}" srcOrd="1" destOrd="0" parTransId="{B24D9F8D-FBED-43F6-BD52-80D4D45979C5}" sibTransId="{DC6601A2-E6B0-4011-83E0-2EE449315D94}"/>
    <dgm:cxn modelId="{49758BBF-7AA9-4B66-A059-58B438E696B7}" type="presOf" srcId="{6FA477C8-219F-4EF0-AC4D-33A91334162D}" destId="{31305FA0-D505-44A5-BD21-A4DDEDDA9C38}" srcOrd="0" destOrd="0" presId="urn:microsoft.com/office/officeart/2018/2/layout/IconCircleList"/>
    <dgm:cxn modelId="{D3F5F6C9-2AFB-45A8-ACA3-515441D48BD8}" srcId="{236872B3-1CA2-4E5C-99A1-A2D07B3624EB}" destId="{87838FA5-4F2B-4B34-9509-5639BE597219}" srcOrd="3" destOrd="0" parTransId="{84369047-9C6A-4F9D-9509-8D8ED1A29D25}" sibTransId="{B3599CBD-4EDD-4888-9D79-DCCD84E10438}"/>
    <dgm:cxn modelId="{AEF348E8-3EDC-4E2D-9450-BAC407178B02}" type="presOf" srcId="{2F16186C-A131-41CE-B680-3FCFBC841BCC}" destId="{E2472DA5-A619-43A9-B527-6A2242433EBC}" srcOrd="0" destOrd="0" presId="urn:microsoft.com/office/officeart/2018/2/layout/IconCircleList"/>
    <dgm:cxn modelId="{0646A5F4-240C-4FD7-B19A-987B053F4783}" type="presOf" srcId="{32B0EC26-4433-481F-A3C8-E17D1513C2BF}" destId="{BB288F40-31F1-4280-844E-74CEBAB07428}" srcOrd="0" destOrd="0" presId="urn:microsoft.com/office/officeart/2018/2/layout/IconCircleList"/>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99C11C86-3923-4389-AEFF-B555366265B4}" type="presParOf" srcId="{A50C5E08-8E32-415B-A0C8-8F701F46CDFF}" destId="{88D150B4-F19B-4EE4-AE32-BD029F05DB26}" srcOrd="2" destOrd="0" presId="urn:microsoft.com/office/officeart/2018/2/layout/IconCircleList"/>
    <dgm:cxn modelId="{71B8455C-FA7E-41F7-9EF6-DC90A2FA372B}" type="presParOf" srcId="{88D150B4-F19B-4EE4-AE32-BD029F05DB26}" destId="{EBB30D36-2776-4D3F-8998-8FB51315A05E}" srcOrd="0" destOrd="0" presId="urn:microsoft.com/office/officeart/2018/2/layout/IconCircleList"/>
    <dgm:cxn modelId="{55BEBC2E-7D78-4299-9973-560C2014B3F1}" type="presParOf" srcId="{88D150B4-F19B-4EE4-AE32-BD029F05DB26}" destId="{2DA64422-6D42-4E45-A084-BB1AEB9A0404}" srcOrd="1" destOrd="0" presId="urn:microsoft.com/office/officeart/2018/2/layout/IconCircleList"/>
    <dgm:cxn modelId="{B7C81928-493B-40A5-882B-043BD3BAC0D5}" type="presParOf" srcId="{88D150B4-F19B-4EE4-AE32-BD029F05DB26}" destId="{A4EBDB45-B18B-4BC6-8290-568FDD5B6E95}" srcOrd="2" destOrd="0" presId="urn:microsoft.com/office/officeart/2018/2/layout/IconCircleList"/>
    <dgm:cxn modelId="{E8761675-F6FE-4775-9248-3601738DDFD1}" type="presParOf" srcId="{88D150B4-F19B-4EE4-AE32-BD029F05DB26}" destId="{440DD272-AD99-4EB4-9298-315F918441F7}" srcOrd="3" destOrd="0" presId="urn:microsoft.com/office/officeart/2018/2/layout/IconCircleList"/>
    <dgm:cxn modelId="{2C977949-BC95-428B-9F51-BEDCAF897A7D}" type="presParOf" srcId="{A50C5E08-8E32-415B-A0C8-8F701F46CDFF}" destId="{7B36D259-C625-4560-94DC-B85910B08D64}" srcOrd="3" destOrd="0" presId="urn:microsoft.com/office/officeart/2018/2/layout/IconCircleList"/>
    <dgm:cxn modelId="{81D8EC3F-F839-49C2-ABEE-00DC93922826}" type="presParOf" srcId="{A50C5E08-8E32-415B-A0C8-8F701F46CDFF}" destId="{5202DE7B-CF05-4B98-98F3-3B687DD20363}" srcOrd="4" destOrd="0" presId="urn:microsoft.com/office/officeart/2018/2/layout/IconCircleList"/>
    <dgm:cxn modelId="{9B6C0509-E4AD-4EF4-A81E-EDF5DA12DC6F}" type="presParOf" srcId="{5202DE7B-CF05-4B98-98F3-3B687DD20363}" destId="{A565FCA5-9EC3-4D64-9095-982E4F264402}" srcOrd="0" destOrd="0" presId="urn:microsoft.com/office/officeart/2018/2/layout/IconCircleList"/>
    <dgm:cxn modelId="{7F1C3AE5-4A2C-4B29-822E-86C36BCA0728}" type="presParOf" srcId="{5202DE7B-CF05-4B98-98F3-3B687DD20363}" destId="{935FB14D-1C66-40D8-A036-406F111AE580}" srcOrd="1" destOrd="0" presId="urn:microsoft.com/office/officeart/2018/2/layout/IconCircleList"/>
    <dgm:cxn modelId="{061FDF0F-2B28-4EA6-8056-267236B1B85A}" type="presParOf" srcId="{5202DE7B-CF05-4B98-98F3-3B687DD20363}" destId="{122C7F4C-6502-492B-9720-A037ACF9D35B}" srcOrd="2" destOrd="0" presId="urn:microsoft.com/office/officeart/2018/2/layout/IconCircleList"/>
    <dgm:cxn modelId="{B5C55128-C5C2-4E79-B942-0925F11F3530}" type="presParOf" srcId="{5202DE7B-CF05-4B98-98F3-3B687DD20363}" destId="{BB288F40-31F1-4280-844E-74CEBAB07428}" srcOrd="3" destOrd="0" presId="urn:microsoft.com/office/officeart/2018/2/layout/IconCircleList"/>
    <dgm:cxn modelId="{D45ED8FB-9792-4E37-9137-4440F3BAA722}" type="presParOf" srcId="{A50C5E08-8E32-415B-A0C8-8F701F46CDFF}" destId="{31305FA0-D505-44A5-BD21-A4DDEDDA9C38}" srcOrd="5" destOrd="0" presId="urn:microsoft.com/office/officeart/2018/2/layout/IconCircleList"/>
    <dgm:cxn modelId="{65364FB2-4249-40A0-88F4-27B26F99FA23}" type="presParOf" srcId="{A50C5E08-8E32-415B-A0C8-8F701F46CDFF}" destId="{53605378-96EC-44DC-ACE3-93A5D9A11B59}" srcOrd="6" destOrd="0" presId="urn:microsoft.com/office/officeart/2018/2/layout/IconCircleList"/>
    <dgm:cxn modelId="{A02AC30A-4FF0-43F6-A983-41AF4C29333A}" type="presParOf" srcId="{53605378-96EC-44DC-ACE3-93A5D9A11B59}" destId="{3DC369B7-C928-422D-A984-D33E6EF4EEDA}" srcOrd="0" destOrd="0" presId="urn:microsoft.com/office/officeart/2018/2/layout/IconCircleList"/>
    <dgm:cxn modelId="{A2AD183B-BC39-4051-9F25-46D782734BD6}" type="presParOf" srcId="{53605378-96EC-44DC-ACE3-93A5D9A11B59}" destId="{44D4DF46-738E-4528-9DFF-C7B6EBC063FA}" srcOrd="1" destOrd="0" presId="urn:microsoft.com/office/officeart/2018/2/layout/IconCircleList"/>
    <dgm:cxn modelId="{86AF2428-4B5A-46CE-A4E4-82C0942E4832}" type="presParOf" srcId="{53605378-96EC-44DC-ACE3-93A5D9A11B59}" destId="{BE45A6CE-200D-4617-986E-AA9299DE4583}" srcOrd="2" destOrd="0" presId="urn:microsoft.com/office/officeart/2018/2/layout/IconCircleList"/>
    <dgm:cxn modelId="{2722E4B1-096F-4DC5-9F86-E5A38199D511}" type="presParOf" srcId="{53605378-96EC-44DC-ACE3-93A5D9A11B59}" destId="{A1746392-26A2-44D3-9906-88000F691ED2}" srcOrd="3" destOrd="0" presId="urn:microsoft.com/office/officeart/2018/2/layout/IconCircleList"/>
    <dgm:cxn modelId="{977140FA-CF54-4DA1-B0C2-EC1A296B361F}" type="presParOf" srcId="{A50C5E08-8E32-415B-A0C8-8F701F46CDFF}" destId="{4EC36210-1882-4AC3-8682-379F0165FF09}" srcOrd="7" destOrd="0" presId="urn:microsoft.com/office/officeart/2018/2/layout/IconCircleList"/>
    <dgm:cxn modelId="{D0C3F8F7-4B77-40B4-A3CB-C860C3E2135E}" type="presParOf" srcId="{A50C5E08-8E32-415B-A0C8-8F701F46CDFF}" destId="{96AD1FA4-57DC-412A-AE36-8C9C5FFC994E}" srcOrd="8" destOrd="0" presId="urn:microsoft.com/office/officeart/2018/2/layout/IconCircleList"/>
    <dgm:cxn modelId="{4968C26A-BCFF-4861-9927-A92CD6ED26F6}" type="presParOf" srcId="{96AD1FA4-57DC-412A-AE36-8C9C5FFC994E}" destId="{1CFB7A25-9987-4D58-9B92-BCE7A2587847}" srcOrd="0" destOrd="0" presId="urn:microsoft.com/office/officeart/2018/2/layout/IconCircleList"/>
    <dgm:cxn modelId="{0B9C4025-95E6-4080-9134-5ACE6A60011D}" type="presParOf" srcId="{96AD1FA4-57DC-412A-AE36-8C9C5FFC994E}" destId="{E685EA57-F0B5-4CAC-ABA8-3AFCDDE07F46}" srcOrd="1" destOrd="0" presId="urn:microsoft.com/office/officeart/2018/2/layout/IconCircleList"/>
    <dgm:cxn modelId="{4E2FC413-0186-4D5E-A703-E65CC9D2C269}" type="presParOf" srcId="{96AD1FA4-57DC-412A-AE36-8C9C5FFC994E}" destId="{942AB66C-3FFF-44B8-BF53-EB8F32EE0376}" srcOrd="2" destOrd="0" presId="urn:microsoft.com/office/officeart/2018/2/layout/IconCircleList"/>
    <dgm:cxn modelId="{B9A145F5-54AE-4BF6-93DD-B360CE568AF1}" type="presParOf" srcId="{96AD1FA4-57DC-412A-AE36-8C9C5FFC994E}" destId="{00F03EA4-B1F7-4B51-ABFF-8CFB09572281}" srcOrd="3" destOrd="0" presId="urn:microsoft.com/office/officeart/2018/2/layout/IconCircleList"/>
    <dgm:cxn modelId="{F481892A-D1B6-4CD4-8C70-0388874A799C}" type="presParOf" srcId="{A50C5E08-8E32-415B-A0C8-8F701F46CDFF}" destId="{AE738423-CD8D-42D4-B273-7CE7EF412355}" srcOrd="9" destOrd="0" presId="urn:microsoft.com/office/officeart/2018/2/layout/IconCircleList"/>
    <dgm:cxn modelId="{7047F1E9-7BDB-4137-91A9-AB958822EC9F}" type="presParOf" srcId="{A50C5E08-8E32-415B-A0C8-8F701F46CDFF}" destId="{6D44C322-B03C-4932-BE3E-628B14CE76BA}" srcOrd="10" destOrd="0" presId="urn:microsoft.com/office/officeart/2018/2/layout/IconCircleList"/>
    <dgm:cxn modelId="{04797E1D-6002-446C-BA49-FA8DD888C725}" type="presParOf" srcId="{6D44C322-B03C-4932-BE3E-628B14CE76BA}" destId="{358C143A-05C0-403E-A27E-CAA1EC61F545}" srcOrd="0" destOrd="0" presId="urn:microsoft.com/office/officeart/2018/2/layout/IconCircleList"/>
    <dgm:cxn modelId="{5452FA16-22E1-432B-9352-0A65FCF64844}" type="presParOf" srcId="{6D44C322-B03C-4932-BE3E-628B14CE76BA}" destId="{2D5AD1C9-416C-4AC4-8A87-5ECD32E3F08A}" srcOrd="1" destOrd="0" presId="urn:microsoft.com/office/officeart/2018/2/layout/IconCircleList"/>
    <dgm:cxn modelId="{A654C8D6-B701-4BFA-940A-1A570D50D055}" type="presParOf" srcId="{6D44C322-B03C-4932-BE3E-628B14CE76BA}" destId="{432954A9-0907-4A55-AC4F-64BC4D79914C}" srcOrd="2" destOrd="0" presId="urn:microsoft.com/office/officeart/2018/2/layout/IconCircleList"/>
    <dgm:cxn modelId="{1F57B21E-F4CB-4EEC-8F3F-FC482D1936B3}" type="presParOf" srcId="{6D44C322-B03C-4932-BE3E-628B14CE76BA}" destId="{E2472DA5-A619-43A9-B527-6A2242433EB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6872B3-1CA2-4E5C-99A1-A2D07B3624EB}"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305E7740-613A-4F09-AD5B-2B9D80ED447F}">
      <dgm:prSet/>
      <dgm:spPr/>
      <dgm:t>
        <a:bodyPr/>
        <a:lstStyle/>
        <a:p>
          <a:pPr>
            <a:lnSpc>
              <a:spcPct val="100000"/>
            </a:lnSpc>
          </a:pPr>
          <a:r>
            <a:rPr lang="en-US"/>
            <a:t>Visit</a:t>
          </a:r>
        </a:p>
      </dgm:t>
    </dgm:pt>
    <dgm:pt modelId="{34B65B3B-2F6C-40FC-90F5-7ACBA0C3E021}" type="parTrans" cxnId="{47FC1D5E-1A9D-415E-BC2B-C712C0EFE271}">
      <dgm:prSet/>
      <dgm:spPr/>
      <dgm:t>
        <a:bodyPr/>
        <a:lstStyle/>
        <a:p>
          <a:endParaRPr lang="en-US"/>
        </a:p>
      </dgm:t>
    </dgm:pt>
    <dgm:pt modelId="{242C9A54-D730-46BD-8F40-A6847155DBDB}" type="sibTrans" cxnId="{47FC1D5E-1A9D-415E-BC2B-C712C0EFE271}">
      <dgm:prSet/>
      <dgm:spPr/>
      <dgm:t>
        <a:bodyPr/>
        <a:lstStyle/>
        <a:p>
          <a:pPr>
            <a:lnSpc>
              <a:spcPct val="100000"/>
            </a:lnSpc>
          </a:pPr>
          <a:endParaRPr lang="en-US"/>
        </a:p>
      </dgm:t>
    </dgm:pt>
    <dgm:pt modelId="{712A423A-8F06-43FC-9BF7-C21666A6FE6E}">
      <dgm:prSet/>
      <dgm:spPr/>
      <dgm:t>
        <a:bodyPr/>
        <a:lstStyle/>
        <a:p>
          <a:pPr>
            <a:lnSpc>
              <a:spcPct val="100000"/>
            </a:lnSpc>
          </a:pPr>
          <a:r>
            <a:rPr lang="en-US"/>
            <a:t>Invoice</a:t>
          </a:r>
          <a:endParaRPr lang="en-US" dirty="0"/>
        </a:p>
      </dgm:t>
    </dgm:pt>
    <dgm:pt modelId="{7044CB98-7797-4717-A6DC-5C44323BFED1}" type="parTrans" cxnId="{292C69CD-3D65-4665-9A28-8C4A0EB62B7A}">
      <dgm:prSet/>
      <dgm:spPr/>
      <dgm:t>
        <a:bodyPr/>
        <a:lstStyle/>
        <a:p>
          <a:endParaRPr lang="en-US"/>
        </a:p>
      </dgm:t>
    </dgm:pt>
    <dgm:pt modelId="{4607E06E-1EE1-45CD-8A41-BCD8D4EED44A}" type="sibTrans" cxnId="{292C69CD-3D65-4665-9A28-8C4A0EB62B7A}">
      <dgm:prSet/>
      <dgm:spPr/>
      <dgm:t>
        <a:bodyPr/>
        <a:lstStyle/>
        <a:p>
          <a:pPr>
            <a:lnSpc>
              <a:spcPct val="100000"/>
            </a:lnSpc>
          </a:pPr>
          <a:endParaRPr lang="en-US"/>
        </a:p>
      </dgm:t>
    </dgm:pt>
    <dgm:pt modelId="{1C6A0CA7-CF9A-4F0D-ABD5-11FA545DAD59}">
      <dgm:prSet/>
      <dgm:spPr/>
      <dgm:t>
        <a:bodyPr/>
        <a:lstStyle/>
        <a:p>
          <a:pPr>
            <a:lnSpc>
              <a:spcPct val="100000"/>
            </a:lnSpc>
          </a:pPr>
          <a:r>
            <a:rPr lang="en-US"/>
            <a:t>Payment</a:t>
          </a:r>
          <a:endParaRPr lang="en-US" dirty="0"/>
        </a:p>
      </dgm:t>
    </dgm:pt>
    <dgm:pt modelId="{D42E2895-36A0-4571-B7E3-6879AE104E7B}" type="parTrans" cxnId="{748514A8-AB2E-49D2-AC6E-11B602178A5C}">
      <dgm:prSet/>
      <dgm:spPr/>
      <dgm:t>
        <a:bodyPr/>
        <a:lstStyle/>
        <a:p>
          <a:endParaRPr lang="en-US"/>
        </a:p>
      </dgm:t>
    </dgm:pt>
    <dgm:pt modelId="{FEF163D6-9EE5-49AF-9CC8-69620B1AAA8E}" type="sibTrans" cxnId="{748514A8-AB2E-49D2-AC6E-11B602178A5C}">
      <dgm:prSet/>
      <dgm:spPr/>
      <dgm:t>
        <a:bodyPr/>
        <a:lstStyle/>
        <a:p>
          <a:pPr>
            <a:lnSpc>
              <a:spcPct val="100000"/>
            </a:lnSpc>
          </a:pPr>
          <a:endParaRPr lang="en-US"/>
        </a:p>
      </dgm:t>
    </dgm:pt>
    <dgm:pt modelId="{A3A478FF-FE2A-4141-A82E-7A803F09ACF3}">
      <dgm:prSet/>
      <dgm:spPr/>
      <dgm:t>
        <a:bodyPr/>
        <a:lstStyle/>
        <a:p>
          <a:pPr>
            <a:lnSpc>
              <a:spcPct val="100000"/>
            </a:lnSpc>
          </a:pPr>
          <a:r>
            <a:rPr lang="en-US"/>
            <a:t>Patient</a:t>
          </a:r>
          <a:endParaRPr lang="en-US" dirty="0"/>
        </a:p>
      </dgm:t>
    </dgm:pt>
    <dgm:pt modelId="{10C5C298-D597-4709-A929-150FAD5EDD57}" type="parTrans" cxnId="{721400FE-F41C-4352-9ED7-2D8E1FFF3902}">
      <dgm:prSet/>
      <dgm:spPr/>
      <dgm:t>
        <a:bodyPr/>
        <a:lstStyle/>
        <a:p>
          <a:endParaRPr lang="en-US"/>
        </a:p>
      </dgm:t>
    </dgm:pt>
    <dgm:pt modelId="{4233C218-A877-431D-9EE3-89E74E6D597F}" type="sibTrans" cxnId="{721400FE-F41C-4352-9ED7-2D8E1FFF3902}">
      <dgm:prSet/>
      <dgm:spPr/>
      <dgm:t>
        <a:bodyPr/>
        <a:lstStyle/>
        <a:p>
          <a:pPr>
            <a:lnSpc>
              <a:spcPct val="100000"/>
            </a:lnSpc>
          </a:pPr>
          <a:endParaRPr lang="en-US"/>
        </a:p>
      </dgm:t>
    </dgm:pt>
    <dgm:pt modelId="{37AFE19B-25E9-4AB9-9787-1046FAFA6E93}">
      <dgm:prSet/>
      <dgm:spPr/>
      <dgm:t>
        <a:bodyPr/>
        <a:lstStyle/>
        <a:p>
          <a:pPr>
            <a:lnSpc>
              <a:spcPct val="100000"/>
            </a:lnSpc>
          </a:pPr>
          <a:r>
            <a:rPr lang="en-US"/>
            <a:t>TestResult</a:t>
          </a:r>
          <a:endParaRPr lang="en-US" dirty="0"/>
        </a:p>
      </dgm:t>
    </dgm:pt>
    <dgm:pt modelId="{064CDFF9-3368-481A-917E-7BC4B9369554}" type="parTrans" cxnId="{DFE6BCDD-FABF-41E5-B7AF-420EAC501B9A}">
      <dgm:prSet/>
      <dgm:spPr/>
      <dgm:t>
        <a:bodyPr/>
        <a:lstStyle/>
        <a:p>
          <a:endParaRPr lang="en-US"/>
        </a:p>
      </dgm:t>
    </dgm:pt>
    <dgm:pt modelId="{E0594C2D-A2F8-45D7-ABA6-E195B402DDB8}" type="sibTrans" cxnId="{DFE6BCDD-FABF-41E5-B7AF-420EAC501B9A}">
      <dgm:prSet/>
      <dgm:spPr/>
      <dgm:t>
        <a:bodyPr/>
        <a:lstStyle/>
        <a:p>
          <a:pPr>
            <a:lnSpc>
              <a:spcPct val="100000"/>
            </a:lnSpc>
          </a:pPr>
          <a:endParaRPr lang="en-US"/>
        </a:p>
      </dgm:t>
    </dgm:pt>
    <dgm:pt modelId="{6213187A-3D63-4026-8C54-EDCCC9127FA0}">
      <dgm:prSet/>
      <dgm:spPr/>
      <dgm:t>
        <a:bodyPr/>
        <a:lstStyle/>
        <a:p>
          <a:pPr>
            <a:lnSpc>
              <a:spcPct val="100000"/>
            </a:lnSpc>
          </a:pPr>
          <a:r>
            <a:rPr lang="en-US"/>
            <a:t>Test</a:t>
          </a:r>
          <a:endParaRPr lang="en-US" dirty="0"/>
        </a:p>
      </dgm:t>
    </dgm:pt>
    <dgm:pt modelId="{91A6A475-04EE-459D-987A-A44C94288AB9}" type="parTrans" cxnId="{9DE80A0D-7C1F-458F-BF55-F10D5806B294}">
      <dgm:prSet/>
      <dgm:spPr/>
      <dgm:t>
        <a:bodyPr/>
        <a:lstStyle/>
        <a:p>
          <a:endParaRPr lang="en-US"/>
        </a:p>
      </dgm:t>
    </dgm:pt>
    <dgm:pt modelId="{E8E217A7-8BE0-4D9B-ACC6-035F34228C13}" type="sibTrans" cxnId="{9DE80A0D-7C1F-458F-BF55-F10D5806B294}">
      <dgm:prSet/>
      <dgm:spPr/>
      <dgm:t>
        <a:bodyPr/>
        <a:lstStyle/>
        <a:p>
          <a:endParaRPr lang="en-US"/>
        </a:p>
      </dgm:t>
    </dgm:pt>
    <dgm:pt modelId="{3C3EACF9-58CD-4EA7-BA34-AF7558CD322F}" type="pres">
      <dgm:prSet presAssocID="{236872B3-1CA2-4E5C-99A1-A2D07B3624EB}" presName="root" presStyleCnt="0">
        <dgm:presLayoutVars>
          <dgm:dir/>
          <dgm:resizeHandles val="exact"/>
        </dgm:presLayoutVars>
      </dgm:prSet>
      <dgm:spPr/>
    </dgm:pt>
    <dgm:pt modelId="{A50C5E08-8E32-415B-A0C8-8F701F46CDFF}" type="pres">
      <dgm:prSet presAssocID="{236872B3-1CA2-4E5C-99A1-A2D07B3624EB}" presName="container" presStyleCnt="0">
        <dgm:presLayoutVars>
          <dgm:dir/>
          <dgm:resizeHandles val="exact"/>
        </dgm:presLayoutVars>
      </dgm:prSet>
      <dgm:spPr/>
    </dgm:pt>
    <dgm:pt modelId="{823565AC-79B4-459F-86E3-01512E1C2DB3}" type="pres">
      <dgm:prSet presAssocID="{305E7740-613A-4F09-AD5B-2B9D80ED447F}" presName="compNode" presStyleCnt="0"/>
      <dgm:spPr/>
    </dgm:pt>
    <dgm:pt modelId="{631783C4-4BAA-41E4-B219-5FC869B5E09D}" type="pres">
      <dgm:prSet presAssocID="{305E7740-613A-4F09-AD5B-2B9D80ED447F}" presName="iconBgRect" presStyleLbl="bgShp" presStyleIdx="0" presStyleCnt="6"/>
      <dgm:spPr/>
    </dgm:pt>
    <dgm:pt modelId="{ADB5EBBA-9BA8-4C0F-BC71-DBE979152C08}" type="pres">
      <dgm:prSet presAssocID="{305E7740-613A-4F09-AD5B-2B9D80ED44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063720C1-80FE-4FE1-ABA8-D5243CF0725F}" type="pres">
      <dgm:prSet presAssocID="{305E7740-613A-4F09-AD5B-2B9D80ED447F}" presName="spaceRect" presStyleCnt="0"/>
      <dgm:spPr/>
    </dgm:pt>
    <dgm:pt modelId="{949B649D-12EE-4EAD-8085-BEEB1FC76F7D}" type="pres">
      <dgm:prSet presAssocID="{305E7740-613A-4F09-AD5B-2B9D80ED447F}" presName="textRect" presStyleLbl="revTx" presStyleIdx="0" presStyleCnt="6">
        <dgm:presLayoutVars>
          <dgm:chMax val="1"/>
          <dgm:chPref val="1"/>
        </dgm:presLayoutVars>
      </dgm:prSet>
      <dgm:spPr/>
    </dgm:pt>
    <dgm:pt modelId="{D266CF5B-1285-4CF6-8261-277973813975}" type="pres">
      <dgm:prSet presAssocID="{242C9A54-D730-46BD-8F40-A6847155DBDB}" presName="sibTrans" presStyleLbl="sibTrans2D1" presStyleIdx="0" presStyleCnt="0"/>
      <dgm:spPr/>
    </dgm:pt>
    <dgm:pt modelId="{BBA12AFD-213F-4CF5-9FA6-66365ACA2683}" type="pres">
      <dgm:prSet presAssocID="{712A423A-8F06-43FC-9BF7-C21666A6FE6E}" presName="compNode" presStyleCnt="0"/>
      <dgm:spPr/>
    </dgm:pt>
    <dgm:pt modelId="{C0CA8C75-22A1-48A1-AD7A-BFF6AEA9090D}" type="pres">
      <dgm:prSet presAssocID="{712A423A-8F06-43FC-9BF7-C21666A6FE6E}" presName="iconBgRect" presStyleLbl="bgShp" presStyleIdx="1" presStyleCnt="6"/>
      <dgm:spPr/>
    </dgm:pt>
    <dgm:pt modelId="{792248C5-7164-4435-B54F-A185B143057C}" type="pres">
      <dgm:prSet presAssocID="{712A423A-8F06-43FC-9BF7-C21666A6FE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ocument"/>
        </a:ext>
      </dgm:extLst>
    </dgm:pt>
    <dgm:pt modelId="{90AC7AD1-CDE4-44DE-90BA-D32D9B890B55}" type="pres">
      <dgm:prSet presAssocID="{712A423A-8F06-43FC-9BF7-C21666A6FE6E}" presName="spaceRect" presStyleCnt="0"/>
      <dgm:spPr/>
    </dgm:pt>
    <dgm:pt modelId="{94171990-EE33-49CE-B600-7A7C45D31E0A}" type="pres">
      <dgm:prSet presAssocID="{712A423A-8F06-43FC-9BF7-C21666A6FE6E}" presName="textRect" presStyleLbl="revTx" presStyleIdx="1" presStyleCnt="6">
        <dgm:presLayoutVars>
          <dgm:chMax val="1"/>
          <dgm:chPref val="1"/>
        </dgm:presLayoutVars>
      </dgm:prSet>
      <dgm:spPr/>
    </dgm:pt>
    <dgm:pt modelId="{E2EED66B-6A9A-4297-B213-C09BDAB81FA5}" type="pres">
      <dgm:prSet presAssocID="{4607E06E-1EE1-45CD-8A41-BCD8D4EED44A}" presName="sibTrans" presStyleLbl="sibTrans2D1" presStyleIdx="0" presStyleCnt="0"/>
      <dgm:spPr/>
    </dgm:pt>
    <dgm:pt modelId="{EF988448-D1AA-407D-9343-E4461CB5AE4C}" type="pres">
      <dgm:prSet presAssocID="{1C6A0CA7-CF9A-4F0D-ABD5-11FA545DAD59}" presName="compNode" presStyleCnt="0"/>
      <dgm:spPr/>
    </dgm:pt>
    <dgm:pt modelId="{832FD235-A6F0-4562-8B79-077DED261EE9}" type="pres">
      <dgm:prSet presAssocID="{1C6A0CA7-CF9A-4F0D-ABD5-11FA545DAD59}" presName="iconBgRect" presStyleLbl="bgShp" presStyleIdx="2" presStyleCnt="6"/>
      <dgm:spPr/>
    </dgm:pt>
    <dgm:pt modelId="{6CF5184E-89B7-4DF9-880F-CB50C6C3DF59}" type="pres">
      <dgm:prSet presAssocID="{1C6A0CA7-CF9A-4F0D-ABD5-11FA545DAD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oney"/>
        </a:ext>
      </dgm:extLst>
    </dgm:pt>
    <dgm:pt modelId="{0A7099F1-357C-4C0F-81B2-C54393555188}" type="pres">
      <dgm:prSet presAssocID="{1C6A0CA7-CF9A-4F0D-ABD5-11FA545DAD59}" presName="spaceRect" presStyleCnt="0"/>
      <dgm:spPr/>
    </dgm:pt>
    <dgm:pt modelId="{6D866CCA-AE04-4E4C-88DB-0E1012C4C959}" type="pres">
      <dgm:prSet presAssocID="{1C6A0CA7-CF9A-4F0D-ABD5-11FA545DAD59}" presName="textRect" presStyleLbl="revTx" presStyleIdx="2" presStyleCnt="6">
        <dgm:presLayoutVars>
          <dgm:chMax val="1"/>
          <dgm:chPref val="1"/>
        </dgm:presLayoutVars>
      </dgm:prSet>
      <dgm:spPr/>
    </dgm:pt>
    <dgm:pt modelId="{D1677CE6-B9BE-4EA8-866B-48EF7B8E6190}" type="pres">
      <dgm:prSet presAssocID="{FEF163D6-9EE5-49AF-9CC8-69620B1AAA8E}" presName="sibTrans" presStyleLbl="sibTrans2D1" presStyleIdx="0" presStyleCnt="0"/>
      <dgm:spPr/>
    </dgm:pt>
    <dgm:pt modelId="{8B7896A5-F038-4D93-92F4-02752D1A9309}" type="pres">
      <dgm:prSet presAssocID="{A3A478FF-FE2A-4141-A82E-7A803F09ACF3}" presName="compNode" presStyleCnt="0"/>
      <dgm:spPr/>
    </dgm:pt>
    <dgm:pt modelId="{16F93E85-0260-4191-A4C0-4B2FED3CC8F2}" type="pres">
      <dgm:prSet presAssocID="{A3A478FF-FE2A-4141-A82E-7A803F09ACF3}" presName="iconBgRect" presStyleLbl="bgShp" presStyleIdx="3" presStyleCnt="6"/>
      <dgm:spPr/>
    </dgm:pt>
    <dgm:pt modelId="{33EBABEB-ACB8-4711-B4A4-6A62F64C3D82}" type="pres">
      <dgm:prSet presAssocID="{A3A478FF-FE2A-4141-A82E-7A803F09ACF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ling"/>
        </a:ext>
      </dgm:extLst>
    </dgm:pt>
    <dgm:pt modelId="{6C19AA99-B46D-448C-9F36-D17904B81753}" type="pres">
      <dgm:prSet presAssocID="{A3A478FF-FE2A-4141-A82E-7A803F09ACF3}" presName="spaceRect" presStyleCnt="0"/>
      <dgm:spPr/>
    </dgm:pt>
    <dgm:pt modelId="{00B43420-1920-4EFF-A8F1-CC8CA363A663}" type="pres">
      <dgm:prSet presAssocID="{A3A478FF-FE2A-4141-A82E-7A803F09ACF3}" presName="textRect" presStyleLbl="revTx" presStyleIdx="3" presStyleCnt="6">
        <dgm:presLayoutVars>
          <dgm:chMax val="1"/>
          <dgm:chPref val="1"/>
        </dgm:presLayoutVars>
      </dgm:prSet>
      <dgm:spPr/>
    </dgm:pt>
    <dgm:pt modelId="{3C338E4B-1A89-42AC-9C75-1D9F02A2FFE5}" type="pres">
      <dgm:prSet presAssocID="{4233C218-A877-431D-9EE3-89E74E6D597F}" presName="sibTrans" presStyleLbl="sibTrans2D1" presStyleIdx="0" presStyleCnt="0"/>
      <dgm:spPr/>
    </dgm:pt>
    <dgm:pt modelId="{2B612E4B-3486-4DE3-BB7E-3054E5A4D015}" type="pres">
      <dgm:prSet presAssocID="{37AFE19B-25E9-4AB9-9787-1046FAFA6E93}" presName="compNode" presStyleCnt="0"/>
      <dgm:spPr/>
    </dgm:pt>
    <dgm:pt modelId="{7CE28C57-9AC9-47A9-9AFD-672C1D061A70}" type="pres">
      <dgm:prSet presAssocID="{37AFE19B-25E9-4AB9-9787-1046FAFA6E93}" presName="iconBgRect" presStyleLbl="bgShp" presStyleIdx="4" presStyleCnt="6"/>
      <dgm:spPr/>
    </dgm:pt>
    <dgm:pt modelId="{4F32C757-9D2F-4174-BB06-8347AAF3A5F9}" type="pres">
      <dgm:prSet presAssocID="{37AFE19B-25E9-4AB9-9787-1046FAFA6E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ipboard Mixed"/>
        </a:ext>
      </dgm:extLst>
    </dgm:pt>
    <dgm:pt modelId="{D6368343-3DAE-4BF9-A4B7-AC799D34CE54}" type="pres">
      <dgm:prSet presAssocID="{37AFE19B-25E9-4AB9-9787-1046FAFA6E93}" presName="spaceRect" presStyleCnt="0"/>
      <dgm:spPr/>
    </dgm:pt>
    <dgm:pt modelId="{633A880E-3B56-4B7F-AACA-2644A6C926F2}" type="pres">
      <dgm:prSet presAssocID="{37AFE19B-25E9-4AB9-9787-1046FAFA6E93}" presName="textRect" presStyleLbl="revTx" presStyleIdx="4" presStyleCnt="6">
        <dgm:presLayoutVars>
          <dgm:chMax val="1"/>
          <dgm:chPref val="1"/>
        </dgm:presLayoutVars>
      </dgm:prSet>
      <dgm:spPr/>
    </dgm:pt>
    <dgm:pt modelId="{9778D892-F1D7-4E6D-BCB4-51C7E50DF070}" type="pres">
      <dgm:prSet presAssocID="{E0594C2D-A2F8-45D7-ABA6-E195B402DDB8}" presName="sibTrans" presStyleLbl="sibTrans2D1" presStyleIdx="0" presStyleCnt="0"/>
      <dgm:spPr/>
    </dgm:pt>
    <dgm:pt modelId="{DB88F66D-0D89-4C27-B668-4921993FD9C8}" type="pres">
      <dgm:prSet presAssocID="{6213187A-3D63-4026-8C54-EDCCC9127FA0}" presName="compNode" presStyleCnt="0"/>
      <dgm:spPr/>
    </dgm:pt>
    <dgm:pt modelId="{1DEFF4F3-3405-40EE-BC9E-D2BC46DCC829}" type="pres">
      <dgm:prSet presAssocID="{6213187A-3D63-4026-8C54-EDCCC9127FA0}" presName="iconBgRect" presStyleLbl="bgShp" presStyleIdx="5" presStyleCnt="6"/>
      <dgm:spPr/>
    </dgm:pt>
    <dgm:pt modelId="{C0B1014D-2578-408B-9714-79474C2418D1}" type="pres">
      <dgm:prSet presAssocID="{6213187A-3D63-4026-8C54-EDCCC9127F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Test tubes"/>
        </a:ext>
      </dgm:extLst>
    </dgm:pt>
    <dgm:pt modelId="{DEB0FB6B-FB1B-4FF8-8967-1BC08EFA8995}" type="pres">
      <dgm:prSet presAssocID="{6213187A-3D63-4026-8C54-EDCCC9127FA0}" presName="spaceRect" presStyleCnt="0"/>
      <dgm:spPr/>
    </dgm:pt>
    <dgm:pt modelId="{66F1BAF8-C46F-4B17-8C7B-B5A0BB0617EA}" type="pres">
      <dgm:prSet presAssocID="{6213187A-3D63-4026-8C54-EDCCC9127FA0}" presName="textRect" presStyleLbl="revTx" presStyleIdx="5" presStyleCnt="6">
        <dgm:presLayoutVars>
          <dgm:chMax val="1"/>
          <dgm:chPref val="1"/>
        </dgm:presLayoutVars>
      </dgm:prSet>
      <dgm:spPr/>
    </dgm:pt>
  </dgm:ptLst>
  <dgm:cxnLst>
    <dgm:cxn modelId="{9DE80A0D-7C1F-458F-BF55-F10D5806B294}" srcId="{236872B3-1CA2-4E5C-99A1-A2D07B3624EB}" destId="{6213187A-3D63-4026-8C54-EDCCC9127FA0}" srcOrd="5" destOrd="0" parTransId="{91A6A475-04EE-459D-987A-A44C94288AB9}" sibTransId="{E8E217A7-8BE0-4D9B-ACC6-035F34228C13}"/>
    <dgm:cxn modelId="{E0BFF61B-77DC-4CA9-BFD4-EB2461B28DB4}" type="presOf" srcId="{305E7740-613A-4F09-AD5B-2B9D80ED447F}" destId="{949B649D-12EE-4EAD-8085-BEEB1FC76F7D}" srcOrd="0" destOrd="0" presId="urn:microsoft.com/office/officeart/2018/2/layout/IconCircleList"/>
    <dgm:cxn modelId="{3501F92D-66E9-40E8-A553-A4604FF79E37}" type="presOf" srcId="{FEF163D6-9EE5-49AF-9CC8-69620B1AAA8E}" destId="{D1677CE6-B9BE-4EA8-866B-48EF7B8E6190}" srcOrd="0" destOrd="0" presId="urn:microsoft.com/office/officeart/2018/2/layout/IconCircleList"/>
    <dgm:cxn modelId="{47FC1D5E-1A9D-415E-BC2B-C712C0EFE271}" srcId="{236872B3-1CA2-4E5C-99A1-A2D07B3624EB}" destId="{305E7740-613A-4F09-AD5B-2B9D80ED447F}" srcOrd="0" destOrd="0" parTransId="{34B65B3B-2F6C-40FC-90F5-7ACBA0C3E021}" sibTransId="{242C9A54-D730-46BD-8F40-A6847155DBDB}"/>
    <dgm:cxn modelId="{DABFC861-457F-468A-8243-C780DA7C2EFE}" type="presOf" srcId="{E0594C2D-A2F8-45D7-ABA6-E195B402DDB8}" destId="{9778D892-F1D7-4E6D-BCB4-51C7E50DF070}" srcOrd="0" destOrd="0" presId="urn:microsoft.com/office/officeart/2018/2/layout/IconCircleList"/>
    <dgm:cxn modelId="{05A9046F-C1D5-4AA4-82D7-FF7F57E90573}" type="presOf" srcId="{4607E06E-1EE1-45CD-8A41-BCD8D4EED44A}" destId="{E2EED66B-6A9A-4297-B213-C09BDAB81FA5}" srcOrd="0" destOrd="0" presId="urn:microsoft.com/office/officeart/2018/2/layout/IconCircleList"/>
    <dgm:cxn modelId="{0C6E9F7B-C449-44BC-A0DD-FDDCAF92604A}" type="presOf" srcId="{242C9A54-D730-46BD-8F40-A6847155DBDB}" destId="{D266CF5B-1285-4CF6-8261-277973813975}" srcOrd="0" destOrd="0" presId="urn:microsoft.com/office/officeart/2018/2/layout/IconCircleList"/>
    <dgm:cxn modelId="{D857B387-14C6-4205-843B-AEDB48EFA2F1}" type="presOf" srcId="{1C6A0CA7-CF9A-4F0D-ABD5-11FA545DAD59}" destId="{6D866CCA-AE04-4E4C-88DB-0E1012C4C959}" srcOrd="0" destOrd="0" presId="urn:microsoft.com/office/officeart/2018/2/layout/IconCircleList"/>
    <dgm:cxn modelId="{43E20A8F-9CC1-4B50-8197-6A9CCB7CC358}" type="presOf" srcId="{712A423A-8F06-43FC-9BF7-C21666A6FE6E}" destId="{94171990-EE33-49CE-B600-7A7C45D31E0A}" srcOrd="0" destOrd="0" presId="urn:microsoft.com/office/officeart/2018/2/layout/IconCircleList"/>
    <dgm:cxn modelId="{2D498E99-FB49-4B3F-A2AA-949C37A61569}" type="presOf" srcId="{37AFE19B-25E9-4AB9-9787-1046FAFA6E93}" destId="{633A880E-3B56-4B7F-AACA-2644A6C926F2}" srcOrd="0" destOrd="0" presId="urn:microsoft.com/office/officeart/2018/2/layout/IconCircleList"/>
    <dgm:cxn modelId="{748514A8-AB2E-49D2-AC6E-11B602178A5C}" srcId="{236872B3-1CA2-4E5C-99A1-A2D07B3624EB}" destId="{1C6A0CA7-CF9A-4F0D-ABD5-11FA545DAD59}" srcOrd="2" destOrd="0" parTransId="{D42E2895-36A0-4571-B7E3-6879AE104E7B}" sibTransId="{FEF163D6-9EE5-49AF-9CC8-69620B1AAA8E}"/>
    <dgm:cxn modelId="{0B5897B3-F6D7-4E1F-9F18-13FF3EC0B694}" type="presOf" srcId="{236872B3-1CA2-4E5C-99A1-A2D07B3624EB}" destId="{3C3EACF9-58CD-4EA7-BA34-AF7558CD322F}" srcOrd="0" destOrd="0" presId="urn:microsoft.com/office/officeart/2018/2/layout/IconCircleList"/>
    <dgm:cxn modelId="{0956ECC3-9107-48FA-AA36-00B281DA02B5}" type="presOf" srcId="{6213187A-3D63-4026-8C54-EDCCC9127FA0}" destId="{66F1BAF8-C46F-4B17-8C7B-B5A0BB0617EA}" srcOrd="0" destOrd="0" presId="urn:microsoft.com/office/officeart/2018/2/layout/IconCircleList"/>
    <dgm:cxn modelId="{292C69CD-3D65-4665-9A28-8C4A0EB62B7A}" srcId="{236872B3-1CA2-4E5C-99A1-A2D07B3624EB}" destId="{712A423A-8F06-43FC-9BF7-C21666A6FE6E}" srcOrd="1" destOrd="0" parTransId="{7044CB98-7797-4717-A6DC-5C44323BFED1}" sibTransId="{4607E06E-1EE1-45CD-8A41-BCD8D4EED44A}"/>
    <dgm:cxn modelId="{5F1DA4D4-5C75-4136-A1EF-30F3CDBE8CC2}" type="presOf" srcId="{A3A478FF-FE2A-4141-A82E-7A803F09ACF3}" destId="{00B43420-1920-4EFF-A8F1-CC8CA363A663}" srcOrd="0" destOrd="0" presId="urn:microsoft.com/office/officeart/2018/2/layout/IconCircleList"/>
    <dgm:cxn modelId="{DFE6BCDD-FABF-41E5-B7AF-420EAC501B9A}" srcId="{236872B3-1CA2-4E5C-99A1-A2D07B3624EB}" destId="{37AFE19B-25E9-4AB9-9787-1046FAFA6E93}" srcOrd="4" destOrd="0" parTransId="{064CDFF9-3368-481A-917E-7BC4B9369554}" sibTransId="{E0594C2D-A2F8-45D7-ABA6-E195B402DDB8}"/>
    <dgm:cxn modelId="{B1AA8DE5-5C8E-4EB4-9A55-92907EDF0BDB}" type="presOf" srcId="{4233C218-A877-431D-9EE3-89E74E6D597F}" destId="{3C338E4B-1A89-42AC-9C75-1D9F02A2FFE5}" srcOrd="0" destOrd="0" presId="urn:microsoft.com/office/officeart/2018/2/layout/IconCircleList"/>
    <dgm:cxn modelId="{721400FE-F41C-4352-9ED7-2D8E1FFF3902}" srcId="{236872B3-1CA2-4E5C-99A1-A2D07B3624EB}" destId="{A3A478FF-FE2A-4141-A82E-7A803F09ACF3}" srcOrd="3" destOrd="0" parTransId="{10C5C298-D597-4709-A929-150FAD5EDD57}" sibTransId="{4233C218-A877-431D-9EE3-89E74E6D597F}"/>
    <dgm:cxn modelId="{AC4624B5-01EC-4EFE-BB29-AC98E34241CA}" type="presParOf" srcId="{3C3EACF9-58CD-4EA7-BA34-AF7558CD322F}" destId="{A50C5E08-8E32-415B-A0C8-8F701F46CDFF}" srcOrd="0" destOrd="0" presId="urn:microsoft.com/office/officeart/2018/2/layout/IconCircleList"/>
    <dgm:cxn modelId="{A49B8304-AD38-4900-AA31-525AC72CA23F}" type="presParOf" srcId="{A50C5E08-8E32-415B-A0C8-8F701F46CDFF}" destId="{823565AC-79B4-459F-86E3-01512E1C2DB3}" srcOrd="0" destOrd="0" presId="urn:microsoft.com/office/officeart/2018/2/layout/IconCircleList"/>
    <dgm:cxn modelId="{524B559F-707A-4BC3-B1B4-2D7DD2B0C32C}" type="presParOf" srcId="{823565AC-79B4-459F-86E3-01512E1C2DB3}" destId="{631783C4-4BAA-41E4-B219-5FC869B5E09D}" srcOrd="0" destOrd="0" presId="urn:microsoft.com/office/officeart/2018/2/layout/IconCircleList"/>
    <dgm:cxn modelId="{09F95906-5FA5-4BB8-899C-F507CAD5E6E6}" type="presParOf" srcId="{823565AC-79B4-459F-86E3-01512E1C2DB3}" destId="{ADB5EBBA-9BA8-4C0F-BC71-DBE979152C08}" srcOrd="1" destOrd="0" presId="urn:microsoft.com/office/officeart/2018/2/layout/IconCircleList"/>
    <dgm:cxn modelId="{B4A3A786-4A17-4CBE-9090-AB6D8DD2B724}" type="presParOf" srcId="{823565AC-79B4-459F-86E3-01512E1C2DB3}" destId="{063720C1-80FE-4FE1-ABA8-D5243CF0725F}" srcOrd="2" destOrd="0" presId="urn:microsoft.com/office/officeart/2018/2/layout/IconCircleList"/>
    <dgm:cxn modelId="{BFE4F60C-4423-4073-A878-B9E78DAB9CBD}" type="presParOf" srcId="{823565AC-79B4-459F-86E3-01512E1C2DB3}" destId="{949B649D-12EE-4EAD-8085-BEEB1FC76F7D}" srcOrd="3" destOrd="0" presId="urn:microsoft.com/office/officeart/2018/2/layout/IconCircleList"/>
    <dgm:cxn modelId="{B902F47F-14DD-4A25-ABDB-64C02850DB21}" type="presParOf" srcId="{A50C5E08-8E32-415B-A0C8-8F701F46CDFF}" destId="{D266CF5B-1285-4CF6-8261-277973813975}" srcOrd="1" destOrd="0" presId="urn:microsoft.com/office/officeart/2018/2/layout/IconCircleList"/>
    <dgm:cxn modelId="{0FBC5EC6-3B29-4CC3-AD34-A9497D2EA5C5}" type="presParOf" srcId="{A50C5E08-8E32-415B-A0C8-8F701F46CDFF}" destId="{BBA12AFD-213F-4CF5-9FA6-66365ACA2683}" srcOrd="2" destOrd="0" presId="urn:microsoft.com/office/officeart/2018/2/layout/IconCircleList"/>
    <dgm:cxn modelId="{82041F6E-21BF-4DAB-808D-DDFC4DE804A1}" type="presParOf" srcId="{BBA12AFD-213F-4CF5-9FA6-66365ACA2683}" destId="{C0CA8C75-22A1-48A1-AD7A-BFF6AEA9090D}" srcOrd="0" destOrd="0" presId="urn:microsoft.com/office/officeart/2018/2/layout/IconCircleList"/>
    <dgm:cxn modelId="{08B66040-A007-45D0-881B-DB9E11635F81}" type="presParOf" srcId="{BBA12AFD-213F-4CF5-9FA6-66365ACA2683}" destId="{792248C5-7164-4435-B54F-A185B143057C}" srcOrd="1" destOrd="0" presId="urn:microsoft.com/office/officeart/2018/2/layout/IconCircleList"/>
    <dgm:cxn modelId="{E199EEF1-7721-4DF2-B770-7566BE0F14C1}" type="presParOf" srcId="{BBA12AFD-213F-4CF5-9FA6-66365ACA2683}" destId="{90AC7AD1-CDE4-44DE-90BA-D32D9B890B55}" srcOrd="2" destOrd="0" presId="urn:microsoft.com/office/officeart/2018/2/layout/IconCircleList"/>
    <dgm:cxn modelId="{0C119654-CF93-4BA6-9317-D86D17A81765}" type="presParOf" srcId="{BBA12AFD-213F-4CF5-9FA6-66365ACA2683}" destId="{94171990-EE33-49CE-B600-7A7C45D31E0A}" srcOrd="3" destOrd="0" presId="urn:microsoft.com/office/officeart/2018/2/layout/IconCircleList"/>
    <dgm:cxn modelId="{F3B9AD3A-65C7-4338-83C8-7CEAE545833D}" type="presParOf" srcId="{A50C5E08-8E32-415B-A0C8-8F701F46CDFF}" destId="{E2EED66B-6A9A-4297-B213-C09BDAB81FA5}" srcOrd="3" destOrd="0" presId="urn:microsoft.com/office/officeart/2018/2/layout/IconCircleList"/>
    <dgm:cxn modelId="{F151D673-D247-446A-9791-88A70ED78058}" type="presParOf" srcId="{A50C5E08-8E32-415B-A0C8-8F701F46CDFF}" destId="{EF988448-D1AA-407D-9343-E4461CB5AE4C}" srcOrd="4" destOrd="0" presId="urn:microsoft.com/office/officeart/2018/2/layout/IconCircleList"/>
    <dgm:cxn modelId="{19E3F484-246E-45F1-9650-59D0220D743E}" type="presParOf" srcId="{EF988448-D1AA-407D-9343-E4461CB5AE4C}" destId="{832FD235-A6F0-4562-8B79-077DED261EE9}" srcOrd="0" destOrd="0" presId="urn:microsoft.com/office/officeart/2018/2/layout/IconCircleList"/>
    <dgm:cxn modelId="{93358187-CCA2-465F-B819-BB60D6F56E10}" type="presParOf" srcId="{EF988448-D1AA-407D-9343-E4461CB5AE4C}" destId="{6CF5184E-89B7-4DF9-880F-CB50C6C3DF59}" srcOrd="1" destOrd="0" presId="urn:microsoft.com/office/officeart/2018/2/layout/IconCircleList"/>
    <dgm:cxn modelId="{6F780C02-F753-4619-BAC4-3BA36088EDAC}" type="presParOf" srcId="{EF988448-D1AA-407D-9343-E4461CB5AE4C}" destId="{0A7099F1-357C-4C0F-81B2-C54393555188}" srcOrd="2" destOrd="0" presId="urn:microsoft.com/office/officeart/2018/2/layout/IconCircleList"/>
    <dgm:cxn modelId="{2F5584C0-8DF5-4E8E-B837-473FA8CB3EE2}" type="presParOf" srcId="{EF988448-D1AA-407D-9343-E4461CB5AE4C}" destId="{6D866CCA-AE04-4E4C-88DB-0E1012C4C959}" srcOrd="3" destOrd="0" presId="urn:microsoft.com/office/officeart/2018/2/layout/IconCircleList"/>
    <dgm:cxn modelId="{7C7CE8CE-7AB2-4FF5-A3F7-CE0961FDF8CE}" type="presParOf" srcId="{A50C5E08-8E32-415B-A0C8-8F701F46CDFF}" destId="{D1677CE6-B9BE-4EA8-866B-48EF7B8E6190}" srcOrd="5" destOrd="0" presId="urn:microsoft.com/office/officeart/2018/2/layout/IconCircleList"/>
    <dgm:cxn modelId="{855E81BB-0618-4B74-BD1A-EBE2773653C8}" type="presParOf" srcId="{A50C5E08-8E32-415B-A0C8-8F701F46CDFF}" destId="{8B7896A5-F038-4D93-92F4-02752D1A9309}" srcOrd="6" destOrd="0" presId="urn:microsoft.com/office/officeart/2018/2/layout/IconCircleList"/>
    <dgm:cxn modelId="{D5A06E8A-F946-4634-8BD2-A3D245D4096E}" type="presParOf" srcId="{8B7896A5-F038-4D93-92F4-02752D1A9309}" destId="{16F93E85-0260-4191-A4C0-4B2FED3CC8F2}" srcOrd="0" destOrd="0" presId="urn:microsoft.com/office/officeart/2018/2/layout/IconCircleList"/>
    <dgm:cxn modelId="{E0765ACF-98A4-4B5B-902C-08ECD8FDC4E7}" type="presParOf" srcId="{8B7896A5-F038-4D93-92F4-02752D1A9309}" destId="{33EBABEB-ACB8-4711-B4A4-6A62F64C3D82}" srcOrd="1" destOrd="0" presId="urn:microsoft.com/office/officeart/2018/2/layout/IconCircleList"/>
    <dgm:cxn modelId="{2CC43FB9-9BAC-4624-8795-84131CEE06E4}" type="presParOf" srcId="{8B7896A5-F038-4D93-92F4-02752D1A9309}" destId="{6C19AA99-B46D-448C-9F36-D17904B81753}" srcOrd="2" destOrd="0" presId="urn:microsoft.com/office/officeart/2018/2/layout/IconCircleList"/>
    <dgm:cxn modelId="{3478D3D1-FFC2-4793-A11A-24C44F388C83}" type="presParOf" srcId="{8B7896A5-F038-4D93-92F4-02752D1A9309}" destId="{00B43420-1920-4EFF-A8F1-CC8CA363A663}" srcOrd="3" destOrd="0" presId="urn:microsoft.com/office/officeart/2018/2/layout/IconCircleList"/>
    <dgm:cxn modelId="{4667D434-C3F6-4AB3-8BB6-A2F141465709}" type="presParOf" srcId="{A50C5E08-8E32-415B-A0C8-8F701F46CDFF}" destId="{3C338E4B-1A89-42AC-9C75-1D9F02A2FFE5}" srcOrd="7" destOrd="0" presId="urn:microsoft.com/office/officeart/2018/2/layout/IconCircleList"/>
    <dgm:cxn modelId="{93205A29-AF79-4DD4-A147-B0972E46C451}" type="presParOf" srcId="{A50C5E08-8E32-415B-A0C8-8F701F46CDFF}" destId="{2B612E4B-3486-4DE3-BB7E-3054E5A4D015}" srcOrd="8" destOrd="0" presId="urn:microsoft.com/office/officeart/2018/2/layout/IconCircleList"/>
    <dgm:cxn modelId="{DB2CF6D2-215A-47F1-A21C-F4036C1A07D0}" type="presParOf" srcId="{2B612E4B-3486-4DE3-BB7E-3054E5A4D015}" destId="{7CE28C57-9AC9-47A9-9AFD-672C1D061A70}" srcOrd="0" destOrd="0" presId="urn:microsoft.com/office/officeart/2018/2/layout/IconCircleList"/>
    <dgm:cxn modelId="{C0F54A9D-BB3A-4677-AACD-C1F83C3EBDE1}" type="presParOf" srcId="{2B612E4B-3486-4DE3-BB7E-3054E5A4D015}" destId="{4F32C757-9D2F-4174-BB06-8347AAF3A5F9}" srcOrd="1" destOrd="0" presId="urn:microsoft.com/office/officeart/2018/2/layout/IconCircleList"/>
    <dgm:cxn modelId="{B55F1552-336E-4ABD-821B-CB7E3CAC219A}" type="presParOf" srcId="{2B612E4B-3486-4DE3-BB7E-3054E5A4D015}" destId="{D6368343-3DAE-4BF9-A4B7-AC799D34CE54}" srcOrd="2" destOrd="0" presId="urn:microsoft.com/office/officeart/2018/2/layout/IconCircleList"/>
    <dgm:cxn modelId="{ABD2C43D-6CB1-4338-A852-1B5428BA21B3}" type="presParOf" srcId="{2B612E4B-3486-4DE3-BB7E-3054E5A4D015}" destId="{633A880E-3B56-4B7F-AACA-2644A6C926F2}" srcOrd="3" destOrd="0" presId="urn:microsoft.com/office/officeart/2018/2/layout/IconCircleList"/>
    <dgm:cxn modelId="{CDD9461E-9506-4F6C-9DEE-42EBFA7A7445}" type="presParOf" srcId="{A50C5E08-8E32-415B-A0C8-8F701F46CDFF}" destId="{9778D892-F1D7-4E6D-BCB4-51C7E50DF070}" srcOrd="9" destOrd="0" presId="urn:microsoft.com/office/officeart/2018/2/layout/IconCircleList"/>
    <dgm:cxn modelId="{9974842E-A4F1-442D-AC8F-38CB8667A480}" type="presParOf" srcId="{A50C5E08-8E32-415B-A0C8-8F701F46CDFF}" destId="{DB88F66D-0D89-4C27-B668-4921993FD9C8}" srcOrd="10" destOrd="0" presId="urn:microsoft.com/office/officeart/2018/2/layout/IconCircleList"/>
    <dgm:cxn modelId="{31AE8630-CDC1-4FDA-BD8D-0FB1FC3037FA}" type="presParOf" srcId="{DB88F66D-0D89-4C27-B668-4921993FD9C8}" destId="{1DEFF4F3-3405-40EE-BC9E-D2BC46DCC829}" srcOrd="0" destOrd="0" presId="urn:microsoft.com/office/officeart/2018/2/layout/IconCircleList"/>
    <dgm:cxn modelId="{C541F538-A813-4B2F-8F94-3B7A0702FD0A}" type="presParOf" srcId="{DB88F66D-0D89-4C27-B668-4921993FD9C8}" destId="{C0B1014D-2578-408B-9714-79474C2418D1}" srcOrd="1" destOrd="0" presId="urn:microsoft.com/office/officeart/2018/2/layout/IconCircleList"/>
    <dgm:cxn modelId="{D0D1E01D-F05B-4DE8-A3A0-047C6FFB9F25}" type="presParOf" srcId="{DB88F66D-0D89-4C27-B668-4921993FD9C8}" destId="{DEB0FB6B-FB1B-4FF8-8967-1BC08EFA8995}" srcOrd="2" destOrd="0" presId="urn:microsoft.com/office/officeart/2018/2/layout/IconCircleList"/>
    <dgm:cxn modelId="{A7651DFD-72D7-460D-815B-AD8BB021DA99}" type="presParOf" srcId="{DB88F66D-0D89-4C27-B668-4921993FD9C8}" destId="{66F1BAF8-C46F-4B17-8C7B-B5A0BB0617E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7FDD48-B2FA-401D-AF4D-4C38A274D8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81BA0F0-1FB9-493C-BB9A-6F10F6C4AEFB}">
      <dgm:prSet/>
      <dgm:spPr/>
      <dgm:t>
        <a:bodyPr/>
        <a:lstStyle/>
        <a:p>
          <a:r>
            <a:rPr lang="en-US" b="1"/>
            <a:t>Goal:</a:t>
          </a:r>
          <a:endParaRPr lang="en-US"/>
        </a:p>
      </dgm:t>
    </dgm:pt>
    <dgm:pt modelId="{D10A341D-81E2-4ACC-AD9A-B7F7749512AF}" type="parTrans" cxnId="{CE488C15-AE0A-4B59-B076-7FF48DB05F37}">
      <dgm:prSet/>
      <dgm:spPr/>
      <dgm:t>
        <a:bodyPr/>
        <a:lstStyle/>
        <a:p>
          <a:endParaRPr lang="en-US"/>
        </a:p>
      </dgm:t>
    </dgm:pt>
    <dgm:pt modelId="{9C191245-C4F6-4545-AD8D-173C33B30467}" type="sibTrans" cxnId="{CE488C15-AE0A-4B59-B076-7FF48DB05F37}">
      <dgm:prSet/>
      <dgm:spPr/>
      <dgm:t>
        <a:bodyPr/>
        <a:lstStyle/>
        <a:p>
          <a:endParaRPr lang="en-US"/>
        </a:p>
      </dgm:t>
    </dgm:pt>
    <dgm:pt modelId="{F8DF9035-E89D-4E72-9E7A-F6DF9E5B9FA0}">
      <dgm:prSet/>
      <dgm:spPr/>
      <dgm:t>
        <a:bodyPr/>
        <a:lstStyle/>
        <a:p>
          <a:r>
            <a:rPr lang="en-US"/>
            <a:t>Allows a Personnel to setup their availability for any day</a:t>
          </a:r>
        </a:p>
      </dgm:t>
    </dgm:pt>
    <dgm:pt modelId="{234CBEE0-0558-43B3-9385-CE1D9B58F848}" type="parTrans" cxnId="{32E6A57D-9D31-433E-9498-08002F31C78C}">
      <dgm:prSet/>
      <dgm:spPr/>
      <dgm:t>
        <a:bodyPr/>
        <a:lstStyle/>
        <a:p>
          <a:endParaRPr lang="en-US"/>
        </a:p>
      </dgm:t>
    </dgm:pt>
    <dgm:pt modelId="{3549A6F2-7BE7-4EB3-AD8A-DA1A705F534F}" type="sibTrans" cxnId="{32E6A57D-9D31-433E-9498-08002F31C78C}">
      <dgm:prSet/>
      <dgm:spPr/>
      <dgm:t>
        <a:bodyPr/>
        <a:lstStyle/>
        <a:p>
          <a:endParaRPr lang="en-US"/>
        </a:p>
      </dgm:t>
    </dgm:pt>
    <dgm:pt modelId="{61A63A9E-E192-4C5E-893B-6CD6C40A22A1}">
      <dgm:prSet/>
      <dgm:spPr/>
      <dgm:t>
        <a:bodyPr/>
        <a:lstStyle/>
        <a:p>
          <a:r>
            <a:rPr lang="en-US" b="1"/>
            <a:t>Classes to be implemented:</a:t>
          </a:r>
          <a:endParaRPr lang="en-US"/>
        </a:p>
      </dgm:t>
    </dgm:pt>
    <dgm:pt modelId="{3D85CF93-817F-430C-B4A5-F3DCB9167EAB}" type="parTrans" cxnId="{2431F109-6D7D-4589-9766-05BA06C8BF21}">
      <dgm:prSet/>
      <dgm:spPr/>
      <dgm:t>
        <a:bodyPr/>
        <a:lstStyle/>
        <a:p>
          <a:endParaRPr lang="en-US"/>
        </a:p>
      </dgm:t>
    </dgm:pt>
    <dgm:pt modelId="{4B606985-FDB0-4217-B49F-2C7E69677360}" type="sibTrans" cxnId="{2431F109-6D7D-4589-9766-05BA06C8BF21}">
      <dgm:prSet/>
      <dgm:spPr/>
      <dgm:t>
        <a:bodyPr/>
        <a:lstStyle/>
        <a:p>
          <a:endParaRPr lang="en-US"/>
        </a:p>
      </dgm:t>
    </dgm:pt>
    <dgm:pt modelId="{E681106B-77E9-464E-A15E-B3A6BA5706F8}">
      <dgm:prSet/>
      <dgm:spPr/>
      <dgm:t>
        <a:bodyPr/>
        <a:lstStyle/>
        <a:p>
          <a:r>
            <a:rPr lang="en-US"/>
            <a:t>Personnel, PersonnelSchedule, Schedule, AppointmentSlot</a:t>
          </a:r>
        </a:p>
      </dgm:t>
    </dgm:pt>
    <dgm:pt modelId="{F3631DCA-1747-458C-A15F-5626BA51CA10}" type="parTrans" cxnId="{A39367A2-4CF1-4CFF-9846-8BDE16949B59}">
      <dgm:prSet/>
      <dgm:spPr/>
      <dgm:t>
        <a:bodyPr/>
        <a:lstStyle/>
        <a:p>
          <a:endParaRPr lang="en-US"/>
        </a:p>
      </dgm:t>
    </dgm:pt>
    <dgm:pt modelId="{4A71ED47-11BD-4596-AED2-4072B648CDCF}" type="sibTrans" cxnId="{A39367A2-4CF1-4CFF-9846-8BDE16949B59}">
      <dgm:prSet/>
      <dgm:spPr/>
      <dgm:t>
        <a:bodyPr/>
        <a:lstStyle/>
        <a:p>
          <a:endParaRPr lang="en-US"/>
        </a:p>
      </dgm:t>
    </dgm:pt>
    <dgm:pt modelId="{BAB2D902-0858-4A7F-8FAA-543FCAE087EF}">
      <dgm:prSet/>
      <dgm:spPr/>
      <dgm:t>
        <a:bodyPr/>
        <a:lstStyle/>
        <a:p>
          <a:r>
            <a:rPr lang="en-US" b="1"/>
            <a:t>Previously implemented classes to use: </a:t>
          </a:r>
          <a:endParaRPr lang="en-US"/>
        </a:p>
      </dgm:t>
    </dgm:pt>
    <dgm:pt modelId="{4BA0D0CA-F1CE-46AB-A6CF-7CCC5215D925}" type="parTrans" cxnId="{5181E3E3-EA0A-4719-8EE2-F6EA60FDD440}">
      <dgm:prSet/>
      <dgm:spPr/>
      <dgm:t>
        <a:bodyPr/>
        <a:lstStyle/>
        <a:p>
          <a:endParaRPr lang="en-US"/>
        </a:p>
      </dgm:t>
    </dgm:pt>
    <dgm:pt modelId="{59C862A5-0E1E-4BF4-BAED-2A5E907C13E3}" type="sibTrans" cxnId="{5181E3E3-EA0A-4719-8EE2-F6EA60FDD440}">
      <dgm:prSet/>
      <dgm:spPr/>
      <dgm:t>
        <a:bodyPr/>
        <a:lstStyle/>
        <a:p>
          <a:endParaRPr lang="en-US"/>
        </a:p>
      </dgm:t>
    </dgm:pt>
    <dgm:pt modelId="{46467F76-2097-42BC-9FCB-B9811C66306A}">
      <dgm:prSet/>
      <dgm:spPr/>
      <dgm:t>
        <a:bodyPr/>
        <a:lstStyle/>
        <a:p>
          <a:r>
            <a:rPr lang="en-US"/>
            <a:t>N/A</a:t>
          </a:r>
        </a:p>
      </dgm:t>
    </dgm:pt>
    <dgm:pt modelId="{408FCDF4-21C7-4492-BB17-B189BFC50489}" type="parTrans" cxnId="{2415269B-5502-4537-B37C-F7A078251388}">
      <dgm:prSet/>
      <dgm:spPr/>
      <dgm:t>
        <a:bodyPr/>
        <a:lstStyle/>
        <a:p>
          <a:endParaRPr lang="en-US"/>
        </a:p>
      </dgm:t>
    </dgm:pt>
    <dgm:pt modelId="{C228C94A-1D48-4E2B-A402-2C6C2EFFCC8B}" type="sibTrans" cxnId="{2415269B-5502-4537-B37C-F7A078251388}">
      <dgm:prSet/>
      <dgm:spPr/>
      <dgm:t>
        <a:bodyPr/>
        <a:lstStyle/>
        <a:p>
          <a:endParaRPr lang="en-US"/>
        </a:p>
      </dgm:t>
    </dgm:pt>
    <dgm:pt modelId="{7E083823-D25E-4514-AF5B-CB91FB07EC95}">
      <dgm:prSet/>
      <dgm:spPr/>
      <dgm:t>
        <a:bodyPr/>
        <a:lstStyle/>
        <a:p>
          <a:r>
            <a:rPr lang="en-US" b="1"/>
            <a:t>Use case to be implemented:</a:t>
          </a:r>
          <a:endParaRPr lang="en-US"/>
        </a:p>
      </dgm:t>
    </dgm:pt>
    <dgm:pt modelId="{1AE487AC-1891-4E1C-95DB-B88C020AAB88}" type="parTrans" cxnId="{9400C144-8F57-4D74-920C-20884C1A917A}">
      <dgm:prSet/>
      <dgm:spPr/>
      <dgm:t>
        <a:bodyPr/>
        <a:lstStyle/>
        <a:p>
          <a:endParaRPr lang="en-US"/>
        </a:p>
      </dgm:t>
    </dgm:pt>
    <dgm:pt modelId="{041E0F08-E26A-4F0C-B7D1-0B9152DDD4D6}" type="sibTrans" cxnId="{9400C144-8F57-4D74-920C-20884C1A917A}">
      <dgm:prSet/>
      <dgm:spPr/>
      <dgm:t>
        <a:bodyPr/>
        <a:lstStyle/>
        <a:p>
          <a:endParaRPr lang="en-US"/>
        </a:p>
      </dgm:t>
    </dgm:pt>
    <dgm:pt modelId="{F35D3986-0526-41D1-99D9-1DC284892A6E}">
      <dgm:prSet/>
      <dgm:spPr/>
      <dgm:t>
        <a:bodyPr/>
        <a:lstStyle/>
        <a:p>
          <a:r>
            <a:rPr lang="en-US"/>
            <a:t>Determining if the personnel works a specific date and time</a:t>
          </a:r>
        </a:p>
      </dgm:t>
    </dgm:pt>
    <dgm:pt modelId="{9297489F-AA21-4EBF-BA82-927AA9C579DB}" type="parTrans" cxnId="{1DFFF50F-68A6-4210-AA21-7765E9E27717}">
      <dgm:prSet/>
      <dgm:spPr/>
      <dgm:t>
        <a:bodyPr/>
        <a:lstStyle/>
        <a:p>
          <a:endParaRPr lang="en-US"/>
        </a:p>
      </dgm:t>
    </dgm:pt>
    <dgm:pt modelId="{0DE09B50-368E-46B3-A459-0B3E9026F236}" type="sibTrans" cxnId="{1DFFF50F-68A6-4210-AA21-7765E9E27717}">
      <dgm:prSet/>
      <dgm:spPr/>
      <dgm:t>
        <a:bodyPr/>
        <a:lstStyle/>
        <a:p>
          <a:endParaRPr lang="en-US"/>
        </a:p>
      </dgm:t>
    </dgm:pt>
    <dgm:pt modelId="{75FAA6D9-306F-4B4C-ABEB-E02588775DE4}">
      <dgm:prSet/>
      <dgm:spPr/>
      <dgm:t>
        <a:bodyPr/>
        <a:lstStyle/>
        <a:p>
          <a:r>
            <a:rPr lang="en-US" b="1"/>
            <a:t>Inputs:</a:t>
          </a:r>
          <a:endParaRPr lang="en-US"/>
        </a:p>
      </dgm:t>
    </dgm:pt>
    <dgm:pt modelId="{2DA2D2A4-87F3-4AD5-BFD4-0F0285E676FD}" type="parTrans" cxnId="{DFC73C08-9BE6-40AF-A8CC-52C6125FDC3E}">
      <dgm:prSet/>
      <dgm:spPr/>
      <dgm:t>
        <a:bodyPr/>
        <a:lstStyle/>
        <a:p>
          <a:endParaRPr lang="en-US"/>
        </a:p>
      </dgm:t>
    </dgm:pt>
    <dgm:pt modelId="{4A3685CD-6FE5-49A8-AFE7-BD168D3E0AB2}" type="sibTrans" cxnId="{DFC73C08-9BE6-40AF-A8CC-52C6125FDC3E}">
      <dgm:prSet/>
      <dgm:spPr/>
      <dgm:t>
        <a:bodyPr/>
        <a:lstStyle/>
        <a:p>
          <a:endParaRPr lang="en-US"/>
        </a:p>
      </dgm:t>
    </dgm:pt>
    <dgm:pt modelId="{B1C64093-6FE2-4B08-BBB4-685C56319081}">
      <dgm:prSet/>
      <dgm:spPr/>
      <dgm:t>
        <a:bodyPr/>
        <a:lstStyle/>
        <a:p>
          <a:r>
            <a:rPr lang="en-US"/>
            <a:t>The personnel’s name, type, employeeID, and workingTimes.</a:t>
          </a:r>
        </a:p>
      </dgm:t>
    </dgm:pt>
    <dgm:pt modelId="{FC9F1324-FF0C-462F-8416-F589DB6294A4}" type="parTrans" cxnId="{CDAD01C2-5F4D-40E1-91E3-A32429D3C2B1}">
      <dgm:prSet/>
      <dgm:spPr/>
      <dgm:t>
        <a:bodyPr/>
        <a:lstStyle/>
        <a:p>
          <a:endParaRPr lang="en-US"/>
        </a:p>
      </dgm:t>
    </dgm:pt>
    <dgm:pt modelId="{50A81A53-63C9-4332-9AB6-465D8A32AB84}" type="sibTrans" cxnId="{CDAD01C2-5F4D-40E1-91E3-A32429D3C2B1}">
      <dgm:prSet/>
      <dgm:spPr/>
      <dgm:t>
        <a:bodyPr/>
        <a:lstStyle/>
        <a:p>
          <a:endParaRPr lang="en-US"/>
        </a:p>
      </dgm:t>
    </dgm:pt>
    <dgm:pt modelId="{03706F8B-E84C-4798-8627-147EE5E070BD}">
      <dgm:prSet/>
      <dgm:spPr/>
      <dgm:t>
        <a:bodyPr/>
        <a:lstStyle/>
        <a:p>
          <a:r>
            <a:rPr lang="en-US" b="1"/>
            <a:t>Outputs:</a:t>
          </a:r>
          <a:endParaRPr lang="en-US"/>
        </a:p>
      </dgm:t>
    </dgm:pt>
    <dgm:pt modelId="{E2B457B3-528C-4064-8C41-9F4851F15814}" type="parTrans" cxnId="{CEA13B98-5F4D-4835-828C-C3F5B5F896F5}">
      <dgm:prSet/>
      <dgm:spPr/>
      <dgm:t>
        <a:bodyPr/>
        <a:lstStyle/>
        <a:p>
          <a:endParaRPr lang="en-US"/>
        </a:p>
      </dgm:t>
    </dgm:pt>
    <dgm:pt modelId="{30F3DDF6-6C41-4FA4-A7DD-FA9C69F99BBB}" type="sibTrans" cxnId="{CEA13B98-5F4D-4835-828C-C3F5B5F896F5}">
      <dgm:prSet/>
      <dgm:spPr/>
      <dgm:t>
        <a:bodyPr/>
        <a:lstStyle/>
        <a:p>
          <a:endParaRPr lang="en-US"/>
        </a:p>
      </dgm:t>
    </dgm:pt>
    <dgm:pt modelId="{EBF28387-B36C-459D-8DA8-472B5EAE7FE3}">
      <dgm:prSet/>
      <dgm:spPr/>
      <dgm:t>
        <a:bodyPr/>
        <a:lstStyle/>
        <a:p>
          <a:r>
            <a:rPr lang="en-US"/>
            <a:t>The Personnel’s schedule will be used to make up an availability schedule for the month that patients can choose from to setup an appointment</a:t>
          </a:r>
        </a:p>
      </dgm:t>
    </dgm:pt>
    <dgm:pt modelId="{78D8940E-FED5-4F35-899D-0A77C856D8A2}" type="parTrans" cxnId="{BE5C30D4-F159-43B4-ADA0-8CFB29E5988C}">
      <dgm:prSet/>
      <dgm:spPr/>
      <dgm:t>
        <a:bodyPr/>
        <a:lstStyle/>
        <a:p>
          <a:endParaRPr lang="en-US"/>
        </a:p>
      </dgm:t>
    </dgm:pt>
    <dgm:pt modelId="{A6424B39-5B44-42B9-BD36-D357A43AFB93}" type="sibTrans" cxnId="{BE5C30D4-F159-43B4-ADA0-8CFB29E5988C}">
      <dgm:prSet/>
      <dgm:spPr/>
      <dgm:t>
        <a:bodyPr/>
        <a:lstStyle/>
        <a:p>
          <a:endParaRPr lang="en-US"/>
        </a:p>
      </dgm:t>
    </dgm:pt>
    <dgm:pt modelId="{A0341296-0A63-4F8F-BCF5-99F6C1550128}">
      <dgm:prSet/>
      <dgm:spPr/>
      <dgm:t>
        <a:bodyPr/>
        <a:lstStyle/>
        <a:p>
          <a:r>
            <a:rPr lang="en-US" b="1"/>
            <a:t>Time for completion:</a:t>
          </a:r>
          <a:endParaRPr lang="en-US"/>
        </a:p>
      </dgm:t>
    </dgm:pt>
    <dgm:pt modelId="{EFF652D2-0DCD-4963-B090-7D1A2646999A}" type="parTrans" cxnId="{DFA83701-52CC-45DC-A597-D7528243B765}">
      <dgm:prSet/>
      <dgm:spPr/>
      <dgm:t>
        <a:bodyPr/>
        <a:lstStyle/>
        <a:p>
          <a:endParaRPr lang="en-US"/>
        </a:p>
      </dgm:t>
    </dgm:pt>
    <dgm:pt modelId="{29204A9C-3B21-4E6E-9828-EAE73EF3CC6D}" type="sibTrans" cxnId="{DFA83701-52CC-45DC-A597-D7528243B765}">
      <dgm:prSet/>
      <dgm:spPr/>
      <dgm:t>
        <a:bodyPr/>
        <a:lstStyle/>
        <a:p>
          <a:endParaRPr lang="en-US"/>
        </a:p>
      </dgm:t>
    </dgm:pt>
    <dgm:pt modelId="{83633976-A3C4-4292-8919-07A5D455C36C}">
      <dgm:prSet/>
      <dgm:spPr/>
      <dgm:t>
        <a:bodyPr/>
        <a:lstStyle/>
        <a:p>
          <a:r>
            <a:rPr lang="en-US"/>
            <a:t>To be completed by April 20, 2020</a:t>
          </a:r>
        </a:p>
      </dgm:t>
    </dgm:pt>
    <dgm:pt modelId="{50DF7550-9687-4A40-BC09-3390D25D579A}" type="parTrans" cxnId="{8B4EB924-2777-4C80-8636-39F85751B274}">
      <dgm:prSet/>
      <dgm:spPr/>
      <dgm:t>
        <a:bodyPr/>
        <a:lstStyle/>
        <a:p>
          <a:endParaRPr lang="en-US"/>
        </a:p>
      </dgm:t>
    </dgm:pt>
    <dgm:pt modelId="{AE61E7CF-EADE-4762-9B6A-283270FA3DC9}" type="sibTrans" cxnId="{8B4EB924-2777-4C80-8636-39F85751B274}">
      <dgm:prSet/>
      <dgm:spPr/>
      <dgm:t>
        <a:bodyPr/>
        <a:lstStyle/>
        <a:p>
          <a:endParaRPr lang="en-US"/>
        </a:p>
      </dgm:t>
    </dgm:pt>
    <dgm:pt modelId="{1E10665D-FF94-4B0F-9E72-A526A32FDE48}" type="pres">
      <dgm:prSet presAssocID="{487FDD48-B2FA-401D-AF4D-4C38A274D8DE}" presName="root" presStyleCnt="0">
        <dgm:presLayoutVars>
          <dgm:dir/>
          <dgm:resizeHandles val="exact"/>
        </dgm:presLayoutVars>
      </dgm:prSet>
      <dgm:spPr/>
    </dgm:pt>
    <dgm:pt modelId="{032DE9E4-4C58-4577-9C87-8327D06976CC}" type="pres">
      <dgm:prSet presAssocID="{581BA0F0-1FB9-493C-BB9A-6F10F6C4AEFB}" presName="compNode" presStyleCnt="0"/>
      <dgm:spPr/>
    </dgm:pt>
    <dgm:pt modelId="{443D0BF6-AF8E-4EB7-A6AD-DE67B38460BD}" type="pres">
      <dgm:prSet presAssocID="{581BA0F0-1FB9-493C-BB9A-6F10F6C4AEFB}" presName="bgRect" presStyleLbl="bgShp" presStyleIdx="0" presStyleCnt="7"/>
      <dgm:spPr/>
    </dgm:pt>
    <dgm:pt modelId="{847F4B9B-4D17-4439-BC40-6EFCD082B2A8}" type="pres">
      <dgm:prSet presAssocID="{581BA0F0-1FB9-493C-BB9A-6F10F6C4AEF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8554A84F-006B-488A-9060-71818873656F}" type="pres">
      <dgm:prSet presAssocID="{581BA0F0-1FB9-493C-BB9A-6F10F6C4AEFB}" presName="spaceRect" presStyleCnt="0"/>
      <dgm:spPr/>
    </dgm:pt>
    <dgm:pt modelId="{00962D46-687F-486E-A7F4-5AA408F41A44}" type="pres">
      <dgm:prSet presAssocID="{581BA0F0-1FB9-493C-BB9A-6F10F6C4AEFB}" presName="parTx" presStyleLbl="revTx" presStyleIdx="0" presStyleCnt="14">
        <dgm:presLayoutVars>
          <dgm:chMax val="0"/>
          <dgm:chPref val="0"/>
        </dgm:presLayoutVars>
      </dgm:prSet>
      <dgm:spPr/>
    </dgm:pt>
    <dgm:pt modelId="{1D6F2CFC-2F05-4FE8-99BB-B27325153524}" type="pres">
      <dgm:prSet presAssocID="{581BA0F0-1FB9-493C-BB9A-6F10F6C4AEFB}" presName="desTx" presStyleLbl="revTx" presStyleIdx="1" presStyleCnt="14">
        <dgm:presLayoutVars/>
      </dgm:prSet>
      <dgm:spPr/>
    </dgm:pt>
    <dgm:pt modelId="{49248CC8-F95E-482A-AC33-030D8F5E0CA8}" type="pres">
      <dgm:prSet presAssocID="{9C191245-C4F6-4545-AD8D-173C33B30467}" presName="sibTrans" presStyleCnt="0"/>
      <dgm:spPr/>
    </dgm:pt>
    <dgm:pt modelId="{FE23F13A-8F63-4861-B242-96FDA2ED45E9}" type="pres">
      <dgm:prSet presAssocID="{61A63A9E-E192-4C5E-893B-6CD6C40A22A1}" presName="compNode" presStyleCnt="0"/>
      <dgm:spPr/>
    </dgm:pt>
    <dgm:pt modelId="{1F843BBD-48D8-4E30-8191-3B991012E351}" type="pres">
      <dgm:prSet presAssocID="{61A63A9E-E192-4C5E-893B-6CD6C40A22A1}" presName="bgRect" presStyleLbl="bgShp" presStyleIdx="1" presStyleCnt="7"/>
      <dgm:spPr/>
    </dgm:pt>
    <dgm:pt modelId="{745E11A3-BAD4-41A6-95E0-F4163AD9BA6E}" type="pres">
      <dgm:prSet presAssocID="{61A63A9E-E192-4C5E-893B-6CD6C40A22A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DAD2D9D-8CB6-4684-BCF3-522F8DC1CFF4}" type="pres">
      <dgm:prSet presAssocID="{61A63A9E-E192-4C5E-893B-6CD6C40A22A1}" presName="spaceRect" presStyleCnt="0"/>
      <dgm:spPr/>
    </dgm:pt>
    <dgm:pt modelId="{2059AD73-E1A2-4D51-BFCA-0DF30F110A61}" type="pres">
      <dgm:prSet presAssocID="{61A63A9E-E192-4C5E-893B-6CD6C40A22A1}" presName="parTx" presStyleLbl="revTx" presStyleIdx="2" presStyleCnt="14">
        <dgm:presLayoutVars>
          <dgm:chMax val="0"/>
          <dgm:chPref val="0"/>
        </dgm:presLayoutVars>
      </dgm:prSet>
      <dgm:spPr/>
    </dgm:pt>
    <dgm:pt modelId="{0941706D-D619-4020-B6D6-9F33A37C0714}" type="pres">
      <dgm:prSet presAssocID="{61A63A9E-E192-4C5E-893B-6CD6C40A22A1}" presName="desTx" presStyleLbl="revTx" presStyleIdx="3" presStyleCnt="14">
        <dgm:presLayoutVars/>
      </dgm:prSet>
      <dgm:spPr/>
    </dgm:pt>
    <dgm:pt modelId="{3190EA27-E948-4A23-B3F3-A95CD2813052}" type="pres">
      <dgm:prSet presAssocID="{4B606985-FDB0-4217-B49F-2C7E69677360}" presName="sibTrans" presStyleCnt="0"/>
      <dgm:spPr/>
    </dgm:pt>
    <dgm:pt modelId="{C0A0BFAD-AE99-4DBF-A9B7-4899F09405F6}" type="pres">
      <dgm:prSet presAssocID="{BAB2D902-0858-4A7F-8FAA-543FCAE087EF}" presName="compNode" presStyleCnt="0"/>
      <dgm:spPr/>
    </dgm:pt>
    <dgm:pt modelId="{2B5D4A72-8351-4C03-B902-A08D1136CF89}" type="pres">
      <dgm:prSet presAssocID="{BAB2D902-0858-4A7F-8FAA-543FCAE087EF}" presName="bgRect" presStyleLbl="bgShp" presStyleIdx="2" presStyleCnt="7"/>
      <dgm:spPr/>
    </dgm:pt>
    <dgm:pt modelId="{0E53D04E-0E3E-4986-9B4E-E00535759C21}" type="pres">
      <dgm:prSet presAssocID="{BAB2D902-0858-4A7F-8FAA-543FCAE087E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C9B967C-AC45-4102-9ECE-FD3104F3B5F8}" type="pres">
      <dgm:prSet presAssocID="{BAB2D902-0858-4A7F-8FAA-543FCAE087EF}" presName="spaceRect" presStyleCnt="0"/>
      <dgm:spPr/>
    </dgm:pt>
    <dgm:pt modelId="{7A42AD43-E42E-43E9-B9F7-35EC5CC4947B}" type="pres">
      <dgm:prSet presAssocID="{BAB2D902-0858-4A7F-8FAA-543FCAE087EF}" presName="parTx" presStyleLbl="revTx" presStyleIdx="4" presStyleCnt="14">
        <dgm:presLayoutVars>
          <dgm:chMax val="0"/>
          <dgm:chPref val="0"/>
        </dgm:presLayoutVars>
      </dgm:prSet>
      <dgm:spPr/>
    </dgm:pt>
    <dgm:pt modelId="{2821820D-DF10-407C-BB7A-A1E565C4785C}" type="pres">
      <dgm:prSet presAssocID="{BAB2D902-0858-4A7F-8FAA-543FCAE087EF}" presName="desTx" presStyleLbl="revTx" presStyleIdx="5" presStyleCnt="14">
        <dgm:presLayoutVars/>
      </dgm:prSet>
      <dgm:spPr/>
    </dgm:pt>
    <dgm:pt modelId="{FE8390BA-B2DF-4094-9D09-CA5B8E688714}" type="pres">
      <dgm:prSet presAssocID="{59C862A5-0E1E-4BF4-BAED-2A5E907C13E3}" presName="sibTrans" presStyleCnt="0"/>
      <dgm:spPr/>
    </dgm:pt>
    <dgm:pt modelId="{AFC5236B-8E91-4F7C-B6C5-501D6B428AC4}" type="pres">
      <dgm:prSet presAssocID="{7E083823-D25E-4514-AF5B-CB91FB07EC95}" presName="compNode" presStyleCnt="0"/>
      <dgm:spPr/>
    </dgm:pt>
    <dgm:pt modelId="{7C9D7344-C92E-4685-B0AF-709192EE456F}" type="pres">
      <dgm:prSet presAssocID="{7E083823-D25E-4514-AF5B-CB91FB07EC95}" presName="bgRect" presStyleLbl="bgShp" presStyleIdx="3" presStyleCnt="7"/>
      <dgm:spPr/>
    </dgm:pt>
    <dgm:pt modelId="{FFD42CED-9DDD-44BD-997F-8E184D10A3EE}" type="pres">
      <dgm:prSet presAssocID="{7E083823-D25E-4514-AF5B-CB91FB07EC9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thly calendar"/>
        </a:ext>
      </dgm:extLst>
    </dgm:pt>
    <dgm:pt modelId="{0E14433A-FD01-469F-A544-2CE7197A8937}" type="pres">
      <dgm:prSet presAssocID="{7E083823-D25E-4514-AF5B-CB91FB07EC95}" presName="spaceRect" presStyleCnt="0"/>
      <dgm:spPr/>
    </dgm:pt>
    <dgm:pt modelId="{89C365E5-78CD-4ACF-B362-20910E952E3B}" type="pres">
      <dgm:prSet presAssocID="{7E083823-D25E-4514-AF5B-CB91FB07EC95}" presName="parTx" presStyleLbl="revTx" presStyleIdx="6" presStyleCnt="14">
        <dgm:presLayoutVars>
          <dgm:chMax val="0"/>
          <dgm:chPref val="0"/>
        </dgm:presLayoutVars>
      </dgm:prSet>
      <dgm:spPr/>
    </dgm:pt>
    <dgm:pt modelId="{75DF6AD5-F846-485B-A14F-5743D938C06F}" type="pres">
      <dgm:prSet presAssocID="{7E083823-D25E-4514-AF5B-CB91FB07EC95}" presName="desTx" presStyleLbl="revTx" presStyleIdx="7" presStyleCnt="14">
        <dgm:presLayoutVars/>
      </dgm:prSet>
      <dgm:spPr/>
    </dgm:pt>
    <dgm:pt modelId="{B0A42DA6-814F-4859-82BA-98B3FE7E2903}" type="pres">
      <dgm:prSet presAssocID="{041E0F08-E26A-4F0C-B7D1-0B9152DDD4D6}" presName="sibTrans" presStyleCnt="0"/>
      <dgm:spPr/>
    </dgm:pt>
    <dgm:pt modelId="{8B470C18-F8C6-4C83-9839-9DA7F653FD31}" type="pres">
      <dgm:prSet presAssocID="{75FAA6D9-306F-4B4C-ABEB-E02588775DE4}" presName="compNode" presStyleCnt="0"/>
      <dgm:spPr/>
    </dgm:pt>
    <dgm:pt modelId="{6CA2C517-6D2B-470A-9C7E-61D883B9F834}" type="pres">
      <dgm:prSet presAssocID="{75FAA6D9-306F-4B4C-ABEB-E02588775DE4}" presName="bgRect" presStyleLbl="bgShp" presStyleIdx="4" presStyleCnt="7"/>
      <dgm:spPr/>
    </dgm:pt>
    <dgm:pt modelId="{5B7B53DB-7EC4-42D5-A8AC-C3B6CAB0C34D}" type="pres">
      <dgm:prSet presAssocID="{75FAA6D9-306F-4B4C-ABEB-E02588775DE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9E89D35C-4B32-479B-B6FD-F63B6BDD9600}" type="pres">
      <dgm:prSet presAssocID="{75FAA6D9-306F-4B4C-ABEB-E02588775DE4}" presName="spaceRect" presStyleCnt="0"/>
      <dgm:spPr/>
    </dgm:pt>
    <dgm:pt modelId="{6C6179C2-DD7B-4BB4-8F5E-632F92EA6501}" type="pres">
      <dgm:prSet presAssocID="{75FAA6D9-306F-4B4C-ABEB-E02588775DE4}" presName="parTx" presStyleLbl="revTx" presStyleIdx="8" presStyleCnt="14">
        <dgm:presLayoutVars>
          <dgm:chMax val="0"/>
          <dgm:chPref val="0"/>
        </dgm:presLayoutVars>
      </dgm:prSet>
      <dgm:spPr/>
    </dgm:pt>
    <dgm:pt modelId="{1F30989D-C0E5-4C98-81C1-D2D04CE3B655}" type="pres">
      <dgm:prSet presAssocID="{75FAA6D9-306F-4B4C-ABEB-E02588775DE4}" presName="desTx" presStyleLbl="revTx" presStyleIdx="9" presStyleCnt="14">
        <dgm:presLayoutVars/>
      </dgm:prSet>
      <dgm:spPr/>
    </dgm:pt>
    <dgm:pt modelId="{E284D961-C697-4362-8F08-840763A8EB89}" type="pres">
      <dgm:prSet presAssocID="{4A3685CD-6FE5-49A8-AFE7-BD168D3E0AB2}" presName="sibTrans" presStyleCnt="0"/>
      <dgm:spPr/>
    </dgm:pt>
    <dgm:pt modelId="{1A65A3E9-313B-47B6-854C-AB9236555CCA}" type="pres">
      <dgm:prSet presAssocID="{03706F8B-E84C-4798-8627-147EE5E070BD}" presName="compNode" presStyleCnt="0"/>
      <dgm:spPr/>
    </dgm:pt>
    <dgm:pt modelId="{EC4BE505-E887-4C48-9090-56563D6F4416}" type="pres">
      <dgm:prSet presAssocID="{03706F8B-E84C-4798-8627-147EE5E070BD}" presName="bgRect" presStyleLbl="bgShp" presStyleIdx="5" presStyleCnt="7"/>
      <dgm:spPr/>
    </dgm:pt>
    <dgm:pt modelId="{42024660-9187-4052-9BB7-8B694590D426}" type="pres">
      <dgm:prSet presAssocID="{03706F8B-E84C-4798-8627-147EE5E070B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ily Calendar"/>
        </a:ext>
      </dgm:extLst>
    </dgm:pt>
    <dgm:pt modelId="{B84BEB7D-E826-40ED-BCFD-8510B8C47346}" type="pres">
      <dgm:prSet presAssocID="{03706F8B-E84C-4798-8627-147EE5E070BD}" presName="spaceRect" presStyleCnt="0"/>
      <dgm:spPr/>
    </dgm:pt>
    <dgm:pt modelId="{2F7E5924-1B07-4F0E-A6D7-9190B03A4754}" type="pres">
      <dgm:prSet presAssocID="{03706F8B-E84C-4798-8627-147EE5E070BD}" presName="parTx" presStyleLbl="revTx" presStyleIdx="10" presStyleCnt="14">
        <dgm:presLayoutVars>
          <dgm:chMax val="0"/>
          <dgm:chPref val="0"/>
        </dgm:presLayoutVars>
      </dgm:prSet>
      <dgm:spPr/>
    </dgm:pt>
    <dgm:pt modelId="{02E91B5D-5A74-44F4-9D93-1EC1A38ECB48}" type="pres">
      <dgm:prSet presAssocID="{03706F8B-E84C-4798-8627-147EE5E070BD}" presName="desTx" presStyleLbl="revTx" presStyleIdx="11" presStyleCnt="14">
        <dgm:presLayoutVars/>
      </dgm:prSet>
      <dgm:spPr/>
    </dgm:pt>
    <dgm:pt modelId="{09540A2F-0B4A-4543-AF2E-6E068848BF2F}" type="pres">
      <dgm:prSet presAssocID="{30F3DDF6-6C41-4FA4-A7DD-FA9C69F99BBB}" presName="sibTrans" presStyleCnt="0"/>
      <dgm:spPr/>
    </dgm:pt>
    <dgm:pt modelId="{E06D2BED-0965-4053-A631-F0E906EA7584}" type="pres">
      <dgm:prSet presAssocID="{A0341296-0A63-4F8F-BCF5-99F6C1550128}" presName="compNode" presStyleCnt="0"/>
      <dgm:spPr/>
    </dgm:pt>
    <dgm:pt modelId="{BD882D84-9287-411F-A9D0-59CDC848FAC8}" type="pres">
      <dgm:prSet presAssocID="{A0341296-0A63-4F8F-BCF5-99F6C1550128}" presName="bgRect" presStyleLbl="bgShp" presStyleIdx="6" presStyleCnt="7"/>
      <dgm:spPr/>
    </dgm:pt>
    <dgm:pt modelId="{0BC63228-BF38-4901-8BD4-BBE05F1F8A7E}" type="pres">
      <dgm:prSet presAssocID="{A0341296-0A63-4F8F-BCF5-99F6C155012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pwatch"/>
        </a:ext>
      </dgm:extLst>
    </dgm:pt>
    <dgm:pt modelId="{16F3435C-C92C-4947-89B4-52ECC9F369BA}" type="pres">
      <dgm:prSet presAssocID="{A0341296-0A63-4F8F-BCF5-99F6C1550128}" presName="spaceRect" presStyleCnt="0"/>
      <dgm:spPr/>
    </dgm:pt>
    <dgm:pt modelId="{DB3DA65C-141A-4C4A-94B6-F17252812C4C}" type="pres">
      <dgm:prSet presAssocID="{A0341296-0A63-4F8F-BCF5-99F6C1550128}" presName="parTx" presStyleLbl="revTx" presStyleIdx="12" presStyleCnt="14">
        <dgm:presLayoutVars>
          <dgm:chMax val="0"/>
          <dgm:chPref val="0"/>
        </dgm:presLayoutVars>
      </dgm:prSet>
      <dgm:spPr/>
    </dgm:pt>
    <dgm:pt modelId="{149CE7AB-FDA6-4AC0-9651-45A5E4A394E2}" type="pres">
      <dgm:prSet presAssocID="{A0341296-0A63-4F8F-BCF5-99F6C1550128}" presName="desTx" presStyleLbl="revTx" presStyleIdx="13" presStyleCnt="14">
        <dgm:presLayoutVars/>
      </dgm:prSet>
      <dgm:spPr/>
    </dgm:pt>
  </dgm:ptLst>
  <dgm:cxnLst>
    <dgm:cxn modelId="{DFA83701-52CC-45DC-A597-D7528243B765}" srcId="{487FDD48-B2FA-401D-AF4D-4C38A274D8DE}" destId="{A0341296-0A63-4F8F-BCF5-99F6C1550128}" srcOrd="6" destOrd="0" parTransId="{EFF652D2-0DCD-4963-B090-7D1A2646999A}" sibTransId="{29204A9C-3B21-4E6E-9828-EAE73EF3CC6D}"/>
    <dgm:cxn modelId="{DFC73C08-9BE6-40AF-A8CC-52C6125FDC3E}" srcId="{487FDD48-B2FA-401D-AF4D-4C38A274D8DE}" destId="{75FAA6D9-306F-4B4C-ABEB-E02588775DE4}" srcOrd="4" destOrd="0" parTransId="{2DA2D2A4-87F3-4AD5-BFD4-0F0285E676FD}" sibTransId="{4A3685CD-6FE5-49A8-AFE7-BD168D3E0AB2}"/>
    <dgm:cxn modelId="{2431F109-6D7D-4589-9766-05BA06C8BF21}" srcId="{487FDD48-B2FA-401D-AF4D-4C38A274D8DE}" destId="{61A63A9E-E192-4C5E-893B-6CD6C40A22A1}" srcOrd="1" destOrd="0" parTransId="{3D85CF93-817F-430C-B4A5-F3DCB9167EAB}" sibTransId="{4B606985-FDB0-4217-B49F-2C7E69677360}"/>
    <dgm:cxn modelId="{1DFFF50F-68A6-4210-AA21-7765E9E27717}" srcId="{7E083823-D25E-4514-AF5B-CB91FB07EC95}" destId="{F35D3986-0526-41D1-99D9-1DC284892A6E}" srcOrd="0" destOrd="0" parTransId="{9297489F-AA21-4EBF-BA82-927AA9C579DB}" sibTransId="{0DE09B50-368E-46B3-A459-0B3E9026F236}"/>
    <dgm:cxn modelId="{3D9CF912-B201-4036-B398-3257EDD92473}" type="presOf" srcId="{581BA0F0-1FB9-493C-BB9A-6F10F6C4AEFB}" destId="{00962D46-687F-486E-A7F4-5AA408F41A44}" srcOrd="0" destOrd="0" presId="urn:microsoft.com/office/officeart/2018/2/layout/IconVerticalSolidList"/>
    <dgm:cxn modelId="{CE488C15-AE0A-4B59-B076-7FF48DB05F37}" srcId="{487FDD48-B2FA-401D-AF4D-4C38A274D8DE}" destId="{581BA0F0-1FB9-493C-BB9A-6F10F6C4AEFB}" srcOrd="0" destOrd="0" parTransId="{D10A341D-81E2-4ACC-AD9A-B7F7749512AF}" sibTransId="{9C191245-C4F6-4545-AD8D-173C33B30467}"/>
    <dgm:cxn modelId="{3E7F9A21-D998-4A0C-9DF0-6B1C2AC5F10D}" type="presOf" srcId="{7E083823-D25E-4514-AF5B-CB91FB07EC95}" destId="{89C365E5-78CD-4ACF-B362-20910E952E3B}" srcOrd="0" destOrd="0" presId="urn:microsoft.com/office/officeart/2018/2/layout/IconVerticalSolidList"/>
    <dgm:cxn modelId="{EC90C221-2837-41A6-ADFD-9909CE6830EB}" type="presOf" srcId="{83633976-A3C4-4292-8919-07A5D455C36C}" destId="{149CE7AB-FDA6-4AC0-9651-45A5E4A394E2}" srcOrd="0" destOrd="0" presId="urn:microsoft.com/office/officeart/2018/2/layout/IconVerticalSolidList"/>
    <dgm:cxn modelId="{0C553324-7432-434B-B21F-BF21F192F6C2}" type="presOf" srcId="{EBF28387-B36C-459D-8DA8-472B5EAE7FE3}" destId="{02E91B5D-5A74-44F4-9D93-1EC1A38ECB48}" srcOrd="0" destOrd="0" presId="urn:microsoft.com/office/officeart/2018/2/layout/IconVerticalSolidList"/>
    <dgm:cxn modelId="{8B4EB924-2777-4C80-8636-39F85751B274}" srcId="{A0341296-0A63-4F8F-BCF5-99F6C1550128}" destId="{83633976-A3C4-4292-8919-07A5D455C36C}" srcOrd="0" destOrd="0" parTransId="{50DF7550-9687-4A40-BC09-3390D25D579A}" sibTransId="{AE61E7CF-EADE-4762-9B6A-283270FA3DC9}"/>
    <dgm:cxn modelId="{52152D5C-9479-442D-A1E6-D1B952EA1819}" type="presOf" srcId="{61A63A9E-E192-4C5E-893B-6CD6C40A22A1}" destId="{2059AD73-E1A2-4D51-BFCA-0DF30F110A61}" srcOrd="0" destOrd="0" presId="urn:microsoft.com/office/officeart/2018/2/layout/IconVerticalSolidList"/>
    <dgm:cxn modelId="{9400C144-8F57-4D74-920C-20884C1A917A}" srcId="{487FDD48-B2FA-401D-AF4D-4C38A274D8DE}" destId="{7E083823-D25E-4514-AF5B-CB91FB07EC95}" srcOrd="3" destOrd="0" parTransId="{1AE487AC-1891-4E1C-95DB-B88C020AAB88}" sibTransId="{041E0F08-E26A-4F0C-B7D1-0B9152DDD4D6}"/>
    <dgm:cxn modelId="{EDAC4D72-B885-4ADA-BB9E-99F821670C4F}" type="presOf" srcId="{BAB2D902-0858-4A7F-8FAA-543FCAE087EF}" destId="{7A42AD43-E42E-43E9-B9F7-35EC5CC4947B}" srcOrd="0" destOrd="0" presId="urn:microsoft.com/office/officeart/2018/2/layout/IconVerticalSolidList"/>
    <dgm:cxn modelId="{B05E257B-37AB-4783-A3CF-E40337256CD8}" type="presOf" srcId="{F35D3986-0526-41D1-99D9-1DC284892A6E}" destId="{75DF6AD5-F846-485B-A14F-5743D938C06F}" srcOrd="0" destOrd="0" presId="urn:microsoft.com/office/officeart/2018/2/layout/IconVerticalSolidList"/>
    <dgm:cxn modelId="{32E6A57D-9D31-433E-9498-08002F31C78C}" srcId="{581BA0F0-1FB9-493C-BB9A-6F10F6C4AEFB}" destId="{F8DF9035-E89D-4E72-9E7A-F6DF9E5B9FA0}" srcOrd="0" destOrd="0" parTransId="{234CBEE0-0558-43B3-9385-CE1D9B58F848}" sibTransId="{3549A6F2-7BE7-4EB3-AD8A-DA1A705F534F}"/>
    <dgm:cxn modelId="{F4682A82-DACE-4F0B-9D22-6C6CBFD712EE}" type="presOf" srcId="{487FDD48-B2FA-401D-AF4D-4C38A274D8DE}" destId="{1E10665D-FF94-4B0F-9E72-A526A32FDE48}" srcOrd="0" destOrd="0" presId="urn:microsoft.com/office/officeart/2018/2/layout/IconVerticalSolidList"/>
    <dgm:cxn modelId="{DAE10B95-1135-4070-BB65-A55CE0ADA86A}" type="presOf" srcId="{F8DF9035-E89D-4E72-9E7A-F6DF9E5B9FA0}" destId="{1D6F2CFC-2F05-4FE8-99BB-B27325153524}" srcOrd="0" destOrd="0" presId="urn:microsoft.com/office/officeart/2018/2/layout/IconVerticalSolidList"/>
    <dgm:cxn modelId="{CEA13B98-5F4D-4835-828C-C3F5B5F896F5}" srcId="{487FDD48-B2FA-401D-AF4D-4C38A274D8DE}" destId="{03706F8B-E84C-4798-8627-147EE5E070BD}" srcOrd="5" destOrd="0" parTransId="{E2B457B3-528C-4064-8C41-9F4851F15814}" sibTransId="{30F3DDF6-6C41-4FA4-A7DD-FA9C69F99BBB}"/>
    <dgm:cxn modelId="{2415269B-5502-4537-B37C-F7A078251388}" srcId="{BAB2D902-0858-4A7F-8FAA-543FCAE087EF}" destId="{46467F76-2097-42BC-9FCB-B9811C66306A}" srcOrd="0" destOrd="0" parTransId="{408FCDF4-21C7-4492-BB17-B189BFC50489}" sibTransId="{C228C94A-1D48-4E2B-A402-2C6C2EFFCC8B}"/>
    <dgm:cxn modelId="{904BBA9D-21E1-456A-B733-83FEB206C109}" type="presOf" srcId="{B1C64093-6FE2-4B08-BBB4-685C56319081}" destId="{1F30989D-C0E5-4C98-81C1-D2D04CE3B655}" srcOrd="0" destOrd="0" presId="urn:microsoft.com/office/officeart/2018/2/layout/IconVerticalSolidList"/>
    <dgm:cxn modelId="{A48BE49E-782C-4406-991D-6E8ECCD7881E}" type="presOf" srcId="{46467F76-2097-42BC-9FCB-B9811C66306A}" destId="{2821820D-DF10-407C-BB7A-A1E565C4785C}" srcOrd="0" destOrd="0" presId="urn:microsoft.com/office/officeart/2018/2/layout/IconVerticalSolidList"/>
    <dgm:cxn modelId="{438F83A0-5F1C-4772-A3F8-881F11113057}" type="presOf" srcId="{A0341296-0A63-4F8F-BCF5-99F6C1550128}" destId="{DB3DA65C-141A-4C4A-94B6-F17252812C4C}" srcOrd="0" destOrd="0" presId="urn:microsoft.com/office/officeart/2018/2/layout/IconVerticalSolidList"/>
    <dgm:cxn modelId="{A39367A2-4CF1-4CFF-9846-8BDE16949B59}" srcId="{61A63A9E-E192-4C5E-893B-6CD6C40A22A1}" destId="{E681106B-77E9-464E-A15E-B3A6BA5706F8}" srcOrd="0" destOrd="0" parTransId="{F3631DCA-1747-458C-A15F-5626BA51CA10}" sibTransId="{4A71ED47-11BD-4596-AED2-4072B648CDCF}"/>
    <dgm:cxn modelId="{FF32F0AF-058B-4F57-9994-406EAC0A2C13}" type="presOf" srcId="{03706F8B-E84C-4798-8627-147EE5E070BD}" destId="{2F7E5924-1B07-4F0E-A6D7-9190B03A4754}" srcOrd="0" destOrd="0" presId="urn:microsoft.com/office/officeart/2018/2/layout/IconVerticalSolidList"/>
    <dgm:cxn modelId="{A3BC51B7-B3BB-4F6B-9191-84F492EBB33C}" type="presOf" srcId="{E681106B-77E9-464E-A15E-B3A6BA5706F8}" destId="{0941706D-D619-4020-B6D6-9F33A37C0714}" srcOrd="0" destOrd="0" presId="urn:microsoft.com/office/officeart/2018/2/layout/IconVerticalSolidList"/>
    <dgm:cxn modelId="{CDAD01C2-5F4D-40E1-91E3-A32429D3C2B1}" srcId="{75FAA6D9-306F-4B4C-ABEB-E02588775DE4}" destId="{B1C64093-6FE2-4B08-BBB4-685C56319081}" srcOrd="0" destOrd="0" parTransId="{FC9F1324-FF0C-462F-8416-F589DB6294A4}" sibTransId="{50A81A53-63C9-4332-9AB6-465D8A32AB84}"/>
    <dgm:cxn modelId="{ED1119C8-0320-4EF7-A6F2-A1061DB3AF64}" type="presOf" srcId="{75FAA6D9-306F-4B4C-ABEB-E02588775DE4}" destId="{6C6179C2-DD7B-4BB4-8F5E-632F92EA6501}" srcOrd="0" destOrd="0" presId="urn:microsoft.com/office/officeart/2018/2/layout/IconVerticalSolidList"/>
    <dgm:cxn modelId="{BE5C30D4-F159-43B4-ADA0-8CFB29E5988C}" srcId="{03706F8B-E84C-4798-8627-147EE5E070BD}" destId="{EBF28387-B36C-459D-8DA8-472B5EAE7FE3}" srcOrd="0" destOrd="0" parTransId="{78D8940E-FED5-4F35-899D-0A77C856D8A2}" sibTransId="{A6424B39-5B44-42B9-BD36-D357A43AFB93}"/>
    <dgm:cxn modelId="{5181E3E3-EA0A-4719-8EE2-F6EA60FDD440}" srcId="{487FDD48-B2FA-401D-AF4D-4C38A274D8DE}" destId="{BAB2D902-0858-4A7F-8FAA-543FCAE087EF}" srcOrd="2" destOrd="0" parTransId="{4BA0D0CA-F1CE-46AB-A6CF-7CCC5215D925}" sibTransId="{59C862A5-0E1E-4BF4-BAED-2A5E907C13E3}"/>
    <dgm:cxn modelId="{06981296-9FD9-401C-85F6-77C6ED13E558}" type="presParOf" srcId="{1E10665D-FF94-4B0F-9E72-A526A32FDE48}" destId="{032DE9E4-4C58-4577-9C87-8327D06976CC}" srcOrd="0" destOrd="0" presId="urn:microsoft.com/office/officeart/2018/2/layout/IconVerticalSolidList"/>
    <dgm:cxn modelId="{09435E9F-707C-4766-BA47-807C0C3B07F6}" type="presParOf" srcId="{032DE9E4-4C58-4577-9C87-8327D06976CC}" destId="{443D0BF6-AF8E-4EB7-A6AD-DE67B38460BD}" srcOrd="0" destOrd="0" presId="urn:microsoft.com/office/officeart/2018/2/layout/IconVerticalSolidList"/>
    <dgm:cxn modelId="{DD1E2382-EC91-43E3-B166-D592D689E59B}" type="presParOf" srcId="{032DE9E4-4C58-4577-9C87-8327D06976CC}" destId="{847F4B9B-4D17-4439-BC40-6EFCD082B2A8}" srcOrd="1" destOrd="0" presId="urn:microsoft.com/office/officeart/2018/2/layout/IconVerticalSolidList"/>
    <dgm:cxn modelId="{FB97E2F2-D215-4730-985C-FE34502FFADF}" type="presParOf" srcId="{032DE9E4-4C58-4577-9C87-8327D06976CC}" destId="{8554A84F-006B-488A-9060-71818873656F}" srcOrd="2" destOrd="0" presId="urn:microsoft.com/office/officeart/2018/2/layout/IconVerticalSolidList"/>
    <dgm:cxn modelId="{64326489-AAA2-4516-B35D-71258B116396}" type="presParOf" srcId="{032DE9E4-4C58-4577-9C87-8327D06976CC}" destId="{00962D46-687F-486E-A7F4-5AA408F41A44}" srcOrd="3" destOrd="0" presId="urn:microsoft.com/office/officeart/2018/2/layout/IconVerticalSolidList"/>
    <dgm:cxn modelId="{B5C98A6A-0FAC-4836-A7CE-776DF1A5A54D}" type="presParOf" srcId="{032DE9E4-4C58-4577-9C87-8327D06976CC}" destId="{1D6F2CFC-2F05-4FE8-99BB-B27325153524}" srcOrd="4" destOrd="0" presId="urn:microsoft.com/office/officeart/2018/2/layout/IconVerticalSolidList"/>
    <dgm:cxn modelId="{894A39C3-8CC9-43CE-866E-C1AD501913CB}" type="presParOf" srcId="{1E10665D-FF94-4B0F-9E72-A526A32FDE48}" destId="{49248CC8-F95E-482A-AC33-030D8F5E0CA8}" srcOrd="1" destOrd="0" presId="urn:microsoft.com/office/officeart/2018/2/layout/IconVerticalSolidList"/>
    <dgm:cxn modelId="{FD646CE7-1859-4A7C-A80C-7E19E687DB4D}" type="presParOf" srcId="{1E10665D-FF94-4B0F-9E72-A526A32FDE48}" destId="{FE23F13A-8F63-4861-B242-96FDA2ED45E9}" srcOrd="2" destOrd="0" presId="urn:microsoft.com/office/officeart/2018/2/layout/IconVerticalSolidList"/>
    <dgm:cxn modelId="{E9B7A4FA-F821-4992-8619-E77BE5D9CA7C}" type="presParOf" srcId="{FE23F13A-8F63-4861-B242-96FDA2ED45E9}" destId="{1F843BBD-48D8-4E30-8191-3B991012E351}" srcOrd="0" destOrd="0" presId="urn:microsoft.com/office/officeart/2018/2/layout/IconVerticalSolidList"/>
    <dgm:cxn modelId="{CB03F905-EC12-4C9C-B92A-F821FFB2FB12}" type="presParOf" srcId="{FE23F13A-8F63-4861-B242-96FDA2ED45E9}" destId="{745E11A3-BAD4-41A6-95E0-F4163AD9BA6E}" srcOrd="1" destOrd="0" presId="urn:microsoft.com/office/officeart/2018/2/layout/IconVerticalSolidList"/>
    <dgm:cxn modelId="{00BB0B5E-3301-4E7D-960B-D9EB2F5E3653}" type="presParOf" srcId="{FE23F13A-8F63-4861-B242-96FDA2ED45E9}" destId="{0DAD2D9D-8CB6-4684-BCF3-522F8DC1CFF4}" srcOrd="2" destOrd="0" presId="urn:microsoft.com/office/officeart/2018/2/layout/IconVerticalSolidList"/>
    <dgm:cxn modelId="{5F4B9C65-DB17-4097-9806-238D0A745FCA}" type="presParOf" srcId="{FE23F13A-8F63-4861-B242-96FDA2ED45E9}" destId="{2059AD73-E1A2-4D51-BFCA-0DF30F110A61}" srcOrd="3" destOrd="0" presId="urn:microsoft.com/office/officeart/2018/2/layout/IconVerticalSolidList"/>
    <dgm:cxn modelId="{8DDEF50B-73C7-42DA-B037-FA486A79BCFB}" type="presParOf" srcId="{FE23F13A-8F63-4861-B242-96FDA2ED45E9}" destId="{0941706D-D619-4020-B6D6-9F33A37C0714}" srcOrd="4" destOrd="0" presId="urn:microsoft.com/office/officeart/2018/2/layout/IconVerticalSolidList"/>
    <dgm:cxn modelId="{0BF7BD2A-032B-4264-B349-9896FA083F85}" type="presParOf" srcId="{1E10665D-FF94-4B0F-9E72-A526A32FDE48}" destId="{3190EA27-E948-4A23-B3F3-A95CD2813052}" srcOrd="3" destOrd="0" presId="urn:microsoft.com/office/officeart/2018/2/layout/IconVerticalSolidList"/>
    <dgm:cxn modelId="{0DAA1CE1-734F-4554-82DB-E448B3D06819}" type="presParOf" srcId="{1E10665D-FF94-4B0F-9E72-A526A32FDE48}" destId="{C0A0BFAD-AE99-4DBF-A9B7-4899F09405F6}" srcOrd="4" destOrd="0" presId="urn:microsoft.com/office/officeart/2018/2/layout/IconVerticalSolidList"/>
    <dgm:cxn modelId="{53595A36-6F5C-446F-B117-552EB6135A68}" type="presParOf" srcId="{C0A0BFAD-AE99-4DBF-A9B7-4899F09405F6}" destId="{2B5D4A72-8351-4C03-B902-A08D1136CF89}" srcOrd="0" destOrd="0" presId="urn:microsoft.com/office/officeart/2018/2/layout/IconVerticalSolidList"/>
    <dgm:cxn modelId="{FE1AD106-0509-42C1-92CC-546564F0A5F7}" type="presParOf" srcId="{C0A0BFAD-AE99-4DBF-A9B7-4899F09405F6}" destId="{0E53D04E-0E3E-4986-9B4E-E00535759C21}" srcOrd="1" destOrd="0" presId="urn:microsoft.com/office/officeart/2018/2/layout/IconVerticalSolidList"/>
    <dgm:cxn modelId="{366AD61D-32C6-40AC-83FF-D525A4423BE6}" type="presParOf" srcId="{C0A0BFAD-AE99-4DBF-A9B7-4899F09405F6}" destId="{DC9B967C-AC45-4102-9ECE-FD3104F3B5F8}" srcOrd="2" destOrd="0" presId="urn:microsoft.com/office/officeart/2018/2/layout/IconVerticalSolidList"/>
    <dgm:cxn modelId="{CCBFDC2C-3165-4E14-B87F-39CA1DB05292}" type="presParOf" srcId="{C0A0BFAD-AE99-4DBF-A9B7-4899F09405F6}" destId="{7A42AD43-E42E-43E9-B9F7-35EC5CC4947B}" srcOrd="3" destOrd="0" presId="urn:microsoft.com/office/officeart/2018/2/layout/IconVerticalSolidList"/>
    <dgm:cxn modelId="{13DCCAE9-29A3-4F1E-A571-3C69548541E1}" type="presParOf" srcId="{C0A0BFAD-AE99-4DBF-A9B7-4899F09405F6}" destId="{2821820D-DF10-407C-BB7A-A1E565C4785C}" srcOrd="4" destOrd="0" presId="urn:microsoft.com/office/officeart/2018/2/layout/IconVerticalSolidList"/>
    <dgm:cxn modelId="{6818BF4A-1720-4D82-A518-683910997AE8}" type="presParOf" srcId="{1E10665D-FF94-4B0F-9E72-A526A32FDE48}" destId="{FE8390BA-B2DF-4094-9D09-CA5B8E688714}" srcOrd="5" destOrd="0" presId="urn:microsoft.com/office/officeart/2018/2/layout/IconVerticalSolidList"/>
    <dgm:cxn modelId="{1124C9E0-79B8-47D7-B985-AC3BC50D986F}" type="presParOf" srcId="{1E10665D-FF94-4B0F-9E72-A526A32FDE48}" destId="{AFC5236B-8E91-4F7C-B6C5-501D6B428AC4}" srcOrd="6" destOrd="0" presId="urn:microsoft.com/office/officeart/2018/2/layout/IconVerticalSolidList"/>
    <dgm:cxn modelId="{F056ACB6-19CF-4BCE-8AD2-8D827A2215CD}" type="presParOf" srcId="{AFC5236B-8E91-4F7C-B6C5-501D6B428AC4}" destId="{7C9D7344-C92E-4685-B0AF-709192EE456F}" srcOrd="0" destOrd="0" presId="urn:microsoft.com/office/officeart/2018/2/layout/IconVerticalSolidList"/>
    <dgm:cxn modelId="{CA600470-A65B-4F99-97A7-B78D81545205}" type="presParOf" srcId="{AFC5236B-8E91-4F7C-B6C5-501D6B428AC4}" destId="{FFD42CED-9DDD-44BD-997F-8E184D10A3EE}" srcOrd="1" destOrd="0" presId="urn:microsoft.com/office/officeart/2018/2/layout/IconVerticalSolidList"/>
    <dgm:cxn modelId="{6111BD4C-7587-4BEF-9A3C-A53D242F4689}" type="presParOf" srcId="{AFC5236B-8E91-4F7C-B6C5-501D6B428AC4}" destId="{0E14433A-FD01-469F-A544-2CE7197A8937}" srcOrd="2" destOrd="0" presId="urn:microsoft.com/office/officeart/2018/2/layout/IconVerticalSolidList"/>
    <dgm:cxn modelId="{911F69D4-803A-457E-BDCF-CCA7AA7E5806}" type="presParOf" srcId="{AFC5236B-8E91-4F7C-B6C5-501D6B428AC4}" destId="{89C365E5-78CD-4ACF-B362-20910E952E3B}" srcOrd="3" destOrd="0" presId="urn:microsoft.com/office/officeart/2018/2/layout/IconVerticalSolidList"/>
    <dgm:cxn modelId="{0E550439-6714-41E2-86A4-6C8745DF0DC5}" type="presParOf" srcId="{AFC5236B-8E91-4F7C-B6C5-501D6B428AC4}" destId="{75DF6AD5-F846-485B-A14F-5743D938C06F}" srcOrd="4" destOrd="0" presId="urn:microsoft.com/office/officeart/2018/2/layout/IconVerticalSolidList"/>
    <dgm:cxn modelId="{FAAA6BAC-086B-474E-9BD8-30CDBEF691EC}" type="presParOf" srcId="{1E10665D-FF94-4B0F-9E72-A526A32FDE48}" destId="{B0A42DA6-814F-4859-82BA-98B3FE7E2903}" srcOrd="7" destOrd="0" presId="urn:microsoft.com/office/officeart/2018/2/layout/IconVerticalSolidList"/>
    <dgm:cxn modelId="{766C6E0D-6C3F-431D-A1D0-CA5C20B6D7E4}" type="presParOf" srcId="{1E10665D-FF94-4B0F-9E72-A526A32FDE48}" destId="{8B470C18-F8C6-4C83-9839-9DA7F653FD31}" srcOrd="8" destOrd="0" presId="urn:microsoft.com/office/officeart/2018/2/layout/IconVerticalSolidList"/>
    <dgm:cxn modelId="{1FFADF19-2DEA-4831-86A1-C9F13125F877}" type="presParOf" srcId="{8B470C18-F8C6-4C83-9839-9DA7F653FD31}" destId="{6CA2C517-6D2B-470A-9C7E-61D883B9F834}" srcOrd="0" destOrd="0" presId="urn:microsoft.com/office/officeart/2018/2/layout/IconVerticalSolidList"/>
    <dgm:cxn modelId="{48AF5A19-8E8A-4414-8C5A-B942C82EFF41}" type="presParOf" srcId="{8B470C18-F8C6-4C83-9839-9DA7F653FD31}" destId="{5B7B53DB-7EC4-42D5-A8AC-C3B6CAB0C34D}" srcOrd="1" destOrd="0" presId="urn:microsoft.com/office/officeart/2018/2/layout/IconVerticalSolidList"/>
    <dgm:cxn modelId="{98E0282A-0E61-4768-AB9C-1BE9F02485E2}" type="presParOf" srcId="{8B470C18-F8C6-4C83-9839-9DA7F653FD31}" destId="{9E89D35C-4B32-479B-B6FD-F63B6BDD9600}" srcOrd="2" destOrd="0" presId="urn:microsoft.com/office/officeart/2018/2/layout/IconVerticalSolidList"/>
    <dgm:cxn modelId="{B484E79C-0088-44B5-AB0F-EECE88885E9F}" type="presParOf" srcId="{8B470C18-F8C6-4C83-9839-9DA7F653FD31}" destId="{6C6179C2-DD7B-4BB4-8F5E-632F92EA6501}" srcOrd="3" destOrd="0" presId="urn:microsoft.com/office/officeart/2018/2/layout/IconVerticalSolidList"/>
    <dgm:cxn modelId="{D5DA4329-BC67-4DB4-A0C4-02AC2854451B}" type="presParOf" srcId="{8B470C18-F8C6-4C83-9839-9DA7F653FD31}" destId="{1F30989D-C0E5-4C98-81C1-D2D04CE3B655}" srcOrd="4" destOrd="0" presId="urn:microsoft.com/office/officeart/2018/2/layout/IconVerticalSolidList"/>
    <dgm:cxn modelId="{672C891C-7A55-40B4-AC90-8593C3292A34}" type="presParOf" srcId="{1E10665D-FF94-4B0F-9E72-A526A32FDE48}" destId="{E284D961-C697-4362-8F08-840763A8EB89}" srcOrd="9" destOrd="0" presId="urn:microsoft.com/office/officeart/2018/2/layout/IconVerticalSolidList"/>
    <dgm:cxn modelId="{A955331D-EE3B-4C47-B725-F46FC06EF459}" type="presParOf" srcId="{1E10665D-FF94-4B0F-9E72-A526A32FDE48}" destId="{1A65A3E9-313B-47B6-854C-AB9236555CCA}" srcOrd="10" destOrd="0" presId="urn:microsoft.com/office/officeart/2018/2/layout/IconVerticalSolidList"/>
    <dgm:cxn modelId="{74691DA7-FC3E-42E3-A728-09AF848AEAA5}" type="presParOf" srcId="{1A65A3E9-313B-47B6-854C-AB9236555CCA}" destId="{EC4BE505-E887-4C48-9090-56563D6F4416}" srcOrd="0" destOrd="0" presId="urn:microsoft.com/office/officeart/2018/2/layout/IconVerticalSolidList"/>
    <dgm:cxn modelId="{887A5FA5-3ED0-4F13-8608-2E1511421582}" type="presParOf" srcId="{1A65A3E9-313B-47B6-854C-AB9236555CCA}" destId="{42024660-9187-4052-9BB7-8B694590D426}" srcOrd="1" destOrd="0" presId="urn:microsoft.com/office/officeart/2018/2/layout/IconVerticalSolidList"/>
    <dgm:cxn modelId="{15252725-EB7D-4791-B8F0-A0847FA4C0D0}" type="presParOf" srcId="{1A65A3E9-313B-47B6-854C-AB9236555CCA}" destId="{B84BEB7D-E826-40ED-BCFD-8510B8C47346}" srcOrd="2" destOrd="0" presId="urn:microsoft.com/office/officeart/2018/2/layout/IconVerticalSolidList"/>
    <dgm:cxn modelId="{F0082C2A-9D1B-4796-A771-DAC58DEFC107}" type="presParOf" srcId="{1A65A3E9-313B-47B6-854C-AB9236555CCA}" destId="{2F7E5924-1B07-4F0E-A6D7-9190B03A4754}" srcOrd="3" destOrd="0" presId="urn:microsoft.com/office/officeart/2018/2/layout/IconVerticalSolidList"/>
    <dgm:cxn modelId="{1F42D1BC-44F6-4607-B226-2922749EBFEB}" type="presParOf" srcId="{1A65A3E9-313B-47B6-854C-AB9236555CCA}" destId="{02E91B5D-5A74-44F4-9D93-1EC1A38ECB48}" srcOrd="4" destOrd="0" presId="urn:microsoft.com/office/officeart/2018/2/layout/IconVerticalSolidList"/>
    <dgm:cxn modelId="{C694FF06-2C0C-4C0E-A05E-737C3075BDF2}" type="presParOf" srcId="{1E10665D-FF94-4B0F-9E72-A526A32FDE48}" destId="{09540A2F-0B4A-4543-AF2E-6E068848BF2F}" srcOrd="11" destOrd="0" presId="urn:microsoft.com/office/officeart/2018/2/layout/IconVerticalSolidList"/>
    <dgm:cxn modelId="{E6EFE6B9-CC69-4E75-B8CB-653576B2B6C5}" type="presParOf" srcId="{1E10665D-FF94-4B0F-9E72-A526A32FDE48}" destId="{E06D2BED-0965-4053-A631-F0E906EA7584}" srcOrd="12" destOrd="0" presId="urn:microsoft.com/office/officeart/2018/2/layout/IconVerticalSolidList"/>
    <dgm:cxn modelId="{A4E76191-A8C0-425C-953E-710A67F21F53}" type="presParOf" srcId="{E06D2BED-0965-4053-A631-F0E906EA7584}" destId="{BD882D84-9287-411F-A9D0-59CDC848FAC8}" srcOrd="0" destOrd="0" presId="urn:microsoft.com/office/officeart/2018/2/layout/IconVerticalSolidList"/>
    <dgm:cxn modelId="{DEED89A3-6FFF-4558-B178-857DE062B59F}" type="presParOf" srcId="{E06D2BED-0965-4053-A631-F0E906EA7584}" destId="{0BC63228-BF38-4901-8BD4-BBE05F1F8A7E}" srcOrd="1" destOrd="0" presId="urn:microsoft.com/office/officeart/2018/2/layout/IconVerticalSolidList"/>
    <dgm:cxn modelId="{B9CE6BE2-7C2C-47F3-89D5-180C7E27CD72}" type="presParOf" srcId="{E06D2BED-0965-4053-A631-F0E906EA7584}" destId="{16F3435C-C92C-4947-89B4-52ECC9F369BA}" srcOrd="2" destOrd="0" presId="urn:microsoft.com/office/officeart/2018/2/layout/IconVerticalSolidList"/>
    <dgm:cxn modelId="{0382E870-4728-404A-8163-83C120F66922}" type="presParOf" srcId="{E06D2BED-0965-4053-A631-F0E906EA7584}" destId="{DB3DA65C-141A-4C4A-94B6-F17252812C4C}" srcOrd="3" destOrd="0" presId="urn:microsoft.com/office/officeart/2018/2/layout/IconVerticalSolidList"/>
    <dgm:cxn modelId="{6914AB0E-0415-4074-ABD8-05EFCFB1C6C4}" type="presParOf" srcId="{E06D2BED-0965-4053-A631-F0E906EA7584}" destId="{149CE7AB-FDA6-4AC0-9651-45A5E4A394E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25E105-BB37-4AC5-ACC9-3AB6BDDE7EF3}"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DA86D9E6-907D-4092-B519-85A76C24FE0E}">
      <dgm:prSet/>
      <dgm:spPr/>
      <dgm:t>
        <a:bodyPr/>
        <a:lstStyle/>
        <a:p>
          <a:r>
            <a:rPr lang="en-US" b="1"/>
            <a:t>Goal:</a:t>
          </a:r>
          <a:endParaRPr lang="en-US"/>
        </a:p>
      </dgm:t>
    </dgm:pt>
    <dgm:pt modelId="{59DEA1C1-6ED3-48B2-A0E0-6F5ADCA1E8F1}" type="parTrans" cxnId="{607951A9-FEB4-4A71-BD07-FA0EF4BAF406}">
      <dgm:prSet/>
      <dgm:spPr/>
      <dgm:t>
        <a:bodyPr/>
        <a:lstStyle/>
        <a:p>
          <a:endParaRPr lang="en-US"/>
        </a:p>
      </dgm:t>
    </dgm:pt>
    <dgm:pt modelId="{07BECAE3-8708-4230-82AA-CA3FB04F8632}" type="sibTrans" cxnId="{607951A9-FEB4-4A71-BD07-FA0EF4BAF406}">
      <dgm:prSet/>
      <dgm:spPr/>
      <dgm:t>
        <a:bodyPr/>
        <a:lstStyle/>
        <a:p>
          <a:endParaRPr lang="en-US"/>
        </a:p>
      </dgm:t>
    </dgm:pt>
    <dgm:pt modelId="{C190558F-DA58-43F2-A490-1490BB4D795A}">
      <dgm:prSet/>
      <dgm:spPr/>
      <dgm:t>
        <a:bodyPr/>
        <a:lstStyle/>
        <a:p>
          <a:r>
            <a:rPr lang="en-US"/>
            <a:t>Allowing a patient to find a schedule of open appointment slots to book an appointment</a:t>
          </a:r>
        </a:p>
      </dgm:t>
    </dgm:pt>
    <dgm:pt modelId="{F6CC193A-C82A-4CFE-958F-0A71DB2C6442}" type="parTrans" cxnId="{2C2A6C4E-EDDD-4E71-A325-5BA4F953D522}">
      <dgm:prSet/>
      <dgm:spPr/>
      <dgm:t>
        <a:bodyPr/>
        <a:lstStyle/>
        <a:p>
          <a:endParaRPr lang="en-US"/>
        </a:p>
      </dgm:t>
    </dgm:pt>
    <dgm:pt modelId="{90C13519-2F21-4152-A72F-0A84A47F4DB6}" type="sibTrans" cxnId="{2C2A6C4E-EDDD-4E71-A325-5BA4F953D522}">
      <dgm:prSet/>
      <dgm:spPr/>
      <dgm:t>
        <a:bodyPr/>
        <a:lstStyle/>
        <a:p>
          <a:endParaRPr lang="en-US"/>
        </a:p>
      </dgm:t>
    </dgm:pt>
    <dgm:pt modelId="{E303B665-0E7E-44DD-B9D3-8780C3BAE086}">
      <dgm:prSet/>
      <dgm:spPr/>
      <dgm:t>
        <a:bodyPr/>
        <a:lstStyle/>
        <a:p>
          <a:r>
            <a:rPr lang="en-US" b="1"/>
            <a:t>Classes to be implemented:</a:t>
          </a:r>
          <a:endParaRPr lang="en-US"/>
        </a:p>
      </dgm:t>
    </dgm:pt>
    <dgm:pt modelId="{E0F680A6-527B-4E18-B054-E36C30F1586F}" type="parTrans" cxnId="{7693EF75-BAA1-485D-A3DD-5160757D5617}">
      <dgm:prSet/>
      <dgm:spPr/>
      <dgm:t>
        <a:bodyPr/>
        <a:lstStyle/>
        <a:p>
          <a:endParaRPr lang="en-US"/>
        </a:p>
      </dgm:t>
    </dgm:pt>
    <dgm:pt modelId="{5FBBAEFF-70E8-4981-849D-E1F66D007B1E}" type="sibTrans" cxnId="{7693EF75-BAA1-485D-A3DD-5160757D5617}">
      <dgm:prSet/>
      <dgm:spPr/>
      <dgm:t>
        <a:bodyPr/>
        <a:lstStyle/>
        <a:p>
          <a:endParaRPr lang="en-US"/>
        </a:p>
      </dgm:t>
    </dgm:pt>
    <dgm:pt modelId="{828F7CE7-1265-4F06-B7A9-D488BBB4FDAD}">
      <dgm:prSet/>
      <dgm:spPr/>
      <dgm:t>
        <a:bodyPr/>
        <a:lstStyle/>
        <a:p>
          <a:r>
            <a:rPr lang="en-US"/>
            <a:t>Appointment, Patient</a:t>
          </a:r>
        </a:p>
      </dgm:t>
    </dgm:pt>
    <dgm:pt modelId="{64E3D696-FF37-49F0-BBE2-5AC8375BF183}" type="parTrans" cxnId="{663CC2C3-EF37-4497-B6A9-04B9E3A793DC}">
      <dgm:prSet/>
      <dgm:spPr/>
      <dgm:t>
        <a:bodyPr/>
        <a:lstStyle/>
        <a:p>
          <a:endParaRPr lang="en-US"/>
        </a:p>
      </dgm:t>
    </dgm:pt>
    <dgm:pt modelId="{3E07E4C2-B28F-4647-A8E5-72F009771E7C}" type="sibTrans" cxnId="{663CC2C3-EF37-4497-B6A9-04B9E3A793DC}">
      <dgm:prSet/>
      <dgm:spPr/>
      <dgm:t>
        <a:bodyPr/>
        <a:lstStyle/>
        <a:p>
          <a:endParaRPr lang="en-US"/>
        </a:p>
      </dgm:t>
    </dgm:pt>
    <dgm:pt modelId="{FA8E8E5E-89F4-47E2-8057-F1E8F43B5848}">
      <dgm:prSet/>
      <dgm:spPr/>
      <dgm:t>
        <a:bodyPr/>
        <a:lstStyle/>
        <a:p>
          <a:r>
            <a:rPr lang="en-US" b="1"/>
            <a:t>Previously implemented classes to use: </a:t>
          </a:r>
          <a:endParaRPr lang="en-US"/>
        </a:p>
      </dgm:t>
    </dgm:pt>
    <dgm:pt modelId="{11F5128D-5489-4588-B415-EFEE7EB2F306}" type="parTrans" cxnId="{84D28BB6-285A-472A-8D63-41F1A7145AB2}">
      <dgm:prSet/>
      <dgm:spPr/>
      <dgm:t>
        <a:bodyPr/>
        <a:lstStyle/>
        <a:p>
          <a:endParaRPr lang="en-US"/>
        </a:p>
      </dgm:t>
    </dgm:pt>
    <dgm:pt modelId="{51857D61-44FF-4FF8-8F1E-020E2713928E}" type="sibTrans" cxnId="{84D28BB6-285A-472A-8D63-41F1A7145AB2}">
      <dgm:prSet/>
      <dgm:spPr/>
      <dgm:t>
        <a:bodyPr/>
        <a:lstStyle/>
        <a:p>
          <a:endParaRPr lang="en-US"/>
        </a:p>
      </dgm:t>
    </dgm:pt>
    <dgm:pt modelId="{4810F3CD-3642-4125-B054-2E90F2F88FB6}">
      <dgm:prSet/>
      <dgm:spPr/>
      <dgm:t>
        <a:bodyPr/>
        <a:lstStyle/>
        <a:p>
          <a:r>
            <a:rPr lang="en-US"/>
            <a:t>Personnel, Schedule, AppointmentSlot</a:t>
          </a:r>
        </a:p>
      </dgm:t>
    </dgm:pt>
    <dgm:pt modelId="{89CC84B4-4B0D-4139-AF4A-99D20BE8F438}" type="parTrans" cxnId="{7022C962-645F-45C4-AA59-35AB6D9C2631}">
      <dgm:prSet/>
      <dgm:spPr/>
      <dgm:t>
        <a:bodyPr/>
        <a:lstStyle/>
        <a:p>
          <a:endParaRPr lang="en-US"/>
        </a:p>
      </dgm:t>
    </dgm:pt>
    <dgm:pt modelId="{1E5B0BEE-70F1-4E91-BAD2-85F3807B354F}" type="sibTrans" cxnId="{7022C962-645F-45C4-AA59-35AB6D9C2631}">
      <dgm:prSet/>
      <dgm:spPr/>
      <dgm:t>
        <a:bodyPr/>
        <a:lstStyle/>
        <a:p>
          <a:endParaRPr lang="en-US"/>
        </a:p>
      </dgm:t>
    </dgm:pt>
    <dgm:pt modelId="{9B089F39-29FC-4CE9-8D06-602632E5E752}">
      <dgm:prSet/>
      <dgm:spPr/>
      <dgm:t>
        <a:bodyPr/>
        <a:lstStyle/>
        <a:p>
          <a:r>
            <a:rPr lang="en-US" b="1"/>
            <a:t>Use case to be implemented:</a:t>
          </a:r>
          <a:endParaRPr lang="en-US"/>
        </a:p>
      </dgm:t>
    </dgm:pt>
    <dgm:pt modelId="{9EFC88C6-AA8B-4512-8A09-58A31BB8F2FB}" type="parTrans" cxnId="{4598ED3B-7596-49BE-8EBD-816385EBA979}">
      <dgm:prSet/>
      <dgm:spPr/>
      <dgm:t>
        <a:bodyPr/>
        <a:lstStyle/>
        <a:p>
          <a:endParaRPr lang="en-US"/>
        </a:p>
      </dgm:t>
    </dgm:pt>
    <dgm:pt modelId="{64E210F0-EAF3-4C4F-93C1-3782EAEC5B0A}" type="sibTrans" cxnId="{4598ED3B-7596-49BE-8EBD-816385EBA979}">
      <dgm:prSet/>
      <dgm:spPr/>
      <dgm:t>
        <a:bodyPr/>
        <a:lstStyle/>
        <a:p>
          <a:endParaRPr lang="en-US"/>
        </a:p>
      </dgm:t>
    </dgm:pt>
    <dgm:pt modelId="{888FD3B9-6F6F-436A-9F9E-9FB3CA5D429D}">
      <dgm:prSet/>
      <dgm:spPr/>
      <dgm:t>
        <a:bodyPr/>
        <a:lstStyle/>
        <a:p>
          <a:r>
            <a:rPr lang="en-US"/>
            <a:t>Determining if the patient is a Student or faculty</a:t>
          </a:r>
        </a:p>
      </dgm:t>
    </dgm:pt>
    <dgm:pt modelId="{B09B656C-6279-40E5-9E1E-9EF73EACD088}" type="parTrans" cxnId="{EBEE4A4D-85DE-49A3-B791-7FC97792410F}">
      <dgm:prSet/>
      <dgm:spPr/>
      <dgm:t>
        <a:bodyPr/>
        <a:lstStyle/>
        <a:p>
          <a:endParaRPr lang="en-US"/>
        </a:p>
      </dgm:t>
    </dgm:pt>
    <dgm:pt modelId="{154B0E30-6E59-4C05-B2A1-D095D85A201B}" type="sibTrans" cxnId="{EBEE4A4D-85DE-49A3-B791-7FC97792410F}">
      <dgm:prSet/>
      <dgm:spPr/>
      <dgm:t>
        <a:bodyPr/>
        <a:lstStyle/>
        <a:p>
          <a:endParaRPr lang="en-US"/>
        </a:p>
      </dgm:t>
    </dgm:pt>
    <dgm:pt modelId="{F5C2C4A1-BEFA-4095-A94A-CE6DF928A21F}">
      <dgm:prSet/>
      <dgm:spPr/>
      <dgm:t>
        <a:bodyPr/>
        <a:lstStyle/>
        <a:p>
          <a:r>
            <a:rPr lang="en-US"/>
            <a:t>Determining if the patient is seeing a therapist or nurse</a:t>
          </a:r>
        </a:p>
      </dgm:t>
    </dgm:pt>
    <dgm:pt modelId="{C0C0FCBE-E7C5-4354-8226-8C3165E0AEDE}" type="parTrans" cxnId="{500448A7-BD3B-41DC-BD21-EDB5EAE87915}">
      <dgm:prSet/>
      <dgm:spPr/>
      <dgm:t>
        <a:bodyPr/>
        <a:lstStyle/>
        <a:p>
          <a:endParaRPr lang="en-US"/>
        </a:p>
      </dgm:t>
    </dgm:pt>
    <dgm:pt modelId="{B0708860-4F42-4CFA-8958-E04714EB2467}" type="sibTrans" cxnId="{500448A7-BD3B-41DC-BD21-EDB5EAE87915}">
      <dgm:prSet/>
      <dgm:spPr/>
      <dgm:t>
        <a:bodyPr/>
        <a:lstStyle/>
        <a:p>
          <a:endParaRPr lang="en-US"/>
        </a:p>
      </dgm:t>
    </dgm:pt>
    <dgm:pt modelId="{9A92ED25-50B1-445B-BCE3-DCD36C245BF9}">
      <dgm:prSet/>
      <dgm:spPr/>
      <dgm:t>
        <a:bodyPr/>
        <a:lstStyle/>
        <a:p>
          <a:r>
            <a:rPr lang="en-US"/>
            <a:t>Determining if the Appointment needs changed</a:t>
          </a:r>
        </a:p>
      </dgm:t>
    </dgm:pt>
    <dgm:pt modelId="{12CBCCAF-871B-45E8-9C99-965F729EA3D9}" type="parTrans" cxnId="{4D83C1AA-F694-4D3C-9A30-EECDB38AEA2F}">
      <dgm:prSet/>
      <dgm:spPr/>
      <dgm:t>
        <a:bodyPr/>
        <a:lstStyle/>
        <a:p>
          <a:endParaRPr lang="en-US"/>
        </a:p>
      </dgm:t>
    </dgm:pt>
    <dgm:pt modelId="{6D26019E-7D9D-4273-8CF9-54EAE8C331A1}" type="sibTrans" cxnId="{4D83C1AA-F694-4D3C-9A30-EECDB38AEA2F}">
      <dgm:prSet/>
      <dgm:spPr/>
      <dgm:t>
        <a:bodyPr/>
        <a:lstStyle/>
        <a:p>
          <a:endParaRPr lang="en-US"/>
        </a:p>
      </dgm:t>
    </dgm:pt>
    <dgm:pt modelId="{F8263650-D041-4EAB-8718-822FBA4467B8}">
      <dgm:prSet/>
      <dgm:spPr/>
      <dgm:t>
        <a:bodyPr/>
        <a:lstStyle/>
        <a:p>
          <a:r>
            <a:rPr lang="en-US" b="1"/>
            <a:t>Inputs:</a:t>
          </a:r>
          <a:endParaRPr lang="en-US"/>
        </a:p>
      </dgm:t>
    </dgm:pt>
    <dgm:pt modelId="{2D0ADFF7-F5AD-4BDD-952E-EB0AF4286D55}" type="parTrans" cxnId="{8DBCA15C-10F5-496E-BFE0-75F3B6AC0CF3}">
      <dgm:prSet/>
      <dgm:spPr/>
      <dgm:t>
        <a:bodyPr/>
        <a:lstStyle/>
        <a:p>
          <a:endParaRPr lang="en-US"/>
        </a:p>
      </dgm:t>
    </dgm:pt>
    <dgm:pt modelId="{AA1DAAC9-6B8D-4ED0-A9BF-878606BAF69E}" type="sibTrans" cxnId="{8DBCA15C-10F5-496E-BFE0-75F3B6AC0CF3}">
      <dgm:prSet/>
      <dgm:spPr/>
      <dgm:t>
        <a:bodyPr/>
        <a:lstStyle/>
        <a:p>
          <a:endParaRPr lang="en-US"/>
        </a:p>
      </dgm:t>
    </dgm:pt>
    <dgm:pt modelId="{FAC34D2A-1127-4E11-91F0-CD3CAA045A50}">
      <dgm:prSet/>
      <dgm:spPr/>
      <dgm:t>
        <a:bodyPr/>
        <a:lstStyle/>
        <a:p>
          <a:r>
            <a:rPr lang="en-US"/>
            <a:t>The type, the patient the personnel, and the date/time of the appointment.</a:t>
          </a:r>
        </a:p>
      </dgm:t>
    </dgm:pt>
    <dgm:pt modelId="{0FFA1315-D427-4124-A00A-3D733C22BB40}" type="parTrans" cxnId="{092BAA95-7E94-40D7-9A03-D276825AA9DE}">
      <dgm:prSet/>
      <dgm:spPr/>
      <dgm:t>
        <a:bodyPr/>
        <a:lstStyle/>
        <a:p>
          <a:endParaRPr lang="en-US"/>
        </a:p>
      </dgm:t>
    </dgm:pt>
    <dgm:pt modelId="{9CB02EAE-249F-4676-BA58-86A0B161F75C}" type="sibTrans" cxnId="{092BAA95-7E94-40D7-9A03-D276825AA9DE}">
      <dgm:prSet/>
      <dgm:spPr/>
      <dgm:t>
        <a:bodyPr/>
        <a:lstStyle/>
        <a:p>
          <a:endParaRPr lang="en-US"/>
        </a:p>
      </dgm:t>
    </dgm:pt>
    <dgm:pt modelId="{8A100975-5CD0-4AB2-A9CB-30E713B06384}">
      <dgm:prSet/>
      <dgm:spPr/>
      <dgm:t>
        <a:bodyPr/>
        <a:lstStyle/>
        <a:p>
          <a:r>
            <a:rPr lang="en-US" b="1"/>
            <a:t>Outputs:</a:t>
          </a:r>
          <a:endParaRPr lang="en-US"/>
        </a:p>
      </dgm:t>
    </dgm:pt>
    <dgm:pt modelId="{6F438622-F9AC-4A09-B543-26D44D40D97C}" type="parTrans" cxnId="{694A8B41-C686-4969-8C61-50CB7B68A41E}">
      <dgm:prSet/>
      <dgm:spPr/>
      <dgm:t>
        <a:bodyPr/>
        <a:lstStyle/>
        <a:p>
          <a:endParaRPr lang="en-US"/>
        </a:p>
      </dgm:t>
    </dgm:pt>
    <dgm:pt modelId="{AB77AB9C-75FA-4428-B1E7-DC67BF14609B}" type="sibTrans" cxnId="{694A8B41-C686-4969-8C61-50CB7B68A41E}">
      <dgm:prSet/>
      <dgm:spPr/>
      <dgm:t>
        <a:bodyPr/>
        <a:lstStyle/>
        <a:p>
          <a:endParaRPr lang="en-US"/>
        </a:p>
      </dgm:t>
    </dgm:pt>
    <dgm:pt modelId="{8DB9E879-0F70-4F0E-86A3-15E19B1D97B4}">
      <dgm:prSet/>
      <dgm:spPr/>
      <dgm:t>
        <a:bodyPr/>
        <a:lstStyle/>
        <a:p>
          <a:r>
            <a:rPr lang="en-US"/>
            <a:t>The appointment created will set the appointmentSlot to filled and update the schedule to show the appointment information and new availability.</a:t>
          </a:r>
        </a:p>
      </dgm:t>
    </dgm:pt>
    <dgm:pt modelId="{8716C7B2-853E-4627-AF5F-6E9FB21D80C1}" type="parTrans" cxnId="{752DA3F5-882A-4D2D-BF56-EB0F0B73C524}">
      <dgm:prSet/>
      <dgm:spPr/>
      <dgm:t>
        <a:bodyPr/>
        <a:lstStyle/>
        <a:p>
          <a:endParaRPr lang="en-US"/>
        </a:p>
      </dgm:t>
    </dgm:pt>
    <dgm:pt modelId="{F25A3EC3-E877-497E-8F8A-CFFCA05EE902}" type="sibTrans" cxnId="{752DA3F5-882A-4D2D-BF56-EB0F0B73C524}">
      <dgm:prSet/>
      <dgm:spPr/>
      <dgm:t>
        <a:bodyPr/>
        <a:lstStyle/>
        <a:p>
          <a:endParaRPr lang="en-US"/>
        </a:p>
      </dgm:t>
    </dgm:pt>
    <dgm:pt modelId="{0E674F7A-56B1-4D42-AD7D-FA3C101C9006}">
      <dgm:prSet/>
      <dgm:spPr/>
      <dgm:t>
        <a:bodyPr/>
        <a:lstStyle/>
        <a:p>
          <a:r>
            <a:rPr lang="en-US" b="1"/>
            <a:t>Time for completion:</a:t>
          </a:r>
          <a:endParaRPr lang="en-US"/>
        </a:p>
      </dgm:t>
    </dgm:pt>
    <dgm:pt modelId="{8EA5EE4F-C884-4F28-9AC1-E4620E6499BD}" type="parTrans" cxnId="{B15F634C-6487-434C-941D-CE2D4D357C1F}">
      <dgm:prSet/>
      <dgm:spPr/>
      <dgm:t>
        <a:bodyPr/>
        <a:lstStyle/>
        <a:p>
          <a:endParaRPr lang="en-US"/>
        </a:p>
      </dgm:t>
    </dgm:pt>
    <dgm:pt modelId="{B6F3861C-863D-4EDC-B9FB-FAFC629EA629}" type="sibTrans" cxnId="{B15F634C-6487-434C-941D-CE2D4D357C1F}">
      <dgm:prSet/>
      <dgm:spPr/>
      <dgm:t>
        <a:bodyPr/>
        <a:lstStyle/>
        <a:p>
          <a:endParaRPr lang="en-US"/>
        </a:p>
      </dgm:t>
    </dgm:pt>
    <dgm:pt modelId="{DE612545-EBAE-4D0B-A8CC-4041B59A3FCD}">
      <dgm:prSet/>
      <dgm:spPr/>
      <dgm:t>
        <a:bodyPr/>
        <a:lstStyle/>
        <a:p>
          <a:r>
            <a:rPr lang="en-US"/>
            <a:t>To be completed by April 21, 2020</a:t>
          </a:r>
        </a:p>
      </dgm:t>
    </dgm:pt>
    <dgm:pt modelId="{6BC233DF-A81C-41CA-8EBA-62A86CD16E77}" type="parTrans" cxnId="{88CD29A1-3A2B-427B-AC5F-465A6A1F131B}">
      <dgm:prSet/>
      <dgm:spPr/>
      <dgm:t>
        <a:bodyPr/>
        <a:lstStyle/>
        <a:p>
          <a:endParaRPr lang="en-US"/>
        </a:p>
      </dgm:t>
    </dgm:pt>
    <dgm:pt modelId="{BE1E8FB3-3557-4FC3-8C06-F3E783A904B0}" type="sibTrans" cxnId="{88CD29A1-3A2B-427B-AC5F-465A6A1F131B}">
      <dgm:prSet/>
      <dgm:spPr/>
      <dgm:t>
        <a:bodyPr/>
        <a:lstStyle/>
        <a:p>
          <a:endParaRPr lang="en-US"/>
        </a:p>
      </dgm:t>
    </dgm:pt>
    <dgm:pt modelId="{BB6978B2-684F-4AE0-B7F7-F07247C6B335}" type="pres">
      <dgm:prSet presAssocID="{6325E105-BB37-4AC5-ACC9-3AB6BDDE7EF3}" presName="Name0" presStyleCnt="0">
        <dgm:presLayoutVars>
          <dgm:dir/>
          <dgm:animLvl val="lvl"/>
          <dgm:resizeHandles val="exact"/>
        </dgm:presLayoutVars>
      </dgm:prSet>
      <dgm:spPr/>
    </dgm:pt>
    <dgm:pt modelId="{263A21B3-2104-451D-824D-0BB84853DB76}" type="pres">
      <dgm:prSet presAssocID="{DA86D9E6-907D-4092-B519-85A76C24FE0E}" presName="linNode" presStyleCnt="0"/>
      <dgm:spPr/>
    </dgm:pt>
    <dgm:pt modelId="{B8106A33-CCB3-4408-9E68-EB8BBD9B8AB4}" type="pres">
      <dgm:prSet presAssocID="{DA86D9E6-907D-4092-B519-85A76C24FE0E}" presName="parentText" presStyleLbl="node1" presStyleIdx="0" presStyleCnt="7">
        <dgm:presLayoutVars>
          <dgm:chMax val="1"/>
          <dgm:bulletEnabled val="1"/>
        </dgm:presLayoutVars>
      </dgm:prSet>
      <dgm:spPr/>
    </dgm:pt>
    <dgm:pt modelId="{5A111319-2F91-4DB8-8911-D28C89F43BD0}" type="pres">
      <dgm:prSet presAssocID="{DA86D9E6-907D-4092-B519-85A76C24FE0E}" presName="descendantText" presStyleLbl="alignAccFollowNode1" presStyleIdx="0" presStyleCnt="7">
        <dgm:presLayoutVars>
          <dgm:bulletEnabled val="1"/>
        </dgm:presLayoutVars>
      </dgm:prSet>
      <dgm:spPr/>
    </dgm:pt>
    <dgm:pt modelId="{FFCC3859-334A-45A5-92A4-07661A8495A4}" type="pres">
      <dgm:prSet presAssocID="{07BECAE3-8708-4230-82AA-CA3FB04F8632}" presName="sp" presStyleCnt="0"/>
      <dgm:spPr/>
    </dgm:pt>
    <dgm:pt modelId="{C0535F24-1FC4-4C3F-A319-6A14A0025DD3}" type="pres">
      <dgm:prSet presAssocID="{E303B665-0E7E-44DD-B9D3-8780C3BAE086}" presName="linNode" presStyleCnt="0"/>
      <dgm:spPr/>
    </dgm:pt>
    <dgm:pt modelId="{C7F73309-AEC4-447A-BC55-BD365949A241}" type="pres">
      <dgm:prSet presAssocID="{E303B665-0E7E-44DD-B9D3-8780C3BAE086}" presName="parentText" presStyleLbl="node1" presStyleIdx="1" presStyleCnt="7">
        <dgm:presLayoutVars>
          <dgm:chMax val="1"/>
          <dgm:bulletEnabled val="1"/>
        </dgm:presLayoutVars>
      </dgm:prSet>
      <dgm:spPr/>
    </dgm:pt>
    <dgm:pt modelId="{94080121-558F-4502-986D-A71EC4157296}" type="pres">
      <dgm:prSet presAssocID="{E303B665-0E7E-44DD-B9D3-8780C3BAE086}" presName="descendantText" presStyleLbl="alignAccFollowNode1" presStyleIdx="1" presStyleCnt="7">
        <dgm:presLayoutVars>
          <dgm:bulletEnabled val="1"/>
        </dgm:presLayoutVars>
      </dgm:prSet>
      <dgm:spPr/>
    </dgm:pt>
    <dgm:pt modelId="{F64E9978-6979-4110-AD8E-ED6F7ACBB0B2}" type="pres">
      <dgm:prSet presAssocID="{5FBBAEFF-70E8-4981-849D-E1F66D007B1E}" presName="sp" presStyleCnt="0"/>
      <dgm:spPr/>
    </dgm:pt>
    <dgm:pt modelId="{EED54617-6114-470D-A2F9-5EB4DB81900D}" type="pres">
      <dgm:prSet presAssocID="{FA8E8E5E-89F4-47E2-8057-F1E8F43B5848}" presName="linNode" presStyleCnt="0"/>
      <dgm:spPr/>
    </dgm:pt>
    <dgm:pt modelId="{A7127CAF-4DEB-479B-A620-2F03939582C2}" type="pres">
      <dgm:prSet presAssocID="{FA8E8E5E-89F4-47E2-8057-F1E8F43B5848}" presName="parentText" presStyleLbl="node1" presStyleIdx="2" presStyleCnt="7">
        <dgm:presLayoutVars>
          <dgm:chMax val="1"/>
          <dgm:bulletEnabled val="1"/>
        </dgm:presLayoutVars>
      </dgm:prSet>
      <dgm:spPr/>
    </dgm:pt>
    <dgm:pt modelId="{96FDB995-C819-40BB-9030-01BCE3972803}" type="pres">
      <dgm:prSet presAssocID="{FA8E8E5E-89F4-47E2-8057-F1E8F43B5848}" presName="descendantText" presStyleLbl="alignAccFollowNode1" presStyleIdx="2" presStyleCnt="7">
        <dgm:presLayoutVars>
          <dgm:bulletEnabled val="1"/>
        </dgm:presLayoutVars>
      </dgm:prSet>
      <dgm:spPr/>
    </dgm:pt>
    <dgm:pt modelId="{A7D3CCF4-9E5E-4918-90C7-90052DBB0975}" type="pres">
      <dgm:prSet presAssocID="{51857D61-44FF-4FF8-8F1E-020E2713928E}" presName="sp" presStyleCnt="0"/>
      <dgm:spPr/>
    </dgm:pt>
    <dgm:pt modelId="{30340725-A157-4BE8-9065-B677B038FE42}" type="pres">
      <dgm:prSet presAssocID="{9B089F39-29FC-4CE9-8D06-602632E5E752}" presName="linNode" presStyleCnt="0"/>
      <dgm:spPr/>
    </dgm:pt>
    <dgm:pt modelId="{95DA4C84-5334-4310-8036-59E143EAD99B}" type="pres">
      <dgm:prSet presAssocID="{9B089F39-29FC-4CE9-8D06-602632E5E752}" presName="parentText" presStyleLbl="node1" presStyleIdx="3" presStyleCnt="7">
        <dgm:presLayoutVars>
          <dgm:chMax val="1"/>
          <dgm:bulletEnabled val="1"/>
        </dgm:presLayoutVars>
      </dgm:prSet>
      <dgm:spPr/>
    </dgm:pt>
    <dgm:pt modelId="{2295BDF4-64A3-46E7-A3E7-1823183080E7}" type="pres">
      <dgm:prSet presAssocID="{9B089F39-29FC-4CE9-8D06-602632E5E752}" presName="descendantText" presStyleLbl="alignAccFollowNode1" presStyleIdx="3" presStyleCnt="7">
        <dgm:presLayoutVars>
          <dgm:bulletEnabled val="1"/>
        </dgm:presLayoutVars>
      </dgm:prSet>
      <dgm:spPr/>
    </dgm:pt>
    <dgm:pt modelId="{F226E724-9443-45D4-B387-4F63872E9CBB}" type="pres">
      <dgm:prSet presAssocID="{64E210F0-EAF3-4C4F-93C1-3782EAEC5B0A}" presName="sp" presStyleCnt="0"/>
      <dgm:spPr/>
    </dgm:pt>
    <dgm:pt modelId="{D43730A9-5D3B-40B4-A473-83880B571FA7}" type="pres">
      <dgm:prSet presAssocID="{F8263650-D041-4EAB-8718-822FBA4467B8}" presName="linNode" presStyleCnt="0"/>
      <dgm:spPr/>
    </dgm:pt>
    <dgm:pt modelId="{52262726-C065-4566-B861-213BAC9567FA}" type="pres">
      <dgm:prSet presAssocID="{F8263650-D041-4EAB-8718-822FBA4467B8}" presName="parentText" presStyleLbl="node1" presStyleIdx="4" presStyleCnt="7">
        <dgm:presLayoutVars>
          <dgm:chMax val="1"/>
          <dgm:bulletEnabled val="1"/>
        </dgm:presLayoutVars>
      </dgm:prSet>
      <dgm:spPr/>
    </dgm:pt>
    <dgm:pt modelId="{97EEA180-41FF-46AA-B8BE-7F04BB6A94DE}" type="pres">
      <dgm:prSet presAssocID="{F8263650-D041-4EAB-8718-822FBA4467B8}" presName="descendantText" presStyleLbl="alignAccFollowNode1" presStyleIdx="4" presStyleCnt="7">
        <dgm:presLayoutVars>
          <dgm:bulletEnabled val="1"/>
        </dgm:presLayoutVars>
      </dgm:prSet>
      <dgm:spPr/>
    </dgm:pt>
    <dgm:pt modelId="{5C5CE725-2846-46E3-8C89-8A52AC426F41}" type="pres">
      <dgm:prSet presAssocID="{AA1DAAC9-6B8D-4ED0-A9BF-878606BAF69E}" presName="sp" presStyleCnt="0"/>
      <dgm:spPr/>
    </dgm:pt>
    <dgm:pt modelId="{91FF530D-EE8B-4EF3-9BB7-6305453F12C0}" type="pres">
      <dgm:prSet presAssocID="{8A100975-5CD0-4AB2-A9CB-30E713B06384}" presName="linNode" presStyleCnt="0"/>
      <dgm:spPr/>
    </dgm:pt>
    <dgm:pt modelId="{A22D1F75-0A8E-4318-8A31-1C9B028168D2}" type="pres">
      <dgm:prSet presAssocID="{8A100975-5CD0-4AB2-A9CB-30E713B06384}" presName="parentText" presStyleLbl="node1" presStyleIdx="5" presStyleCnt="7">
        <dgm:presLayoutVars>
          <dgm:chMax val="1"/>
          <dgm:bulletEnabled val="1"/>
        </dgm:presLayoutVars>
      </dgm:prSet>
      <dgm:spPr/>
    </dgm:pt>
    <dgm:pt modelId="{493A8C13-D877-4BF2-939F-34797342C88F}" type="pres">
      <dgm:prSet presAssocID="{8A100975-5CD0-4AB2-A9CB-30E713B06384}" presName="descendantText" presStyleLbl="alignAccFollowNode1" presStyleIdx="5" presStyleCnt="7">
        <dgm:presLayoutVars>
          <dgm:bulletEnabled val="1"/>
        </dgm:presLayoutVars>
      </dgm:prSet>
      <dgm:spPr/>
    </dgm:pt>
    <dgm:pt modelId="{E61D6B10-F20F-4923-A206-74DFDBFBF707}" type="pres">
      <dgm:prSet presAssocID="{AB77AB9C-75FA-4428-B1E7-DC67BF14609B}" presName="sp" presStyleCnt="0"/>
      <dgm:spPr/>
    </dgm:pt>
    <dgm:pt modelId="{07F07533-8D43-42AC-B1BF-B2BD66689282}" type="pres">
      <dgm:prSet presAssocID="{0E674F7A-56B1-4D42-AD7D-FA3C101C9006}" presName="linNode" presStyleCnt="0"/>
      <dgm:spPr/>
    </dgm:pt>
    <dgm:pt modelId="{DA59A6BE-D5B9-441B-AC62-B6B1FAB7C8E6}" type="pres">
      <dgm:prSet presAssocID="{0E674F7A-56B1-4D42-AD7D-FA3C101C9006}" presName="parentText" presStyleLbl="node1" presStyleIdx="6" presStyleCnt="7">
        <dgm:presLayoutVars>
          <dgm:chMax val="1"/>
          <dgm:bulletEnabled val="1"/>
        </dgm:presLayoutVars>
      </dgm:prSet>
      <dgm:spPr/>
    </dgm:pt>
    <dgm:pt modelId="{EF3CC7AB-6B91-4D66-86E4-5BEA70C41BEB}" type="pres">
      <dgm:prSet presAssocID="{0E674F7A-56B1-4D42-AD7D-FA3C101C9006}" presName="descendantText" presStyleLbl="alignAccFollowNode1" presStyleIdx="6" presStyleCnt="7">
        <dgm:presLayoutVars>
          <dgm:bulletEnabled val="1"/>
        </dgm:presLayoutVars>
      </dgm:prSet>
      <dgm:spPr/>
    </dgm:pt>
  </dgm:ptLst>
  <dgm:cxnLst>
    <dgm:cxn modelId="{0991EC09-312D-4578-AB47-60A9F94FC680}" type="presOf" srcId="{4810F3CD-3642-4125-B054-2E90F2F88FB6}" destId="{96FDB995-C819-40BB-9030-01BCE3972803}" srcOrd="0" destOrd="0" presId="urn:microsoft.com/office/officeart/2005/8/layout/vList5"/>
    <dgm:cxn modelId="{89B3D419-11FB-4E04-B1DB-100A80A7D02B}" type="presOf" srcId="{9B089F39-29FC-4CE9-8D06-602632E5E752}" destId="{95DA4C84-5334-4310-8036-59E143EAD99B}" srcOrd="0" destOrd="0" presId="urn:microsoft.com/office/officeart/2005/8/layout/vList5"/>
    <dgm:cxn modelId="{4FDBB71F-E4A7-471A-8D8F-153F7E7B95B6}" type="presOf" srcId="{888FD3B9-6F6F-436A-9F9E-9FB3CA5D429D}" destId="{2295BDF4-64A3-46E7-A3E7-1823183080E7}" srcOrd="0" destOrd="0" presId="urn:microsoft.com/office/officeart/2005/8/layout/vList5"/>
    <dgm:cxn modelId="{EF4A1824-B1A6-444A-9292-4F1A313983E6}" type="presOf" srcId="{DA86D9E6-907D-4092-B519-85A76C24FE0E}" destId="{B8106A33-CCB3-4408-9E68-EB8BBD9B8AB4}" srcOrd="0" destOrd="0" presId="urn:microsoft.com/office/officeart/2005/8/layout/vList5"/>
    <dgm:cxn modelId="{DA7A913B-9479-48FB-B6A9-B969D50C50DE}" type="presOf" srcId="{F5C2C4A1-BEFA-4095-A94A-CE6DF928A21F}" destId="{2295BDF4-64A3-46E7-A3E7-1823183080E7}" srcOrd="0" destOrd="1" presId="urn:microsoft.com/office/officeart/2005/8/layout/vList5"/>
    <dgm:cxn modelId="{4598ED3B-7596-49BE-8EBD-816385EBA979}" srcId="{6325E105-BB37-4AC5-ACC9-3AB6BDDE7EF3}" destId="{9B089F39-29FC-4CE9-8D06-602632E5E752}" srcOrd="3" destOrd="0" parTransId="{9EFC88C6-AA8B-4512-8A09-58A31BB8F2FB}" sibTransId="{64E210F0-EAF3-4C4F-93C1-3782EAEC5B0A}"/>
    <dgm:cxn modelId="{8DBCA15C-10F5-496E-BFE0-75F3B6AC0CF3}" srcId="{6325E105-BB37-4AC5-ACC9-3AB6BDDE7EF3}" destId="{F8263650-D041-4EAB-8718-822FBA4467B8}" srcOrd="4" destOrd="0" parTransId="{2D0ADFF7-F5AD-4BDD-952E-EB0AF4286D55}" sibTransId="{AA1DAAC9-6B8D-4ED0-A9BF-878606BAF69E}"/>
    <dgm:cxn modelId="{1FE7D25D-912D-4720-BD6C-8245667AE383}" type="presOf" srcId="{8DB9E879-0F70-4F0E-86A3-15E19B1D97B4}" destId="{493A8C13-D877-4BF2-939F-34797342C88F}" srcOrd="0" destOrd="0" presId="urn:microsoft.com/office/officeart/2005/8/layout/vList5"/>
    <dgm:cxn modelId="{694A8B41-C686-4969-8C61-50CB7B68A41E}" srcId="{6325E105-BB37-4AC5-ACC9-3AB6BDDE7EF3}" destId="{8A100975-5CD0-4AB2-A9CB-30E713B06384}" srcOrd="5" destOrd="0" parTransId="{6F438622-F9AC-4A09-B543-26D44D40D97C}" sibTransId="{AB77AB9C-75FA-4428-B1E7-DC67BF14609B}"/>
    <dgm:cxn modelId="{7022C962-645F-45C4-AA59-35AB6D9C2631}" srcId="{FA8E8E5E-89F4-47E2-8057-F1E8F43B5848}" destId="{4810F3CD-3642-4125-B054-2E90F2F88FB6}" srcOrd="0" destOrd="0" parTransId="{89CC84B4-4B0D-4139-AF4A-99D20BE8F438}" sibTransId="{1E5B0BEE-70F1-4E91-BAD2-85F3807B354F}"/>
    <dgm:cxn modelId="{39F4EE46-967D-4D03-8B5E-4817969126D2}" type="presOf" srcId="{9A92ED25-50B1-445B-BCE3-DCD36C245BF9}" destId="{2295BDF4-64A3-46E7-A3E7-1823183080E7}" srcOrd="0" destOrd="2" presId="urn:microsoft.com/office/officeart/2005/8/layout/vList5"/>
    <dgm:cxn modelId="{085A9E4A-0091-40BA-B845-7F727D5F77B5}" type="presOf" srcId="{8A100975-5CD0-4AB2-A9CB-30E713B06384}" destId="{A22D1F75-0A8E-4318-8A31-1C9B028168D2}" srcOrd="0" destOrd="0" presId="urn:microsoft.com/office/officeart/2005/8/layout/vList5"/>
    <dgm:cxn modelId="{B15F634C-6487-434C-941D-CE2D4D357C1F}" srcId="{6325E105-BB37-4AC5-ACC9-3AB6BDDE7EF3}" destId="{0E674F7A-56B1-4D42-AD7D-FA3C101C9006}" srcOrd="6" destOrd="0" parTransId="{8EA5EE4F-C884-4F28-9AC1-E4620E6499BD}" sibTransId="{B6F3861C-863D-4EDC-B9FB-FAFC629EA629}"/>
    <dgm:cxn modelId="{EBEE4A4D-85DE-49A3-B791-7FC97792410F}" srcId="{9B089F39-29FC-4CE9-8D06-602632E5E752}" destId="{888FD3B9-6F6F-436A-9F9E-9FB3CA5D429D}" srcOrd="0" destOrd="0" parTransId="{B09B656C-6279-40E5-9E1E-9EF73EACD088}" sibTransId="{154B0E30-6E59-4C05-B2A1-D095D85A201B}"/>
    <dgm:cxn modelId="{2C2A6C4E-EDDD-4E71-A325-5BA4F953D522}" srcId="{DA86D9E6-907D-4092-B519-85A76C24FE0E}" destId="{C190558F-DA58-43F2-A490-1490BB4D795A}" srcOrd="0" destOrd="0" parTransId="{F6CC193A-C82A-4CFE-958F-0A71DB2C6442}" sibTransId="{90C13519-2F21-4152-A72F-0A84A47F4DB6}"/>
    <dgm:cxn modelId="{7693EF75-BAA1-485D-A3DD-5160757D5617}" srcId="{6325E105-BB37-4AC5-ACC9-3AB6BDDE7EF3}" destId="{E303B665-0E7E-44DD-B9D3-8780C3BAE086}" srcOrd="1" destOrd="0" parTransId="{E0F680A6-527B-4E18-B054-E36C30F1586F}" sibTransId="{5FBBAEFF-70E8-4981-849D-E1F66D007B1E}"/>
    <dgm:cxn modelId="{05ED9D59-EAB4-4C8F-B5AC-948D64BF6072}" type="presOf" srcId="{DE612545-EBAE-4D0B-A8CC-4041B59A3FCD}" destId="{EF3CC7AB-6B91-4D66-86E4-5BEA70C41BEB}" srcOrd="0" destOrd="0" presId="urn:microsoft.com/office/officeart/2005/8/layout/vList5"/>
    <dgm:cxn modelId="{092BAA95-7E94-40D7-9A03-D276825AA9DE}" srcId="{F8263650-D041-4EAB-8718-822FBA4467B8}" destId="{FAC34D2A-1127-4E11-91F0-CD3CAA045A50}" srcOrd="0" destOrd="0" parTransId="{0FFA1315-D427-4124-A00A-3D733C22BB40}" sibTransId="{9CB02EAE-249F-4676-BA58-86A0B161F75C}"/>
    <dgm:cxn modelId="{42718BA0-3163-4A06-99F2-E1F431F00371}" type="presOf" srcId="{828F7CE7-1265-4F06-B7A9-D488BBB4FDAD}" destId="{94080121-558F-4502-986D-A71EC4157296}" srcOrd="0" destOrd="0" presId="urn:microsoft.com/office/officeart/2005/8/layout/vList5"/>
    <dgm:cxn modelId="{88CD29A1-3A2B-427B-AC5F-465A6A1F131B}" srcId="{0E674F7A-56B1-4D42-AD7D-FA3C101C9006}" destId="{DE612545-EBAE-4D0B-A8CC-4041B59A3FCD}" srcOrd="0" destOrd="0" parTransId="{6BC233DF-A81C-41CA-8EBA-62A86CD16E77}" sibTransId="{BE1E8FB3-3557-4FC3-8C06-F3E783A904B0}"/>
    <dgm:cxn modelId="{500448A7-BD3B-41DC-BD21-EDB5EAE87915}" srcId="{9B089F39-29FC-4CE9-8D06-602632E5E752}" destId="{F5C2C4A1-BEFA-4095-A94A-CE6DF928A21F}" srcOrd="1" destOrd="0" parTransId="{C0C0FCBE-E7C5-4354-8226-8C3165E0AEDE}" sibTransId="{B0708860-4F42-4CFA-8958-E04714EB2467}"/>
    <dgm:cxn modelId="{607951A9-FEB4-4A71-BD07-FA0EF4BAF406}" srcId="{6325E105-BB37-4AC5-ACC9-3AB6BDDE7EF3}" destId="{DA86D9E6-907D-4092-B519-85A76C24FE0E}" srcOrd="0" destOrd="0" parTransId="{59DEA1C1-6ED3-48B2-A0E0-6F5ADCA1E8F1}" sibTransId="{07BECAE3-8708-4230-82AA-CA3FB04F8632}"/>
    <dgm:cxn modelId="{4D83C1AA-F694-4D3C-9A30-EECDB38AEA2F}" srcId="{9B089F39-29FC-4CE9-8D06-602632E5E752}" destId="{9A92ED25-50B1-445B-BCE3-DCD36C245BF9}" srcOrd="2" destOrd="0" parTransId="{12CBCCAF-871B-45E8-9C99-965F729EA3D9}" sibTransId="{6D26019E-7D9D-4273-8CF9-54EAE8C331A1}"/>
    <dgm:cxn modelId="{2B24D6AF-4E42-48E9-BB14-2FBBA1BCBAC5}" type="presOf" srcId="{6325E105-BB37-4AC5-ACC9-3AB6BDDE7EF3}" destId="{BB6978B2-684F-4AE0-B7F7-F07247C6B335}" srcOrd="0" destOrd="0" presId="urn:microsoft.com/office/officeart/2005/8/layout/vList5"/>
    <dgm:cxn modelId="{84D28BB6-285A-472A-8D63-41F1A7145AB2}" srcId="{6325E105-BB37-4AC5-ACC9-3AB6BDDE7EF3}" destId="{FA8E8E5E-89F4-47E2-8057-F1E8F43B5848}" srcOrd="2" destOrd="0" parTransId="{11F5128D-5489-4588-B415-EFEE7EB2F306}" sibTransId="{51857D61-44FF-4FF8-8F1E-020E2713928E}"/>
    <dgm:cxn modelId="{ECB399B7-C131-4422-B407-7845CA0D0ABD}" type="presOf" srcId="{E303B665-0E7E-44DD-B9D3-8780C3BAE086}" destId="{C7F73309-AEC4-447A-BC55-BD365949A241}" srcOrd="0" destOrd="0" presId="urn:microsoft.com/office/officeart/2005/8/layout/vList5"/>
    <dgm:cxn modelId="{663CC2C3-EF37-4497-B6A9-04B9E3A793DC}" srcId="{E303B665-0E7E-44DD-B9D3-8780C3BAE086}" destId="{828F7CE7-1265-4F06-B7A9-D488BBB4FDAD}" srcOrd="0" destOrd="0" parTransId="{64E3D696-FF37-49F0-BBE2-5AC8375BF183}" sibTransId="{3E07E4C2-B28F-4647-A8E5-72F009771E7C}"/>
    <dgm:cxn modelId="{CE3B59C6-60FD-4379-A25D-1B1E184C1918}" type="presOf" srcId="{FA8E8E5E-89F4-47E2-8057-F1E8F43B5848}" destId="{A7127CAF-4DEB-479B-A620-2F03939582C2}" srcOrd="0" destOrd="0" presId="urn:microsoft.com/office/officeart/2005/8/layout/vList5"/>
    <dgm:cxn modelId="{C78C1DDA-0183-486C-B0AD-0792330AAEA2}" type="presOf" srcId="{F8263650-D041-4EAB-8718-822FBA4467B8}" destId="{52262726-C065-4566-B861-213BAC9567FA}" srcOrd="0" destOrd="0" presId="urn:microsoft.com/office/officeart/2005/8/layout/vList5"/>
    <dgm:cxn modelId="{FC3A40DE-0A29-4B0B-9E76-5C47A2E35D37}" type="presOf" srcId="{C190558F-DA58-43F2-A490-1490BB4D795A}" destId="{5A111319-2F91-4DB8-8911-D28C89F43BD0}" srcOrd="0" destOrd="0" presId="urn:microsoft.com/office/officeart/2005/8/layout/vList5"/>
    <dgm:cxn modelId="{B13BA9E7-0B74-4984-B747-1F798BD3FBF7}" type="presOf" srcId="{FAC34D2A-1127-4E11-91F0-CD3CAA045A50}" destId="{97EEA180-41FF-46AA-B8BE-7F04BB6A94DE}" srcOrd="0" destOrd="0" presId="urn:microsoft.com/office/officeart/2005/8/layout/vList5"/>
    <dgm:cxn modelId="{03234FEF-C5F6-4046-A88D-183377D4ED62}" type="presOf" srcId="{0E674F7A-56B1-4D42-AD7D-FA3C101C9006}" destId="{DA59A6BE-D5B9-441B-AC62-B6B1FAB7C8E6}" srcOrd="0" destOrd="0" presId="urn:microsoft.com/office/officeart/2005/8/layout/vList5"/>
    <dgm:cxn modelId="{752DA3F5-882A-4D2D-BF56-EB0F0B73C524}" srcId="{8A100975-5CD0-4AB2-A9CB-30E713B06384}" destId="{8DB9E879-0F70-4F0E-86A3-15E19B1D97B4}" srcOrd="0" destOrd="0" parTransId="{8716C7B2-853E-4627-AF5F-6E9FB21D80C1}" sibTransId="{F25A3EC3-E877-497E-8F8A-CFFCA05EE902}"/>
    <dgm:cxn modelId="{7C5EC3A9-878C-4EB1-BC53-5BF26B5CA01A}" type="presParOf" srcId="{BB6978B2-684F-4AE0-B7F7-F07247C6B335}" destId="{263A21B3-2104-451D-824D-0BB84853DB76}" srcOrd="0" destOrd="0" presId="urn:microsoft.com/office/officeart/2005/8/layout/vList5"/>
    <dgm:cxn modelId="{1E494915-DE4C-497D-9721-81FD4D4EEDA4}" type="presParOf" srcId="{263A21B3-2104-451D-824D-0BB84853DB76}" destId="{B8106A33-CCB3-4408-9E68-EB8BBD9B8AB4}" srcOrd="0" destOrd="0" presId="urn:microsoft.com/office/officeart/2005/8/layout/vList5"/>
    <dgm:cxn modelId="{C1F38158-A583-47EB-B787-49161956DEB2}" type="presParOf" srcId="{263A21B3-2104-451D-824D-0BB84853DB76}" destId="{5A111319-2F91-4DB8-8911-D28C89F43BD0}" srcOrd="1" destOrd="0" presId="urn:microsoft.com/office/officeart/2005/8/layout/vList5"/>
    <dgm:cxn modelId="{7457461B-B995-4560-AA8E-119EEBA1ADC0}" type="presParOf" srcId="{BB6978B2-684F-4AE0-B7F7-F07247C6B335}" destId="{FFCC3859-334A-45A5-92A4-07661A8495A4}" srcOrd="1" destOrd="0" presId="urn:microsoft.com/office/officeart/2005/8/layout/vList5"/>
    <dgm:cxn modelId="{9FC5C03D-EA0A-448B-90DB-6EF18F118D85}" type="presParOf" srcId="{BB6978B2-684F-4AE0-B7F7-F07247C6B335}" destId="{C0535F24-1FC4-4C3F-A319-6A14A0025DD3}" srcOrd="2" destOrd="0" presId="urn:microsoft.com/office/officeart/2005/8/layout/vList5"/>
    <dgm:cxn modelId="{DDDFC51D-CCFA-443C-AAC8-453EBA81E08D}" type="presParOf" srcId="{C0535F24-1FC4-4C3F-A319-6A14A0025DD3}" destId="{C7F73309-AEC4-447A-BC55-BD365949A241}" srcOrd="0" destOrd="0" presId="urn:microsoft.com/office/officeart/2005/8/layout/vList5"/>
    <dgm:cxn modelId="{8C2DC3B6-1C79-4C66-A194-E59ED9BC57CB}" type="presParOf" srcId="{C0535F24-1FC4-4C3F-A319-6A14A0025DD3}" destId="{94080121-558F-4502-986D-A71EC4157296}" srcOrd="1" destOrd="0" presId="urn:microsoft.com/office/officeart/2005/8/layout/vList5"/>
    <dgm:cxn modelId="{8CF191CF-481E-440B-BA13-1F27218D18DA}" type="presParOf" srcId="{BB6978B2-684F-4AE0-B7F7-F07247C6B335}" destId="{F64E9978-6979-4110-AD8E-ED6F7ACBB0B2}" srcOrd="3" destOrd="0" presId="urn:microsoft.com/office/officeart/2005/8/layout/vList5"/>
    <dgm:cxn modelId="{EA9DE8D5-CDC3-496A-8129-8BD925F09E1F}" type="presParOf" srcId="{BB6978B2-684F-4AE0-B7F7-F07247C6B335}" destId="{EED54617-6114-470D-A2F9-5EB4DB81900D}" srcOrd="4" destOrd="0" presId="urn:microsoft.com/office/officeart/2005/8/layout/vList5"/>
    <dgm:cxn modelId="{D8F1C4DD-042A-4185-975D-8CE5D2EB4A08}" type="presParOf" srcId="{EED54617-6114-470D-A2F9-5EB4DB81900D}" destId="{A7127CAF-4DEB-479B-A620-2F03939582C2}" srcOrd="0" destOrd="0" presId="urn:microsoft.com/office/officeart/2005/8/layout/vList5"/>
    <dgm:cxn modelId="{13E793CA-EEA7-4241-9F4E-794B32DC319C}" type="presParOf" srcId="{EED54617-6114-470D-A2F9-5EB4DB81900D}" destId="{96FDB995-C819-40BB-9030-01BCE3972803}" srcOrd="1" destOrd="0" presId="urn:microsoft.com/office/officeart/2005/8/layout/vList5"/>
    <dgm:cxn modelId="{265D1BD1-C076-4FDF-9B69-4BC4C87FBE9B}" type="presParOf" srcId="{BB6978B2-684F-4AE0-B7F7-F07247C6B335}" destId="{A7D3CCF4-9E5E-4918-90C7-90052DBB0975}" srcOrd="5" destOrd="0" presId="urn:microsoft.com/office/officeart/2005/8/layout/vList5"/>
    <dgm:cxn modelId="{FEB8CCDD-734E-4ACF-B76C-ECCA0570391F}" type="presParOf" srcId="{BB6978B2-684F-4AE0-B7F7-F07247C6B335}" destId="{30340725-A157-4BE8-9065-B677B038FE42}" srcOrd="6" destOrd="0" presId="urn:microsoft.com/office/officeart/2005/8/layout/vList5"/>
    <dgm:cxn modelId="{D034C194-3736-4FDE-BD02-242F9D59F480}" type="presParOf" srcId="{30340725-A157-4BE8-9065-B677B038FE42}" destId="{95DA4C84-5334-4310-8036-59E143EAD99B}" srcOrd="0" destOrd="0" presId="urn:microsoft.com/office/officeart/2005/8/layout/vList5"/>
    <dgm:cxn modelId="{BAAF7199-5930-400F-B900-90A15C84C602}" type="presParOf" srcId="{30340725-A157-4BE8-9065-B677B038FE42}" destId="{2295BDF4-64A3-46E7-A3E7-1823183080E7}" srcOrd="1" destOrd="0" presId="urn:microsoft.com/office/officeart/2005/8/layout/vList5"/>
    <dgm:cxn modelId="{D5F0AA39-E720-4791-A909-BB4F43B4DB48}" type="presParOf" srcId="{BB6978B2-684F-4AE0-B7F7-F07247C6B335}" destId="{F226E724-9443-45D4-B387-4F63872E9CBB}" srcOrd="7" destOrd="0" presId="urn:microsoft.com/office/officeart/2005/8/layout/vList5"/>
    <dgm:cxn modelId="{66781697-A34D-4E01-A80D-6BFB02C24F0C}" type="presParOf" srcId="{BB6978B2-684F-4AE0-B7F7-F07247C6B335}" destId="{D43730A9-5D3B-40B4-A473-83880B571FA7}" srcOrd="8" destOrd="0" presId="urn:microsoft.com/office/officeart/2005/8/layout/vList5"/>
    <dgm:cxn modelId="{94308980-85B3-47A8-B898-71B0B0658D7D}" type="presParOf" srcId="{D43730A9-5D3B-40B4-A473-83880B571FA7}" destId="{52262726-C065-4566-B861-213BAC9567FA}" srcOrd="0" destOrd="0" presId="urn:microsoft.com/office/officeart/2005/8/layout/vList5"/>
    <dgm:cxn modelId="{549AD936-4F26-4D64-8F51-F3B7783AF89B}" type="presParOf" srcId="{D43730A9-5D3B-40B4-A473-83880B571FA7}" destId="{97EEA180-41FF-46AA-B8BE-7F04BB6A94DE}" srcOrd="1" destOrd="0" presId="urn:microsoft.com/office/officeart/2005/8/layout/vList5"/>
    <dgm:cxn modelId="{EDC76422-8EC6-43D0-A9E7-584E08AB22B8}" type="presParOf" srcId="{BB6978B2-684F-4AE0-B7F7-F07247C6B335}" destId="{5C5CE725-2846-46E3-8C89-8A52AC426F41}" srcOrd="9" destOrd="0" presId="urn:microsoft.com/office/officeart/2005/8/layout/vList5"/>
    <dgm:cxn modelId="{F8D8895A-E1E8-4EAD-B25D-C98FF1A0A482}" type="presParOf" srcId="{BB6978B2-684F-4AE0-B7F7-F07247C6B335}" destId="{91FF530D-EE8B-4EF3-9BB7-6305453F12C0}" srcOrd="10" destOrd="0" presId="urn:microsoft.com/office/officeart/2005/8/layout/vList5"/>
    <dgm:cxn modelId="{F39ACDCA-1AF1-4DD9-BA28-0C708D22B1FF}" type="presParOf" srcId="{91FF530D-EE8B-4EF3-9BB7-6305453F12C0}" destId="{A22D1F75-0A8E-4318-8A31-1C9B028168D2}" srcOrd="0" destOrd="0" presId="urn:microsoft.com/office/officeart/2005/8/layout/vList5"/>
    <dgm:cxn modelId="{0E5D7C7E-87BA-4C2F-A67D-34C9922964FE}" type="presParOf" srcId="{91FF530D-EE8B-4EF3-9BB7-6305453F12C0}" destId="{493A8C13-D877-4BF2-939F-34797342C88F}" srcOrd="1" destOrd="0" presId="urn:microsoft.com/office/officeart/2005/8/layout/vList5"/>
    <dgm:cxn modelId="{8B15D5D8-3EFB-42CF-AEA7-99155B9062A6}" type="presParOf" srcId="{BB6978B2-684F-4AE0-B7F7-F07247C6B335}" destId="{E61D6B10-F20F-4923-A206-74DFDBFBF707}" srcOrd="11" destOrd="0" presId="urn:microsoft.com/office/officeart/2005/8/layout/vList5"/>
    <dgm:cxn modelId="{2DB633C9-5B07-4B7E-8387-62BA31BA2D89}" type="presParOf" srcId="{BB6978B2-684F-4AE0-B7F7-F07247C6B335}" destId="{07F07533-8D43-42AC-B1BF-B2BD66689282}" srcOrd="12" destOrd="0" presId="urn:microsoft.com/office/officeart/2005/8/layout/vList5"/>
    <dgm:cxn modelId="{860C9860-0FA3-4CBF-BE7F-103782AB4EA0}" type="presParOf" srcId="{07F07533-8D43-42AC-B1BF-B2BD66689282}" destId="{DA59A6BE-D5B9-441B-AC62-B6B1FAB7C8E6}" srcOrd="0" destOrd="0" presId="urn:microsoft.com/office/officeart/2005/8/layout/vList5"/>
    <dgm:cxn modelId="{86ECBF73-8D73-4FAD-ACB7-A101F770F0DA}" type="presParOf" srcId="{07F07533-8D43-42AC-B1BF-B2BD66689282}" destId="{EF3CC7AB-6B91-4D66-86E4-5BEA70C41BE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A4CE6-980A-4838-8ACC-5C090C2A0A57}">
      <dsp:nvSpPr>
        <dsp:cNvPr id="0" name=""/>
        <dsp:cNvSpPr/>
      </dsp:nvSpPr>
      <dsp:spPr>
        <a:xfrm>
          <a:off x="2401721" y="4788"/>
          <a:ext cx="3774135" cy="715548"/>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Schedule patient visits</a:t>
          </a:r>
        </a:p>
      </dsp:txBody>
      <dsp:txXfrm>
        <a:off x="2401721" y="94232"/>
        <a:ext cx="3505805" cy="536661"/>
      </dsp:txXfrm>
    </dsp:sp>
    <dsp:sp modelId="{B0EC640E-66A9-4484-8278-FF7F7BE25AE3}">
      <dsp:nvSpPr>
        <dsp:cNvPr id="0" name=""/>
        <dsp:cNvSpPr/>
      </dsp:nvSpPr>
      <dsp:spPr>
        <a:xfrm>
          <a:off x="114368" y="37313"/>
          <a:ext cx="2287352" cy="6504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Schedule</a:t>
          </a:r>
        </a:p>
      </dsp:txBody>
      <dsp:txXfrm>
        <a:off x="146123" y="69068"/>
        <a:ext cx="2223842" cy="586988"/>
      </dsp:txXfrm>
    </dsp:sp>
    <dsp:sp modelId="{59107EB2-0A86-4BD6-865C-F6022FDC54C1}">
      <dsp:nvSpPr>
        <dsp:cNvPr id="0" name=""/>
        <dsp:cNvSpPr/>
      </dsp:nvSpPr>
      <dsp:spPr>
        <a:xfrm>
          <a:off x="2401721" y="791891"/>
          <a:ext cx="3774135" cy="715548"/>
        </a:xfrm>
        <a:prstGeom prst="rightArrow">
          <a:avLst>
            <a:gd name="adj1" fmla="val 75000"/>
            <a:gd name="adj2" fmla="val 50000"/>
          </a:avLst>
        </a:prstGeom>
        <a:solidFill>
          <a:schemeClr val="accent2">
            <a:tint val="40000"/>
            <a:alpha val="90000"/>
            <a:hueOff val="248777"/>
            <a:satOff val="-4625"/>
            <a:lumOff val="-215"/>
            <a:alphaOff val="0"/>
          </a:schemeClr>
        </a:solidFill>
        <a:ln w="12700" cap="flat" cmpd="sng" algn="ctr">
          <a:solidFill>
            <a:schemeClr val="accent2">
              <a:tint val="40000"/>
              <a:alpha val="90000"/>
              <a:hueOff val="248777"/>
              <a:satOff val="-4625"/>
              <a:lumOff val="-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Store the patient health results</a:t>
          </a:r>
        </a:p>
      </dsp:txBody>
      <dsp:txXfrm>
        <a:off x="2401721" y="881335"/>
        <a:ext cx="3505805" cy="536661"/>
      </dsp:txXfrm>
    </dsp:sp>
    <dsp:sp modelId="{14E1204C-E265-4ABD-81C0-EFA96D040E98}">
      <dsp:nvSpPr>
        <dsp:cNvPr id="0" name=""/>
        <dsp:cNvSpPr/>
      </dsp:nvSpPr>
      <dsp:spPr>
        <a:xfrm>
          <a:off x="114368" y="824416"/>
          <a:ext cx="2287352" cy="650498"/>
        </a:xfrm>
        <a:prstGeom prst="roundRect">
          <a:avLst/>
        </a:prstGeom>
        <a:solidFill>
          <a:schemeClr val="accent2">
            <a:hueOff val="191582"/>
            <a:satOff val="-3129"/>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Store</a:t>
          </a:r>
        </a:p>
      </dsp:txBody>
      <dsp:txXfrm>
        <a:off x="146123" y="856171"/>
        <a:ext cx="2223842" cy="586988"/>
      </dsp:txXfrm>
    </dsp:sp>
    <dsp:sp modelId="{B42837C7-8A19-4CC7-B6C1-0A14FE81D642}">
      <dsp:nvSpPr>
        <dsp:cNvPr id="0" name=""/>
        <dsp:cNvSpPr/>
      </dsp:nvSpPr>
      <dsp:spPr>
        <a:xfrm>
          <a:off x="2401721" y="1578994"/>
          <a:ext cx="3774135" cy="715548"/>
        </a:xfrm>
        <a:prstGeom prst="rightArrow">
          <a:avLst>
            <a:gd name="adj1" fmla="val 75000"/>
            <a:gd name="adj2" fmla="val 50000"/>
          </a:avLst>
        </a:prstGeom>
        <a:solidFill>
          <a:schemeClr val="accent2">
            <a:tint val="40000"/>
            <a:alpha val="90000"/>
            <a:hueOff val="497553"/>
            <a:satOff val="-9250"/>
            <a:lumOff val="-430"/>
            <a:alphaOff val="0"/>
          </a:schemeClr>
        </a:solidFill>
        <a:ln w="12700" cap="flat" cmpd="sng" algn="ctr">
          <a:solidFill>
            <a:schemeClr val="accent2">
              <a:tint val="40000"/>
              <a:alpha val="90000"/>
              <a:hueOff val="497553"/>
              <a:satOff val="-9250"/>
              <a:lumOff val="-4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Record payment for the visit</a:t>
          </a:r>
        </a:p>
      </dsp:txBody>
      <dsp:txXfrm>
        <a:off x="2401721" y="1668438"/>
        <a:ext cx="3505805" cy="536661"/>
      </dsp:txXfrm>
    </dsp:sp>
    <dsp:sp modelId="{92572284-0966-40EF-ADB5-B7640B3188B6}">
      <dsp:nvSpPr>
        <dsp:cNvPr id="0" name=""/>
        <dsp:cNvSpPr/>
      </dsp:nvSpPr>
      <dsp:spPr>
        <a:xfrm>
          <a:off x="114368" y="1611520"/>
          <a:ext cx="2287352" cy="650498"/>
        </a:xfrm>
        <a:prstGeom prst="roundRect">
          <a:avLst/>
        </a:prstGeom>
        <a:solidFill>
          <a:schemeClr val="accent2">
            <a:hueOff val="383163"/>
            <a:satOff val="-6257"/>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Record</a:t>
          </a:r>
        </a:p>
      </dsp:txBody>
      <dsp:txXfrm>
        <a:off x="146123" y="1643275"/>
        <a:ext cx="2223842" cy="586988"/>
      </dsp:txXfrm>
    </dsp:sp>
    <dsp:sp modelId="{F469D963-3140-44A2-86B1-C717D70B495B}">
      <dsp:nvSpPr>
        <dsp:cNvPr id="0" name=""/>
        <dsp:cNvSpPr/>
      </dsp:nvSpPr>
      <dsp:spPr>
        <a:xfrm>
          <a:off x="2401721" y="2366098"/>
          <a:ext cx="3774135" cy="715548"/>
        </a:xfrm>
        <a:prstGeom prst="rightArrow">
          <a:avLst>
            <a:gd name="adj1" fmla="val 75000"/>
            <a:gd name="adj2" fmla="val 50000"/>
          </a:avLst>
        </a:prstGeom>
        <a:solidFill>
          <a:schemeClr val="accent2">
            <a:tint val="40000"/>
            <a:alpha val="90000"/>
            <a:hueOff val="746329"/>
            <a:satOff val="-13875"/>
            <a:lumOff val="-645"/>
            <a:alphaOff val="0"/>
          </a:schemeClr>
        </a:solidFill>
        <a:ln w="12700" cap="flat" cmpd="sng" algn="ctr">
          <a:solidFill>
            <a:schemeClr val="accent2">
              <a:tint val="40000"/>
              <a:alpha val="90000"/>
              <a:hueOff val="746329"/>
              <a:satOff val="-13875"/>
              <a:lumOff val="-6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Prepare a schedule of booked visits</a:t>
          </a:r>
        </a:p>
      </dsp:txBody>
      <dsp:txXfrm>
        <a:off x="2401721" y="2455542"/>
        <a:ext cx="3505805" cy="536661"/>
      </dsp:txXfrm>
    </dsp:sp>
    <dsp:sp modelId="{0AC28531-0B93-4D58-BB00-DAE638F65578}">
      <dsp:nvSpPr>
        <dsp:cNvPr id="0" name=""/>
        <dsp:cNvSpPr/>
      </dsp:nvSpPr>
      <dsp:spPr>
        <a:xfrm>
          <a:off x="114368" y="2398623"/>
          <a:ext cx="2287352" cy="650498"/>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Prepare</a:t>
          </a:r>
        </a:p>
      </dsp:txBody>
      <dsp:txXfrm>
        <a:off x="146123" y="2430378"/>
        <a:ext cx="2223842" cy="586988"/>
      </dsp:txXfrm>
    </dsp:sp>
    <dsp:sp modelId="{FD290322-A75F-484C-8635-0255973C7DD3}">
      <dsp:nvSpPr>
        <dsp:cNvPr id="0" name=""/>
        <dsp:cNvSpPr/>
      </dsp:nvSpPr>
      <dsp:spPr>
        <a:xfrm>
          <a:off x="2401721" y="3153201"/>
          <a:ext cx="3774135" cy="715548"/>
        </a:xfrm>
        <a:prstGeom prst="rightArrow">
          <a:avLst>
            <a:gd name="adj1" fmla="val 75000"/>
            <a:gd name="adj2" fmla="val 50000"/>
          </a:avLst>
        </a:prstGeom>
        <a:solidFill>
          <a:schemeClr val="accent2">
            <a:tint val="40000"/>
            <a:alpha val="90000"/>
            <a:hueOff val="995106"/>
            <a:satOff val="-18500"/>
            <a:lumOff val="-860"/>
            <a:alphaOff val="0"/>
          </a:schemeClr>
        </a:solidFill>
        <a:ln w="12700" cap="flat" cmpd="sng" algn="ctr">
          <a:solidFill>
            <a:schemeClr val="accent2">
              <a:tint val="40000"/>
              <a:alpha val="90000"/>
              <a:hueOff val="995106"/>
              <a:satOff val="-18500"/>
              <a:lumOff val="-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Generate reports of earned money</a:t>
          </a:r>
        </a:p>
      </dsp:txBody>
      <dsp:txXfrm>
        <a:off x="2401721" y="3242645"/>
        <a:ext cx="3505805" cy="536661"/>
      </dsp:txXfrm>
    </dsp:sp>
    <dsp:sp modelId="{0337C6E4-6366-49E4-8247-2B7459F9186A}">
      <dsp:nvSpPr>
        <dsp:cNvPr id="0" name=""/>
        <dsp:cNvSpPr/>
      </dsp:nvSpPr>
      <dsp:spPr>
        <a:xfrm>
          <a:off x="114368" y="3185726"/>
          <a:ext cx="2287352" cy="650498"/>
        </a:xfrm>
        <a:prstGeom prst="roundRect">
          <a:avLst/>
        </a:prstGeom>
        <a:solidFill>
          <a:schemeClr val="accent2">
            <a:hueOff val="766327"/>
            <a:satOff val="-12515"/>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Generate</a:t>
          </a:r>
        </a:p>
      </dsp:txBody>
      <dsp:txXfrm>
        <a:off x="146123" y="3217481"/>
        <a:ext cx="2223842" cy="586988"/>
      </dsp:txXfrm>
    </dsp:sp>
    <dsp:sp modelId="{F399CA14-0271-4031-8A6F-E7C675C125C1}">
      <dsp:nvSpPr>
        <dsp:cNvPr id="0" name=""/>
        <dsp:cNvSpPr/>
      </dsp:nvSpPr>
      <dsp:spPr>
        <a:xfrm>
          <a:off x="2401721" y="3940305"/>
          <a:ext cx="3774135" cy="715548"/>
        </a:xfrm>
        <a:prstGeom prst="rightArrow">
          <a:avLst>
            <a:gd name="adj1" fmla="val 75000"/>
            <a:gd name="adj2" fmla="val 50000"/>
          </a:avLst>
        </a:prstGeom>
        <a:solidFill>
          <a:schemeClr val="accent2">
            <a:tint val="40000"/>
            <a:alpha val="90000"/>
            <a:hueOff val="1243882"/>
            <a:satOff val="-23125"/>
            <a:lumOff val="-1075"/>
            <a:alphaOff val="0"/>
          </a:schemeClr>
        </a:solidFill>
        <a:ln w="12700" cap="flat" cmpd="sng" algn="ctr">
          <a:solidFill>
            <a:schemeClr val="accent2">
              <a:tint val="40000"/>
              <a:alpha val="90000"/>
              <a:hueOff val="1243882"/>
              <a:satOff val="-23125"/>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a:t>Visualize COVID-19 Cases</a:t>
          </a:r>
        </a:p>
      </dsp:txBody>
      <dsp:txXfrm>
        <a:off x="2401721" y="4029749"/>
        <a:ext cx="3505805" cy="536661"/>
      </dsp:txXfrm>
    </dsp:sp>
    <dsp:sp modelId="{CB43DA7D-341E-4336-9FBA-BBAE073510A4}">
      <dsp:nvSpPr>
        <dsp:cNvPr id="0" name=""/>
        <dsp:cNvSpPr/>
      </dsp:nvSpPr>
      <dsp:spPr>
        <a:xfrm>
          <a:off x="114368" y="3972830"/>
          <a:ext cx="2287352" cy="650498"/>
        </a:xfrm>
        <a:prstGeom prst="roundRect">
          <a:avLst/>
        </a:prstGeom>
        <a:solidFill>
          <a:schemeClr val="accent2">
            <a:hueOff val="957908"/>
            <a:satOff val="-15643"/>
            <a:lumOff val="9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Visualize</a:t>
          </a:r>
        </a:p>
      </dsp:txBody>
      <dsp:txXfrm>
        <a:off x="146123" y="4004585"/>
        <a:ext cx="2223842" cy="586988"/>
      </dsp:txXfrm>
    </dsp:sp>
    <dsp:sp modelId="{4DDA2EC0-03DE-4504-82AC-553670C4C961}">
      <dsp:nvSpPr>
        <dsp:cNvPr id="0" name=""/>
        <dsp:cNvSpPr/>
      </dsp:nvSpPr>
      <dsp:spPr>
        <a:xfrm>
          <a:off x="2401721" y="4727408"/>
          <a:ext cx="3774135" cy="715548"/>
        </a:xfrm>
        <a:prstGeom prst="rightArrow">
          <a:avLst>
            <a:gd name="adj1" fmla="val 75000"/>
            <a:gd name="adj2" fmla="val 50000"/>
          </a:avLst>
        </a:prstGeom>
        <a:solidFill>
          <a:schemeClr val="accent2">
            <a:tint val="40000"/>
            <a:alpha val="90000"/>
            <a:hueOff val="1492659"/>
            <a:satOff val="-27750"/>
            <a:lumOff val="-1290"/>
            <a:alphaOff val="0"/>
          </a:schemeClr>
        </a:solidFill>
        <a:ln w="12700" cap="flat" cmpd="sng" algn="ctr">
          <a:solidFill>
            <a:schemeClr val="accent2">
              <a:tint val="40000"/>
              <a:alpha val="90000"/>
              <a:hueOff val="1492659"/>
              <a:satOff val="-27750"/>
              <a:lumOff val="-12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Alert KSU campuses when a COVID-19 case is confirmed within KSU</a:t>
          </a:r>
        </a:p>
      </dsp:txBody>
      <dsp:txXfrm>
        <a:off x="2401721" y="4816852"/>
        <a:ext cx="3505805" cy="536661"/>
      </dsp:txXfrm>
    </dsp:sp>
    <dsp:sp modelId="{581EF491-4E71-4AF0-8C86-EFE7FD5BC818}">
      <dsp:nvSpPr>
        <dsp:cNvPr id="0" name=""/>
        <dsp:cNvSpPr/>
      </dsp:nvSpPr>
      <dsp:spPr>
        <a:xfrm>
          <a:off x="114368" y="4759933"/>
          <a:ext cx="2287352" cy="650498"/>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Alert</a:t>
          </a:r>
        </a:p>
      </dsp:txBody>
      <dsp:txXfrm>
        <a:off x="146123" y="4791688"/>
        <a:ext cx="2223842" cy="5869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1E5B0-D7E4-4445-B2D4-F7366E11BB4B}">
      <dsp:nvSpPr>
        <dsp:cNvPr id="0" name=""/>
        <dsp:cNvSpPr/>
      </dsp:nvSpPr>
      <dsp:spPr>
        <a:xfrm>
          <a:off x="0" y="378979"/>
          <a:ext cx="6403994" cy="5103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Keep track of each visit that takes place. Which Patient that is seen, the personnel that ran the appointment, the tests that were ran and their results, and the date of the appointment.</a:t>
          </a:r>
        </a:p>
      </dsp:txBody>
      <dsp:txXfrm>
        <a:off x="0" y="378979"/>
        <a:ext cx="6403994" cy="510300"/>
      </dsp:txXfrm>
    </dsp:sp>
    <dsp:sp modelId="{466384C5-9E83-4AE8-ABA2-9AAAE683D695}">
      <dsp:nvSpPr>
        <dsp:cNvPr id="0" name=""/>
        <dsp:cNvSpPr/>
      </dsp:nvSpPr>
      <dsp:spPr>
        <a:xfrm>
          <a:off x="320199" y="246139"/>
          <a:ext cx="4482795" cy="26568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Goal:</a:t>
          </a:r>
          <a:endParaRPr lang="en-US" sz="900" kern="1200"/>
        </a:p>
      </dsp:txBody>
      <dsp:txXfrm>
        <a:off x="333168" y="259108"/>
        <a:ext cx="4456857" cy="239742"/>
      </dsp:txXfrm>
    </dsp:sp>
    <dsp:sp modelId="{171BAF2D-C992-46D9-B8F5-77A13407A8FF}">
      <dsp:nvSpPr>
        <dsp:cNvPr id="0" name=""/>
        <dsp:cNvSpPr/>
      </dsp:nvSpPr>
      <dsp:spPr>
        <a:xfrm>
          <a:off x="0" y="1070719"/>
          <a:ext cx="6403994" cy="382725"/>
        </a:xfrm>
        <a:prstGeom prst="rect">
          <a:avLst/>
        </a:prstGeom>
        <a:solidFill>
          <a:schemeClr val="lt1">
            <a:alpha val="90000"/>
            <a:hueOff val="0"/>
            <a:satOff val="0"/>
            <a:lumOff val="0"/>
            <a:alphaOff val="0"/>
          </a:schemeClr>
        </a:solidFill>
        <a:ln w="9525" cap="flat" cmpd="sng" algn="ctr">
          <a:solidFill>
            <a:schemeClr val="accent2">
              <a:hueOff val="191582"/>
              <a:satOff val="-312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Visit, Test, TestResult</a:t>
          </a:r>
        </a:p>
      </dsp:txBody>
      <dsp:txXfrm>
        <a:off x="0" y="1070719"/>
        <a:ext cx="6403994" cy="382725"/>
      </dsp:txXfrm>
    </dsp:sp>
    <dsp:sp modelId="{C3BE6AFB-DC2F-4605-B9FA-11BE25114863}">
      <dsp:nvSpPr>
        <dsp:cNvPr id="0" name=""/>
        <dsp:cNvSpPr/>
      </dsp:nvSpPr>
      <dsp:spPr>
        <a:xfrm>
          <a:off x="320199" y="937879"/>
          <a:ext cx="4482795" cy="265680"/>
        </a:xfrm>
        <a:prstGeom prst="roundRect">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Classes to be implemented:</a:t>
          </a:r>
          <a:endParaRPr lang="en-US" sz="900" kern="1200"/>
        </a:p>
      </dsp:txBody>
      <dsp:txXfrm>
        <a:off x="333168" y="950848"/>
        <a:ext cx="4456857" cy="239742"/>
      </dsp:txXfrm>
    </dsp:sp>
    <dsp:sp modelId="{CE756686-0F7C-49AF-8C58-80D1C0587144}">
      <dsp:nvSpPr>
        <dsp:cNvPr id="0" name=""/>
        <dsp:cNvSpPr/>
      </dsp:nvSpPr>
      <dsp:spPr>
        <a:xfrm>
          <a:off x="0" y="1634884"/>
          <a:ext cx="6403994" cy="382725"/>
        </a:xfrm>
        <a:prstGeom prst="rect">
          <a:avLst/>
        </a:prstGeom>
        <a:solidFill>
          <a:schemeClr val="lt1">
            <a:alpha val="90000"/>
            <a:hueOff val="0"/>
            <a:satOff val="0"/>
            <a:lumOff val="0"/>
            <a:alphaOff val="0"/>
          </a:schemeClr>
        </a:solidFill>
        <a:ln w="9525" cap="flat" cmpd="sng" algn="ctr">
          <a:solidFill>
            <a:schemeClr val="accent2">
              <a:hueOff val="383163"/>
              <a:satOff val="-6257"/>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Personnel, Patient, Appointment</a:t>
          </a:r>
        </a:p>
      </dsp:txBody>
      <dsp:txXfrm>
        <a:off x="0" y="1634884"/>
        <a:ext cx="6403994" cy="382725"/>
      </dsp:txXfrm>
    </dsp:sp>
    <dsp:sp modelId="{A206B869-282C-4EA0-96B5-5A0BEAD410CF}">
      <dsp:nvSpPr>
        <dsp:cNvPr id="0" name=""/>
        <dsp:cNvSpPr/>
      </dsp:nvSpPr>
      <dsp:spPr>
        <a:xfrm>
          <a:off x="320199" y="1502044"/>
          <a:ext cx="4482795" cy="265680"/>
        </a:xfrm>
        <a:prstGeom prst="roundRect">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Previously implemented classes to use: </a:t>
          </a:r>
          <a:endParaRPr lang="en-US" sz="900" kern="1200"/>
        </a:p>
      </dsp:txBody>
      <dsp:txXfrm>
        <a:off x="333168" y="1515013"/>
        <a:ext cx="4456857" cy="239742"/>
      </dsp:txXfrm>
    </dsp:sp>
    <dsp:sp modelId="{5F9C37E0-4FCF-4F1E-A6B8-4D440E793EBE}">
      <dsp:nvSpPr>
        <dsp:cNvPr id="0" name=""/>
        <dsp:cNvSpPr/>
      </dsp:nvSpPr>
      <dsp:spPr>
        <a:xfrm>
          <a:off x="0" y="2199049"/>
          <a:ext cx="6403994" cy="822150"/>
        </a:xfrm>
        <a:prstGeom prst="rect">
          <a:avLst/>
        </a:prstGeom>
        <a:solidFill>
          <a:schemeClr val="lt1">
            <a:alpha val="90000"/>
            <a:hueOff val="0"/>
            <a:satOff val="0"/>
            <a:lumOff val="0"/>
            <a:alphaOff val="0"/>
          </a:schemeClr>
        </a:solidFill>
        <a:ln w="9525" cap="flat" cmpd="sng" algn="ctr">
          <a:solidFill>
            <a:schemeClr val="accent2">
              <a:hueOff val="574745"/>
              <a:satOff val="-9386"/>
              <a:lumOff val="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Determining which tests to run</a:t>
          </a:r>
        </a:p>
        <a:p>
          <a:pPr marL="57150" lvl="1" indent="-57150" algn="l" defTabSz="400050">
            <a:lnSpc>
              <a:spcPct val="90000"/>
            </a:lnSpc>
            <a:spcBef>
              <a:spcPct val="0"/>
            </a:spcBef>
            <a:spcAft>
              <a:spcPct val="15000"/>
            </a:spcAft>
            <a:buChar char="•"/>
          </a:pPr>
          <a:r>
            <a:rPr lang="en-US" sz="900" kern="1200"/>
            <a:t>Determining the results of the tests</a:t>
          </a:r>
        </a:p>
        <a:p>
          <a:pPr marL="57150" lvl="1" indent="-57150" algn="l" defTabSz="400050">
            <a:lnSpc>
              <a:spcPct val="90000"/>
            </a:lnSpc>
            <a:spcBef>
              <a:spcPct val="0"/>
            </a:spcBef>
            <a:spcAft>
              <a:spcPct val="15000"/>
            </a:spcAft>
            <a:buChar char="•"/>
          </a:pPr>
          <a:r>
            <a:rPr lang="en-US" sz="900" kern="1200"/>
            <a:t>Determining which type of appointment is set</a:t>
          </a:r>
        </a:p>
        <a:p>
          <a:pPr marL="57150" lvl="1" indent="-57150" algn="l" defTabSz="400050">
            <a:lnSpc>
              <a:spcPct val="90000"/>
            </a:lnSpc>
            <a:spcBef>
              <a:spcPct val="0"/>
            </a:spcBef>
            <a:spcAft>
              <a:spcPct val="15000"/>
            </a:spcAft>
            <a:buChar char="•"/>
          </a:pPr>
          <a:r>
            <a:rPr lang="en-US" sz="900" kern="1200"/>
            <a:t>Determining if an alert is needed to be sent</a:t>
          </a:r>
        </a:p>
      </dsp:txBody>
      <dsp:txXfrm>
        <a:off x="0" y="2199049"/>
        <a:ext cx="6403994" cy="822150"/>
      </dsp:txXfrm>
    </dsp:sp>
    <dsp:sp modelId="{8328F915-3D30-4451-AE02-EF78D3DC3842}">
      <dsp:nvSpPr>
        <dsp:cNvPr id="0" name=""/>
        <dsp:cNvSpPr/>
      </dsp:nvSpPr>
      <dsp:spPr>
        <a:xfrm>
          <a:off x="320199" y="2066209"/>
          <a:ext cx="4482795" cy="265680"/>
        </a:xfrm>
        <a:prstGeom prst="roundRect">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Use case to be implemented:</a:t>
          </a:r>
          <a:endParaRPr lang="en-US" sz="900" kern="1200"/>
        </a:p>
      </dsp:txBody>
      <dsp:txXfrm>
        <a:off x="333168" y="2079178"/>
        <a:ext cx="4456857" cy="239742"/>
      </dsp:txXfrm>
    </dsp:sp>
    <dsp:sp modelId="{46ADE460-33C1-4BD7-9C87-D9B24804A92A}">
      <dsp:nvSpPr>
        <dsp:cNvPr id="0" name=""/>
        <dsp:cNvSpPr/>
      </dsp:nvSpPr>
      <dsp:spPr>
        <a:xfrm>
          <a:off x="0" y="3202639"/>
          <a:ext cx="6403994" cy="382725"/>
        </a:xfrm>
        <a:prstGeom prst="rect">
          <a:avLst/>
        </a:prstGeom>
        <a:solidFill>
          <a:schemeClr val="lt1">
            <a:alpha val="90000"/>
            <a:hueOff val="0"/>
            <a:satOff val="0"/>
            <a:lumOff val="0"/>
            <a:alphaOff val="0"/>
          </a:schemeClr>
        </a:solidFill>
        <a:ln w="9525" cap="flat" cmpd="sng" algn="ctr">
          <a:solidFill>
            <a:schemeClr val="accent2">
              <a:hueOff val="766327"/>
              <a:satOff val="-12515"/>
              <a:lumOff val="7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The patient, the personnel, the type, and the appointment of the visit.</a:t>
          </a:r>
        </a:p>
      </dsp:txBody>
      <dsp:txXfrm>
        <a:off x="0" y="3202639"/>
        <a:ext cx="6403994" cy="382725"/>
      </dsp:txXfrm>
    </dsp:sp>
    <dsp:sp modelId="{05D05AB7-04B6-49B5-8F58-2A3EDC76A20D}">
      <dsp:nvSpPr>
        <dsp:cNvPr id="0" name=""/>
        <dsp:cNvSpPr/>
      </dsp:nvSpPr>
      <dsp:spPr>
        <a:xfrm>
          <a:off x="320199" y="3069799"/>
          <a:ext cx="4482795" cy="265680"/>
        </a:xfrm>
        <a:prstGeom prst="roundRect">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Inputs:</a:t>
          </a:r>
          <a:endParaRPr lang="en-US" sz="900" kern="1200"/>
        </a:p>
      </dsp:txBody>
      <dsp:txXfrm>
        <a:off x="333168" y="3082768"/>
        <a:ext cx="4456857" cy="239742"/>
      </dsp:txXfrm>
    </dsp:sp>
    <dsp:sp modelId="{305B5333-CC6D-43CA-B7FF-474004959D6D}">
      <dsp:nvSpPr>
        <dsp:cNvPr id="0" name=""/>
        <dsp:cNvSpPr/>
      </dsp:nvSpPr>
      <dsp:spPr>
        <a:xfrm>
          <a:off x="0" y="3766804"/>
          <a:ext cx="6403994" cy="510300"/>
        </a:xfrm>
        <a:prstGeom prst="rect">
          <a:avLst/>
        </a:prstGeom>
        <a:solidFill>
          <a:schemeClr val="lt1">
            <a:alpha val="90000"/>
            <a:hueOff val="0"/>
            <a:satOff val="0"/>
            <a:lumOff val="0"/>
            <a:alphaOff val="0"/>
          </a:schemeClr>
        </a:solidFill>
        <a:ln w="9525" cap="flat" cmpd="sng" algn="ctr">
          <a:solidFill>
            <a:schemeClr val="accent2">
              <a:hueOff val="957908"/>
              <a:satOff val="-15643"/>
              <a:lumOff val="9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The tests that were run and the subsequent results of those tests. Sends an alert if there is a positive test.</a:t>
          </a:r>
        </a:p>
      </dsp:txBody>
      <dsp:txXfrm>
        <a:off x="0" y="3766804"/>
        <a:ext cx="6403994" cy="510300"/>
      </dsp:txXfrm>
    </dsp:sp>
    <dsp:sp modelId="{D0880F83-24B8-4D40-A1DA-A761A3B02640}">
      <dsp:nvSpPr>
        <dsp:cNvPr id="0" name=""/>
        <dsp:cNvSpPr/>
      </dsp:nvSpPr>
      <dsp:spPr>
        <a:xfrm>
          <a:off x="320199" y="3633964"/>
          <a:ext cx="4482795" cy="265680"/>
        </a:xfrm>
        <a:prstGeom prst="roundRect">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Outputs:</a:t>
          </a:r>
          <a:endParaRPr lang="en-US" sz="900" kern="1200"/>
        </a:p>
      </dsp:txBody>
      <dsp:txXfrm>
        <a:off x="333168" y="3646933"/>
        <a:ext cx="4456857" cy="239742"/>
      </dsp:txXfrm>
    </dsp:sp>
    <dsp:sp modelId="{30E17872-92C6-432E-8151-7BAC9669A435}">
      <dsp:nvSpPr>
        <dsp:cNvPr id="0" name=""/>
        <dsp:cNvSpPr/>
      </dsp:nvSpPr>
      <dsp:spPr>
        <a:xfrm>
          <a:off x="0" y="4458544"/>
          <a:ext cx="6403994" cy="382725"/>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187452" rIns="497021" bIns="64008" numCol="1" spcCol="1270" anchor="t" anchorCtr="0">
          <a:noAutofit/>
        </a:bodyPr>
        <a:lstStyle/>
        <a:p>
          <a:pPr marL="57150" lvl="1" indent="-57150" algn="l" defTabSz="400050">
            <a:lnSpc>
              <a:spcPct val="90000"/>
            </a:lnSpc>
            <a:spcBef>
              <a:spcPct val="0"/>
            </a:spcBef>
            <a:spcAft>
              <a:spcPct val="15000"/>
            </a:spcAft>
            <a:buChar char="•"/>
          </a:pPr>
          <a:r>
            <a:rPr lang="en-US" sz="900" kern="1200"/>
            <a:t>To be completed by April 22, 2020</a:t>
          </a:r>
        </a:p>
      </dsp:txBody>
      <dsp:txXfrm>
        <a:off x="0" y="4458544"/>
        <a:ext cx="6403994" cy="382725"/>
      </dsp:txXfrm>
    </dsp:sp>
    <dsp:sp modelId="{A438028E-BD5B-43AF-B4CC-CB9D1D9B406A}">
      <dsp:nvSpPr>
        <dsp:cNvPr id="0" name=""/>
        <dsp:cNvSpPr/>
      </dsp:nvSpPr>
      <dsp:spPr>
        <a:xfrm>
          <a:off x="320199" y="4325704"/>
          <a:ext cx="4482795" cy="26568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00050">
            <a:lnSpc>
              <a:spcPct val="90000"/>
            </a:lnSpc>
            <a:spcBef>
              <a:spcPct val="0"/>
            </a:spcBef>
            <a:spcAft>
              <a:spcPct val="35000"/>
            </a:spcAft>
            <a:buNone/>
          </a:pPr>
          <a:r>
            <a:rPr lang="en-US" sz="900" b="1" kern="1200"/>
            <a:t>Time for completion:</a:t>
          </a:r>
          <a:endParaRPr lang="en-US" sz="900" kern="1200"/>
        </a:p>
      </dsp:txBody>
      <dsp:txXfrm>
        <a:off x="333168" y="4338673"/>
        <a:ext cx="4456857" cy="2397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E43D9-5E08-41DF-9FE2-3AE003CBD564}">
      <dsp:nvSpPr>
        <dsp:cNvPr id="0" name=""/>
        <dsp:cNvSpPr/>
      </dsp:nvSpPr>
      <dsp:spPr>
        <a:xfrm>
          <a:off x="0" y="217204"/>
          <a:ext cx="6403994" cy="567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Creating Invoices to send to patients showing them their cost of the visit, while also keeping track of if the patient has paid their bill.</a:t>
          </a:r>
        </a:p>
      </dsp:txBody>
      <dsp:txXfrm>
        <a:off x="0" y="217204"/>
        <a:ext cx="6403994" cy="567000"/>
      </dsp:txXfrm>
    </dsp:sp>
    <dsp:sp modelId="{DC749C1E-7B15-4827-B5F5-7846E9754FB7}">
      <dsp:nvSpPr>
        <dsp:cNvPr id="0" name=""/>
        <dsp:cNvSpPr/>
      </dsp:nvSpPr>
      <dsp:spPr>
        <a:xfrm>
          <a:off x="320199" y="69604"/>
          <a:ext cx="4482795" cy="29520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Goal:</a:t>
          </a:r>
          <a:endParaRPr lang="en-US" sz="1000" kern="1200"/>
        </a:p>
      </dsp:txBody>
      <dsp:txXfrm>
        <a:off x="334609" y="84014"/>
        <a:ext cx="4453975" cy="266380"/>
      </dsp:txXfrm>
    </dsp:sp>
    <dsp:sp modelId="{B4955D73-43B7-4C2F-9146-49EFD451634D}">
      <dsp:nvSpPr>
        <dsp:cNvPr id="0" name=""/>
        <dsp:cNvSpPr/>
      </dsp:nvSpPr>
      <dsp:spPr>
        <a:xfrm>
          <a:off x="0" y="985804"/>
          <a:ext cx="6403994" cy="425250"/>
        </a:xfrm>
        <a:prstGeom prst="rect">
          <a:avLst/>
        </a:prstGeom>
        <a:solidFill>
          <a:schemeClr val="lt1">
            <a:alpha val="90000"/>
            <a:hueOff val="0"/>
            <a:satOff val="0"/>
            <a:lumOff val="0"/>
            <a:alphaOff val="0"/>
          </a:schemeClr>
        </a:solidFill>
        <a:ln w="9525" cap="flat" cmpd="sng" algn="ctr">
          <a:solidFill>
            <a:schemeClr val="accent2">
              <a:hueOff val="191582"/>
              <a:satOff val="-312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Invoice, Payment</a:t>
          </a:r>
        </a:p>
      </dsp:txBody>
      <dsp:txXfrm>
        <a:off x="0" y="985804"/>
        <a:ext cx="6403994" cy="425250"/>
      </dsp:txXfrm>
    </dsp:sp>
    <dsp:sp modelId="{C8938CB6-D388-434B-B186-24F9B4E2898B}">
      <dsp:nvSpPr>
        <dsp:cNvPr id="0" name=""/>
        <dsp:cNvSpPr/>
      </dsp:nvSpPr>
      <dsp:spPr>
        <a:xfrm>
          <a:off x="320199" y="838204"/>
          <a:ext cx="4482795" cy="295200"/>
        </a:xfrm>
        <a:prstGeom prst="roundRect">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Classes to be implemented:</a:t>
          </a:r>
          <a:endParaRPr lang="en-US" sz="1000" kern="1200"/>
        </a:p>
      </dsp:txBody>
      <dsp:txXfrm>
        <a:off x="334609" y="852614"/>
        <a:ext cx="4453975" cy="266380"/>
      </dsp:txXfrm>
    </dsp:sp>
    <dsp:sp modelId="{26A2D787-5CCE-46F6-8024-2A1DE895D375}">
      <dsp:nvSpPr>
        <dsp:cNvPr id="0" name=""/>
        <dsp:cNvSpPr/>
      </dsp:nvSpPr>
      <dsp:spPr>
        <a:xfrm>
          <a:off x="0" y="1612654"/>
          <a:ext cx="6403994" cy="425250"/>
        </a:xfrm>
        <a:prstGeom prst="rect">
          <a:avLst/>
        </a:prstGeom>
        <a:solidFill>
          <a:schemeClr val="lt1">
            <a:alpha val="90000"/>
            <a:hueOff val="0"/>
            <a:satOff val="0"/>
            <a:lumOff val="0"/>
            <a:alphaOff val="0"/>
          </a:schemeClr>
        </a:solidFill>
        <a:ln w="9525" cap="flat" cmpd="sng" algn="ctr">
          <a:solidFill>
            <a:schemeClr val="accent2">
              <a:hueOff val="383163"/>
              <a:satOff val="-6257"/>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Visit</a:t>
          </a:r>
        </a:p>
      </dsp:txBody>
      <dsp:txXfrm>
        <a:off x="0" y="1612654"/>
        <a:ext cx="6403994" cy="425250"/>
      </dsp:txXfrm>
    </dsp:sp>
    <dsp:sp modelId="{351D98CA-DBEB-4382-9A75-62EC9176F1C0}">
      <dsp:nvSpPr>
        <dsp:cNvPr id="0" name=""/>
        <dsp:cNvSpPr/>
      </dsp:nvSpPr>
      <dsp:spPr>
        <a:xfrm>
          <a:off x="320199" y="1465054"/>
          <a:ext cx="4482795" cy="295200"/>
        </a:xfrm>
        <a:prstGeom prst="roundRect">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Previously implemented classes to use: </a:t>
          </a:r>
          <a:endParaRPr lang="en-US" sz="1000" kern="1200"/>
        </a:p>
      </dsp:txBody>
      <dsp:txXfrm>
        <a:off x="334609" y="1479464"/>
        <a:ext cx="4453975" cy="266380"/>
      </dsp:txXfrm>
    </dsp:sp>
    <dsp:sp modelId="{80390D49-8F5A-4565-AD32-B5A3FB41C1FD}">
      <dsp:nvSpPr>
        <dsp:cNvPr id="0" name=""/>
        <dsp:cNvSpPr/>
      </dsp:nvSpPr>
      <dsp:spPr>
        <a:xfrm>
          <a:off x="0" y="2239504"/>
          <a:ext cx="6403994" cy="756000"/>
        </a:xfrm>
        <a:prstGeom prst="rect">
          <a:avLst/>
        </a:prstGeom>
        <a:solidFill>
          <a:schemeClr val="lt1">
            <a:alpha val="90000"/>
            <a:hueOff val="0"/>
            <a:satOff val="0"/>
            <a:lumOff val="0"/>
            <a:alphaOff val="0"/>
          </a:schemeClr>
        </a:solidFill>
        <a:ln w="9525" cap="flat" cmpd="sng" algn="ctr">
          <a:solidFill>
            <a:schemeClr val="accent2">
              <a:hueOff val="574745"/>
              <a:satOff val="-9386"/>
              <a:lumOff val="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Determining they type of visit</a:t>
          </a:r>
        </a:p>
        <a:p>
          <a:pPr marL="57150" lvl="1" indent="-57150" algn="l" defTabSz="444500">
            <a:lnSpc>
              <a:spcPct val="90000"/>
            </a:lnSpc>
            <a:spcBef>
              <a:spcPct val="0"/>
            </a:spcBef>
            <a:spcAft>
              <a:spcPct val="15000"/>
            </a:spcAft>
            <a:buChar char="•"/>
          </a:pPr>
          <a:r>
            <a:rPr lang="en-US" sz="1000" kern="1200"/>
            <a:t>Determining if the patient paid the invoice</a:t>
          </a:r>
        </a:p>
        <a:p>
          <a:pPr marL="57150" lvl="1" indent="-57150" algn="l" defTabSz="444500">
            <a:lnSpc>
              <a:spcPct val="90000"/>
            </a:lnSpc>
            <a:spcBef>
              <a:spcPct val="0"/>
            </a:spcBef>
            <a:spcAft>
              <a:spcPct val="15000"/>
            </a:spcAft>
            <a:buChar char="•"/>
          </a:pPr>
          <a:r>
            <a:rPr lang="en-US" sz="1000" kern="1200"/>
            <a:t>Determining the type of payment</a:t>
          </a:r>
        </a:p>
      </dsp:txBody>
      <dsp:txXfrm>
        <a:off x="0" y="2239504"/>
        <a:ext cx="6403994" cy="756000"/>
      </dsp:txXfrm>
    </dsp:sp>
    <dsp:sp modelId="{0145049C-E40D-41C1-B22D-2E325993FEBC}">
      <dsp:nvSpPr>
        <dsp:cNvPr id="0" name=""/>
        <dsp:cNvSpPr/>
      </dsp:nvSpPr>
      <dsp:spPr>
        <a:xfrm>
          <a:off x="320199" y="2091904"/>
          <a:ext cx="4482795" cy="295200"/>
        </a:xfrm>
        <a:prstGeom prst="roundRect">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Use case to be implemented:</a:t>
          </a:r>
          <a:endParaRPr lang="en-US" sz="1000" kern="1200"/>
        </a:p>
      </dsp:txBody>
      <dsp:txXfrm>
        <a:off x="334609" y="2106314"/>
        <a:ext cx="4453975" cy="266380"/>
      </dsp:txXfrm>
    </dsp:sp>
    <dsp:sp modelId="{5A8E6972-5F4E-47C8-9EF7-0103D02E6416}">
      <dsp:nvSpPr>
        <dsp:cNvPr id="0" name=""/>
        <dsp:cNvSpPr/>
      </dsp:nvSpPr>
      <dsp:spPr>
        <a:xfrm>
          <a:off x="0" y="3197104"/>
          <a:ext cx="6403994" cy="567000"/>
        </a:xfrm>
        <a:prstGeom prst="rect">
          <a:avLst/>
        </a:prstGeom>
        <a:solidFill>
          <a:schemeClr val="lt1">
            <a:alpha val="90000"/>
            <a:hueOff val="0"/>
            <a:satOff val="0"/>
            <a:lumOff val="0"/>
            <a:alphaOff val="0"/>
          </a:schemeClr>
        </a:solidFill>
        <a:ln w="9525" cap="flat" cmpd="sng" algn="ctr">
          <a:solidFill>
            <a:schemeClr val="accent2">
              <a:hueOff val="766327"/>
              <a:satOff val="-12515"/>
              <a:lumOff val="7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visit, the cost, the amount paid, the date created and the reference number of the invoice</a:t>
          </a:r>
        </a:p>
      </dsp:txBody>
      <dsp:txXfrm>
        <a:off x="0" y="3197104"/>
        <a:ext cx="6403994" cy="567000"/>
      </dsp:txXfrm>
    </dsp:sp>
    <dsp:sp modelId="{1AB57903-D8BC-44B9-B99D-733374B30B51}">
      <dsp:nvSpPr>
        <dsp:cNvPr id="0" name=""/>
        <dsp:cNvSpPr/>
      </dsp:nvSpPr>
      <dsp:spPr>
        <a:xfrm>
          <a:off x="320199" y="3049504"/>
          <a:ext cx="4482795" cy="295200"/>
        </a:xfrm>
        <a:prstGeom prst="roundRect">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Inputs:</a:t>
          </a:r>
          <a:endParaRPr lang="en-US" sz="1000" kern="1200"/>
        </a:p>
      </dsp:txBody>
      <dsp:txXfrm>
        <a:off x="334609" y="3063914"/>
        <a:ext cx="4453975" cy="266380"/>
      </dsp:txXfrm>
    </dsp:sp>
    <dsp:sp modelId="{DA5F2A97-B7E0-4719-A02D-F1AE01AD0297}">
      <dsp:nvSpPr>
        <dsp:cNvPr id="0" name=""/>
        <dsp:cNvSpPr/>
      </dsp:nvSpPr>
      <dsp:spPr>
        <a:xfrm>
          <a:off x="0" y="3965704"/>
          <a:ext cx="6403994" cy="425250"/>
        </a:xfrm>
        <a:prstGeom prst="rect">
          <a:avLst/>
        </a:prstGeom>
        <a:solidFill>
          <a:schemeClr val="lt1">
            <a:alpha val="90000"/>
            <a:hueOff val="0"/>
            <a:satOff val="0"/>
            <a:lumOff val="0"/>
            <a:alphaOff val="0"/>
          </a:schemeClr>
        </a:solidFill>
        <a:ln w="9525" cap="flat" cmpd="sng" algn="ctr">
          <a:solidFill>
            <a:schemeClr val="accent2">
              <a:hueOff val="957908"/>
              <a:satOff val="-15643"/>
              <a:lumOff val="9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invoice will be used for billing purposes and help in generating reports</a:t>
          </a:r>
        </a:p>
      </dsp:txBody>
      <dsp:txXfrm>
        <a:off x="0" y="3965704"/>
        <a:ext cx="6403994" cy="425250"/>
      </dsp:txXfrm>
    </dsp:sp>
    <dsp:sp modelId="{3D347FA4-46F0-4785-AAB1-878799E087E1}">
      <dsp:nvSpPr>
        <dsp:cNvPr id="0" name=""/>
        <dsp:cNvSpPr/>
      </dsp:nvSpPr>
      <dsp:spPr>
        <a:xfrm>
          <a:off x="320199" y="3818104"/>
          <a:ext cx="4482795" cy="295200"/>
        </a:xfrm>
        <a:prstGeom prst="roundRect">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Outputs:</a:t>
          </a:r>
          <a:endParaRPr lang="en-US" sz="1000" kern="1200"/>
        </a:p>
      </dsp:txBody>
      <dsp:txXfrm>
        <a:off x="334609" y="3832514"/>
        <a:ext cx="4453975" cy="266380"/>
      </dsp:txXfrm>
    </dsp:sp>
    <dsp:sp modelId="{40DFC672-E5F6-4E5C-BCE5-EB680C4C5521}">
      <dsp:nvSpPr>
        <dsp:cNvPr id="0" name=""/>
        <dsp:cNvSpPr/>
      </dsp:nvSpPr>
      <dsp:spPr>
        <a:xfrm>
          <a:off x="0" y="4592554"/>
          <a:ext cx="6403994" cy="425250"/>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To be completed by April 23, 2020</a:t>
          </a:r>
        </a:p>
      </dsp:txBody>
      <dsp:txXfrm>
        <a:off x="0" y="4592554"/>
        <a:ext cx="6403994" cy="425250"/>
      </dsp:txXfrm>
    </dsp:sp>
    <dsp:sp modelId="{021AF721-AB77-434A-85BC-2DF668A7AF64}">
      <dsp:nvSpPr>
        <dsp:cNvPr id="0" name=""/>
        <dsp:cNvSpPr/>
      </dsp:nvSpPr>
      <dsp:spPr>
        <a:xfrm>
          <a:off x="320199" y="4444954"/>
          <a:ext cx="4482795" cy="29520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Time for completion:</a:t>
          </a:r>
          <a:endParaRPr lang="en-US" sz="1000" kern="1200"/>
        </a:p>
      </dsp:txBody>
      <dsp:txXfrm>
        <a:off x="334609" y="4459364"/>
        <a:ext cx="4453975"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0CEBE-7B0B-40EA-8F1F-3D278E7C2FE6}">
      <dsp:nvSpPr>
        <dsp:cNvPr id="0" name=""/>
        <dsp:cNvSpPr/>
      </dsp:nvSpPr>
      <dsp:spPr>
        <a:xfrm>
          <a:off x="0" y="295954"/>
          <a:ext cx="6403994" cy="567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Verification that the person is allowed to access the system by checking their KSU ID against a database of KSU students and employees.</a:t>
          </a:r>
        </a:p>
      </dsp:txBody>
      <dsp:txXfrm>
        <a:off x="0" y="295954"/>
        <a:ext cx="6403994" cy="567000"/>
      </dsp:txXfrm>
    </dsp:sp>
    <dsp:sp modelId="{1F6FBB81-E5BE-4F5E-8F29-2865ACF862F4}">
      <dsp:nvSpPr>
        <dsp:cNvPr id="0" name=""/>
        <dsp:cNvSpPr/>
      </dsp:nvSpPr>
      <dsp:spPr>
        <a:xfrm>
          <a:off x="320199" y="148354"/>
          <a:ext cx="4482795" cy="29520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Goal:</a:t>
          </a:r>
          <a:endParaRPr lang="en-US" sz="1000" kern="1200"/>
        </a:p>
      </dsp:txBody>
      <dsp:txXfrm>
        <a:off x="334609" y="162764"/>
        <a:ext cx="4453975" cy="266380"/>
      </dsp:txXfrm>
    </dsp:sp>
    <dsp:sp modelId="{4D1FB314-D218-466C-AC60-7D61736F9A9F}">
      <dsp:nvSpPr>
        <dsp:cNvPr id="0" name=""/>
        <dsp:cNvSpPr/>
      </dsp:nvSpPr>
      <dsp:spPr>
        <a:xfrm>
          <a:off x="0" y="1064554"/>
          <a:ext cx="6403994" cy="425250"/>
        </a:xfrm>
        <a:prstGeom prst="rect">
          <a:avLst/>
        </a:prstGeom>
        <a:solidFill>
          <a:schemeClr val="lt1">
            <a:alpha val="90000"/>
            <a:hueOff val="0"/>
            <a:satOff val="0"/>
            <a:lumOff val="0"/>
            <a:alphaOff val="0"/>
          </a:schemeClr>
        </a:solidFill>
        <a:ln w="9525" cap="flat" cmpd="sng" algn="ctr">
          <a:solidFill>
            <a:schemeClr val="accent2">
              <a:hueOff val="191582"/>
              <a:satOff val="-312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Patient, Personnel.</a:t>
          </a:r>
        </a:p>
      </dsp:txBody>
      <dsp:txXfrm>
        <a:off x="0" y="1064554"/>
        <a:ext cx="6403994" cy="425250"/>
      </dsp:txXfrm>
    </dsp:sp>
    <dsp:sp modelId="{D6461C7A-4998-4030-974F-B9A39A22AD35}">
      <dsp:nvSpPr>
        <dsp:cNvPr id="0" name=""/>
        <dsp:cNvSpPr/>
      </dsp:nvSpPr>
      <dsp:spPr>
        <a:xfrm>
          <a:off x="320199" y="916954"/>
          <a:ext cx="4482795" cy="295200"/>
        </a:xfrm>
        <a:prstGeom prst="roundRect">
          <a:avLst/>
        </a:prstGeom>
        <a:gradFill rotWithShape="0">
          <a:gsLst>
            <a:gs pos="0">
              <a:schemeClr val="accent2">
                <a:hueOff val="191582"/>
                <a:satOff val="-3129"/>
                <a:lumOff val="196"/>
                <a:alphaOff val="0"/>
                <a:tint val="96000"/>
                <a:satMod val="100000"/>
                <a:lumMod val="104000"/>
              </a:schemeClr>
            </a:gs>
            <a:gs pos="78000">
              <a:schemeClr val="accent2">
                <a:hueOff val="191582"/>
                <a:satOff val="-3129"/>
                <a:lumOff val="19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Classes to be implemented:</a:t>
          </a:r>
          <a:endParaRPr lang="en-US" sz="1000" kern="1200"/>
        </a:p>
      </dsp:txBody>
      <dsp:txXfrm>
        <a:off x="334609" y="931364"/>
        <a:ext cx="4453975" cy="266380"/>
      </dsp:txXfrm>
    </dsp:sp>
    <dsp:sp modelId="{842A8068-63C4-4C37-A863-AE1C641C988E}">
      <dsp:nvSpPr>
        <dsp:cNvPr id="0" name=""/>
        <dsp:cNvSpPr/>
      </dsp:nvSpPr>
      <dsp:spPr>
        <a:xfrm>
          <a:off x="0" y="1691404"/>
          <a:ext cx="6403994" cy="425250"/>
        </a:xfrm>
        <a:prstGeom prst="rect">
          <a:avLst/>
        </a:prstGeom>
        <a:solidFill>
          <a:schemeClr val="lt1">
            <a:alpha val="90000"/>
            <a:hueOff val="0"/>
            <a:satOff val="0"/>
            <a:lumOff val="0"/>
            <a:alphaOff val="0"/>
          </a:schemeClr>
        </a:solidFill>
        <a:ln w="9525" cap="flat" cmpd="sng" algn="ctr">
          <a:solidFill>
            <a:schemeClr val="accent2">
              <a:hueOff val="383163"/>
              <a:satOff val="-6257"/>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N\A</a:t>
          </a:r>
        </a:p>
      </dsp:txBody>
      <dsp:txXfrm>
        <a:off x="0" y="1691404"/>
        <a:ext cx="6403994" cy="425250"/>
      </dsp:txXfrm>
    </dsp:sp>
    <dsp:sp modelId="{7AAFE2AD-153C-49D2-9E9A-7264C189B57C}">
      <dsp:nvSpPr>
        <dsp:cNvPr id="0" name=""/>
        <dsp:cNvSpPr/>
      </dsp:nvSpPr>
      <dsp:spPr>
        <a:xfrm>
          <a:off x="320199" y="1543804"/>
          <a:ext cx="4482795" cy="295200"/>
        </a:xfrm>
        <a:prstGeom prst="roundRect">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Previously implemented classes to use: </a:t>
          </a:r>
          <a:endParaRPr lang="en-US" sz="1000" kern="1200"/>
        </a:p>
      </dsp:txBody>
      <dsp:txXfrm>
        <a:off x="334609" y="1558214"/>
        <a:ext cx="4453975" cy="266380"/>
      </dsp:txXfrm>
    </dsp:sp>
    <dsp:sp modelId="{5ACB1C75-79A7-42EA-AF52-5F088E0F3B2F}">
      <dsp:nvSpPr>
        <dsp:cNvPr id="0" name=""/>
        <dsp:cNvSpPr/>
      </dsp:nvSpPr>
      <dsp:spPr>
        <a:xfrm>
          <a:off x="0" y="2318254"/>
          <a:ext cx="6403994" cy="598500"/>
        </a:xfrm>
        <a:prstGeom prst="rect">
          <a:avLst/>
        </a:prstGeom>
        <a:solidFill>
          <a:schemeClr val="lt1">
            <a:alpha val="90000"/>
            <a:hueOff val="0"/>
            <a:satOff val="0"/>
            <a:lumOff val="0"/>
            <a:alphaOff val="0"/>
          </a:schemeClr>
        </a:solidFill>
        <a:ln w="9525" cap="flat" cmpd="sng" algn="ctr">
          <a:solidFill>
            <a:schemeClr val="accent2">
              <a:hueOff val="574745"/>
              <a:satOff val="-9386"/>
              <a:lumOff val="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Determining if the patient has a KSUID</a:t>
          </a:r>
        </a:p>
        <a:p>
          <a:pPr marL="57150" lvl="1" indent="-57150" algn="l" defTabSz="444500">
            <a:lnSpc>
              <a:spcPct val="90000"/>
            </a:lnSpc>
            <a:spcBef>
              <a:spcPct val="0"/>
            </a:spcBef>
            <a:spcAft>
              <a:spcPct val="15000"/>
            </a:spcAft>
            <a:buChar char="•"/>
          </a:pPr>
          <a:r>
            <a:rPr lang="en-US" sz="1000" kern="1200"/>
            <a:t>Determining if the patient is a student, faculty, nurse, or therapist</a:t>
          </a:r>
        </a:p>
      </dsp:txBody>
      <dsp:txXfrm>
        <a:off x="0" y="2318254"/>
        <a:ext cx="6403994" cy="598500"/>
      </dsp:txXfrm>
    </dsp:sp>
    <dsp:sp modelId="{3B77DBA7-44BD-4A2C-89AF-55A014834BF5}">
      <dsp:nvSpPr>
        <dsp:cNvPr id="0" name=""/>
        <dsp:cNvSpPr/>
      </dsp:nvSpPr>
      <dsp:spPr>
        <a:xfrm>
          <a:off x="320199" y="2170654"/>
          <a:ext cx="4482795" cy="295200"/>
        </a:xfrm>
        <a:prstGeom prst="roundRect">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Use case to be implemented:</a:t>
          </a:r>
          <a:endParaRPr lang="en-US" sz="1000" kern="1200"/>
        </a:p>
      </dsp:txBody>
      <dsp:txXfrm>
        <a:off x="334609" y="2185064"/>
        <a:ext cx="4453975" cy="266380"/>
      </dsp:txXfrm>
    </dsp:sp>
    <dsp:sp modelId="{858F9F45-064F-4FF6-91A8-33A24161DF5C}">
      <dsp:nvSpPr>
        <dsp:cNvPr id="0" name=""/>
        <dsp:cNvSpPr/>
      </dsp:nvSpPr>
      <dsp:spPr>
        <a:xfrm>
          <a:off x="0" y="3118354"/>
          <a:ext cx="6403994" cy="425250"/>
        </a:xfrm>
        <a:prstGeom prst="rect">
          <a:avLst/>
        </a:prstGeom>
        <a:solidFill>
          <a:schemeClr val="lt1">
            <a:alpha val="90000"/>
            <a:hueOff val="0"/>
            <a:satOff val="0"/>
            <a:lumOff val="0"/>
            <a:alphaOff val="0"/>
          </a:schemeClr>
        </a:solidFill>
        <a:ln w="9525" cap="flat" cmpd="sng" algn="ctr">
          <a:solidFill>
            <a:schemeClr val="accent2">
              <a:hueOff val="766327"/>
              <a:satOff val="-12515"/>
              <a:lumOff val="7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person’s KSU ID </a:t>
          </a:r>
        </a:p>
      </dsp:txBody>
      <dsp:txXfrm>
        <a:off x="0" y="3118354"/>
        <a:ext cx="6403994" cy="425250"/>
      </dsp:txXfrm>
    </dsp:sp>
    <dsp:sp modelId="{1F772099-D471-410E-8959-89F5575F813C}">
      <dsp:nvSpPr>
        <dsp:cNvPr id="0" name=""/>
        <dsp:cNvSpPr/>
      </dsp:nvSpPr>
      <dsp:spPr>
        <a:xfrm>
          <a:off x="320199" y="2970754"/>
          <a:ext cx="4482795" cy="295200"/>
        </a:xfrm>
        <a:prstGeom prst="roundRect">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Inputs:</a:t>
          </a:r>
          <a:endParaRPr lang="en-US" sz="1000" kern="1200"/>
        </a:p>
      </dsp:txBody>
      <dsp:txXfrm>
        <a:off x="334609" y="2985164"/>
        <a:ext cx="4453975" cy="266380"/>
      </dsp:txXfrm>
    </dsp:sp>
    <dsp:sp modelId="{152DA7DB-D2AF-4D10-82C5-7960E1F2DC2A}">
      <dsp:nvSpPr>
        <dsp:cNvPr id="0" name=""/>
        <dsp:cNvSpPr/>
      </dsp:nvSpPr>
      <dsp:spPr>
        <a:xfrm>
          <a:off x="0" y="3745204"/>
          <a:ext cx="6403994" cy="567000"/>
        </a:xfrm>
        <a:prstGeom prst="rect">
          <a:avLst/>
        </a:prstGeom>
        <a:solidFill>
          <a:schemeClr val="lt1">
            <a:alpha val="90000"/>
            <a:hueOff val="0"/>
            <a:satOff val="0"/>
            <a:lumOff val="0"/>
            <a:alphaOff val="0"/>
          </a:schemeClr>
        </a:solidFill>
        <a:ln w="9525" cap="flat" cmpd="sng" algn="ctr">
          <a:solidFill>
            <a:schemeClr val="accent2">
              <a:hueOff val="957908"/>
              <a:satOff val="-15643"/>
              <a:lumOff val="9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KSU ID will be used to decide what kind of access the person will have to the system</a:t>
          </a:r>
        </a:p>
      </dsp:txBody>
      <dsp:txXfrm>
        <a:off x="0" y="3745204"/>
        <a:ext cx="6403994" cy="567000"/>
      </dsp:txXfrm>
    </dsp:sp>
    <dsp:sp modelId="{0E3599BD-97F6-4494-BF9B-B9394FE9A734}">
      <dsp:nvSpPr>
        <dsp:cNvPr id="0" name=""/>
        <dsp:cNvSpPr/>
      </dsp:nvSpPr>
      <dsp:spPr>
        <a:xfrm>
          <a:off x="320199" y="3597604"/>
          <a:ext cx="4482795" cy="295200"/>
        </a:xfrm>
        <a:prstGeom prst="roundRect">
          <a:avLst/>
        </a:prstGeom>
        <a:gradFill rotWithShape="0">
          <a:gsLst>
            <a:gs pos="0">
              <a:schemeClr val="accent2">
                <a:hueOff val="957908"/>
                <a:satOff val="-15643"/>
                <a:lumOff val="980"/>
                <a:alphaOff val="0"/>
                <a:tint val="96000"/>
                <a:satMod val="100000"/>
                <a:lumMod val="104000"/>
              </a:schemeClr>
            </a:gs>
            <a:gs pos="78000">
              <a:schemeClr val="accent2">
                <a:hueOff val="957908"/>
                <a:satOff val="-15643"/>
                <a:lumOff val="98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Outputs:</a:t>
          </a:r>
          <a:endParaRPr lang="en-US" sz="1000" kern="1200"/>
        </a:p>
      </dsp:txBody>
      <dsp:txXfrm>
        <a:off x="334609" y="3612014"/>
        <a:ext cx="4453975" cy="266380"/>
      </dsp:txXfrm>
    </dsp:sp>
    <dsp:sp modelId="{1E09702A-FD2B-4249-BE19-7D3E59E42371}">
      <dsp:nvSpPr>
        <dsp:cNvPr id="0" name=""/>
        <dsp:cNvSpPr/>
      </dsp:nvSpPr>
      <dsp:spPr>
        <a:xfrm>
          <a:off x="0" y="4513804"/>
          <a:ext cx="6403994" cy="425250"/>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08280" rIns="49702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To be completed before launch of the website </a:t>
          </a:r>
        </a:p>
      </dsp:txBody>
      <dsp:txXfrm>
        <a:off x="0" y="4513804"/>
        <a:ext cx="6403994" cy="425250"/>
      </dsp:txXfrm>
    </dsp:sp>
    <dsp:sp modelId="{F8304AF6-68B9-4C0B-8D47-8F1C94FD19F2}">
      <dsp:nvSpPr>
        <dsp:cNvPr id="0" name=""/>
        <dsp:cNvSpPr/>
      </dsp:nvSpPr>
      <dsp:spPr>
        <a:xfrm>
          <a:off x="320199" y="4366204"/>
          <a:ext cx="4482795" cy="29520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444500">
            <a:lnSpc>
              <a:spcPct val="90000"/>
            </a:lnSpc>
            <a:spcBef>
              <a:spcPct val="0"/>
            </a:spcBef>
            <a:spcAft>
              <a:spcPct val="35000"/>
            </a:spcAft>
            <a:buNone/>
          </a:pPr>
          <a:r>
            <a:rPr lang="en-US" sz="1000" b="1" kern="1200"/>
            <a:t>Time for completion:</a:t>
          </a:r>
          <a:endParaRPr lang="en-US" sz="1000" kern="1200"/>
        </a:p>
      </dsp:txBody>
      <dsp:txXfrm>
        <a:off x="334609" y="4380614"/>
        <a:ext cx="4453975" cy="2663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BA2CE-EAF2-48F9-8266-C9D51475123A}">
      <dsp:nvSpPr>
        <dsp:cNvPr id="0" name=""/>
        <dsp:cNvSpPr/>
      </dsp:nvSpPr>
      <dsp:spPr>
        <a:xfrm>
          <a:off x="1280798" y="2384"/>
          <a:ext cx="5123195" cy="690576"/>
        </a:xfrm>
        <a:prstGeom prst="round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dirty="0"/>
            <a:t>To keep track of the running total of money earned by the different services offered. Also, to keep track of how many cases of positive corona virus tests there are at Kent State, and in Ohio.</a:t>
          </a:r>
        </a:p>
      </dsp:txBody>
      <dsp:txXfrm>
        <a:off x="1314509" y="36095"/>
        <a:ext cx="5055773" cy="623154"/>
      </dsp:txXfrm>
    </dsp:sp>
    <dsp:sp modelId="{4EE57BED-6B11-4B66-84C5-491E8D25D8DC}">
      <dsp:nvSpPr>
        <dsp:cNvPr id="0" name=""/>
        <dsp:cNvSpPr/>
      </dsp:nvSpPr>
      <dsp:spPr>
        <a:xfrm>
          <a:off x="0" y="2384"/>
          <a:ext cx="1280798" cy="690576"/>
        </a:xfrm>
        <a:prstGeom prst="round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a:t>Goal:</a:t>
          </a:r>
          <a:endParaRPr lang="en-US" sz="1200" kern="1200"/>
        </a:p>
      </dsp:txBody>
      <dsp:txXfrm>
        <a:off x="33711" y="36095"/>
        <a:ext cx="1213376" cy="623154"/>
      </dsp:txXfrm>
    </dsp:sp>
    <dsp:sp modelId="{A3D123C7-F8DE-4160-A68F-F58E428CF30A}">
      <dsp:nvSpPr>
        <dsp:cNvPr id="0" name=""/>
        <dsp:cNvSpPr/>
      </dsp:nvSpPr>
      <dsp:spPr>
        <a:xfrm>
          <a:off x="1280798" y="734395"/>
          <a:ext cx="5123195" cy="690576"/>
        </a:xfrm>
        <a:prstGeom prst="round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a:t>Report</a:t>
          </a:r>
        </a:p>
      </dsp:txBody>
      <dsp:txXfrm>
        <a:off x="1314509" y="768106"/>
        <a:ext cx="5055773" cy="623154"/>
      </dsp:txXfrm>
    </dsp:sp>
    <dsp:sp modelId="{22FCC4D7-1880-4BD9-8EC4-3DC9DB1ABFF4}">
      <dsp:nvSpPr>
        <dsp:cNvPr id="0" name=""/>
        <dsp:cNvSpPr/>
      </dsp:nvSpPr>
      <dsp:spPr>
        <a:xfrm>
          <a:off x="0" y="734395"/>
          <a:ext cx="1280798" cy="690576"/>
        </a:xfrm>
        <a:prstGeom prst="round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dirty="0"/>
            <a:t>Classes to be implemented:</a:t>
          </a:r>
          <a:endParaRPr lang="en-US" sz="1200" kern="1200" dirty="0"/>
        </a:p>
      </dsp:txBody>
      <dsp:txXfrm>
        <a:off x="33711" y="768106"/>
        <a:ext cx="1213376" cy="623154"/>
      </dsp:txXfrm>
    </dsp:sp>
    <dsp:sp modelId="{A7C0BB8F-D9EC-4911-AD01-C6AE2E36B6ED}">
      <dsp:nvSpPr>
        <dsp:cNvPr id="0" name=""/>
        <dsp:cNvSpPr/>
      </dsp:nvSpPr>
      <dsp:spPr>
        <a:xfrm>
          <a:off x="1280798" y="1466405"/>
          <a:ext cx="5123195" cy="690576"/>
        </a:xfrm>
        <a:prstGeom prst="round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a:t>Invoice</a:t>
          </a:r>
        </a:p>
      </dsp:txBody>
      <dsp:txXfrm>
        <a:off x="1314509" y="1500116"/>
        <a:ext cx="5055773" cy="623154"/>
      </dsp:txXfrm>
    </dsp:sp>
    <dsp:sp modelId="{1DC384D6-CD91-4731-93D1-1895E1AD6AF4}">
      <dsp:nvSpPr>
        <dsp:cNvPr id="0" name=""/>
        <dsp:cNvSpPr/>
      </dsp:nvSpPr>
      <dsp:spPr>
        <a:xfrm>
          <a:off x="0" y="1466405"/>
          <a:ext cx="1280798" cy="690576"/>
        </a:xfrm>
        <a:prstGeom prst="round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dirty="0"/>
            <a:t>Previously implemented classes to use: </a:t>
          </a:r>
          <a:endParaRPr lang="en-US" sz="1200" kern="1200" dirty="0"/>
        </a:p>
      </dsp:txBody>
      <dsp:txXfrm>
        <a:off x="33711" y="1500116"/>
        <a:ext cx="1213376" cy="623154"/>
      </dsp:txXfrm>
    </dsp:sp>
    <dsp:sp modelId="{1CF31B27-F8A7-4B89-805C-2EE0D26416E1}">
      <dsp:nvSpPr>
        <dsp:cNvPr id="0" name=""/>
        <dsp:cNvSpPr/>
      </dsp:nvSpPr>
      <dsp:spPr>
        <a:xfrm>
          <a:off x="1280798" y="2198416"/>
          <a:ext cx="5123195" cy="690576"/>
        </a:xfrm>
        <a:prstGeom prst="round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a:t>Determining how much money was made by the different services</a:t>
          </a:r>
        </a:p>
        <a:p>
          <a:pPr marL="0" lvl="0" indent="0" algn="l" defTabSz="488950">
            <a:lnSpc>
              <a:spcPct val="90000"/>
            </a:lnSpc>
            <a:spcBef>
              <a:spcPct val="0"/>
            </a:spcBef>
            <a:spcAft>
              <a:spcPct val="35000"/>
            </a:spcAft>
            <a:buNone/>
          </a:pPr>
          <a:r>
            <a:rPr lang="en-US" sz="1100" kern="1200"/>
            <a:t>Determining the amount of positive cases</a:t>
          </a:r>
        </a:p>
      </dsp:txBody>
      <dsp:txXfrm>
        <a:off x="1314509" y="2232127"/>
        <a:ext cx="5055773" cy="623154"/>
      </dsp:txXfrm>
    </dsp:sp>
    <dsp:sp modelId="{6D7C11E0-E8BD-4646-A528-808D743F52A7}">
      <dsp:nvSpPr>
        <dsp:cNvPr id="0" name=""/>
        <dsp:cNvSpPr/>
      </dsp:nvSpPr>
      <dsp:spPr>
        <a:xfrm>
          <a:off x="0" y="2198416"/>
          <a:ext cx="1280798" cy="690576"/>
        </a:xfrm>
        <a:prstGeom prst="round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a:t>Use case to be implemented:</a:t>
          </a:r>
          <a:endParaRPr lang="en-US" sz="1200" kern="1200"/>
        </a:p>
      </dsp:txBody>
      <dsp:txXfrm>
        <a:off x="33711" y="2232127"/>
        <a:ext cx="1213376" cy="623154"/>
      </dsp:txXfrm>
    </dsp:sp>
    <dsp:sp modelId="{CDF40091-CBCC-45A6-92F8-8AEDA02DB4F0}">
      <dsp:nvSpPr>
        <dsp:cNvPr id="0" name=""/>
        <dsp:cNvSpPr/>
      </dsp:nvSpPr>
      <dsp:spPr>
        <a:xfrm>
          <a:off x="1280798" y="2930427"/>
          <a:ext cx="5123195" cy="690576"/>
        </a:xfrm>
        <a:prstGeom prst="round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a:t>The date the report was generated and the data it contains</a:t>
          </a:r>
        </a:p>
      </dsp:txBody>
      <dsp:txXfrm>
        <a:off x="1314509" y="2964138"/>
        <a:ext cx="5055773" cy="623154"/>
      </dsp:txXfrm>
    </dsp:sp>
    <dsp:sp modelId="{E10F025F-F3D3-4152-A29D-CF302175B309}">
      <dsp:nvSpPr>
        <dsp:cNvPr id="0" name=""/>
        <dsp:cNvSpPr/>
      </dsp:nvSpPr>
      <dsp:spPr>
        <a:xfrm>
          <a:off x="0" y="2930427"/>
          <a:ext cx="1280798" cy="690576"/>
        </a:xfrm>
        <a:prstGeom prst="round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a:t>Inputs:</a:t>
          </a:r>
          <a:endParaRPr lang="en-US" sz="1200" kern="1200"/>
        </a:p>
      </dsp:txBody>
      <dsp:txXfrm>
        <a:off x="33711" y="2964138"/>
        <a:ext cx="1213376" cy="623154"/>
      </dsp:txXfrm>
    </dsp:sp>
    <dsp:sp modelId="{3EF8BF17-113E-40F0-9B73-4484966EEE88}">
      <dsp:nvSpPr>
        <dsp:cNvPr id="0" name=""/>
        <dsp:cNvSpPr/>
      </dsp:nvSpPr>
      <dsp:spPr>
        <a:xfrm>
          <a:off x="1280798" y="3662437"/>
          <a:ext cx="5123195" cy="690576"/>
        </a:xfrm>
        <a:prstGeom prst="round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a:t>The amount of money earned from each service offered, the number of cases at KSU and in Ohio.</a:t>
          </a:r>
        </a:p>
      </dsp:txBody>
      <dsp:txXfrm>
        <a:off x="1314509" y="3696148"/>
        <a:ext cx="5055773" cy="623154"/>
      </dsp:txXfrm>
    </dsp:sp>
    <dsp:sp modelId="{705007F5-6967-40D6-A619-0004B058D2CC}">
      <dsp:nvSpPr>
        <dsp:cNvPr id="0" name=""/>
        <dsp:cNvSpPr/>
      </dsp:nvSpPr>
      <dsp:spPr>
        <a:xfrm>
          <a:off x="0" y="3662437"/>
          <a:ext cx="1280798" cy="690576"/>
        </a:xfrm>
        <a:prstGeom prst="round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a:t>Outputs:</a:t>
          </a:r>
          <a:endParaRPr lang="en-US" sz="1200" kern="1200"/>
        </a:p>
      </dsp:txBody>
      <dsp:txXfrm>
        <a:off x="33711" y="3696148"/>
        <a:ext cx="1213376" cy="623154"/>
      </dsp:txXfrm>
    </dsp:sp>
    <dsp:sp modelId="{5557371E-5396-4F7F-8231-F739BF80D202}">
      <dsp:nvSpPr>
        <dsp:cNvPr id="0" name=""/>
        <dsp:cNvSpPr/>
      </dsp:nvSpPr>
      <dsp:spPr>
        <a:xfrm>
          <a:off x="1280798" y="4394448"/>
          <a:ext cx="5123195" cy="690576"/>
        </a:xfrm>
        <a:prstGeom prst="round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404" tIns="175406" rIns="99404" bIns="175406" numCol="1" spcCol="1270" anchor="ctr" anchorCtr="0">
          <a:noAutofit/>
        </a:bodyPr>
        <a:lstStyle/>
        <a:p>
          <a:pPr marL="0" lvl="0" indent="0" algn="l" defTabSz="488950">
            <a:lnSpc>
              <a:spcPct val="90000"/>
            </a:lnSpc>
            <a:spcBef>
              <a:spcPct val="0"/>
            </a:spcBef>
            <a:spcAft>
              <a:spcPct val="35000"/>
            </a:spcAft>
            <a:buNone/>
          </a:pPr>
          <a:r>
            <a:rPr lang="en-US" sz="1100" kern="1200" dirty="0"/>
            <a:t>To be completed by April 24, 2020</a:t>
          </a:r>
        </a:p>
      </dsp:txBody>
      <dsp:txXfrm>
        <a:off x="1314509" y="4428159"/>
        <a:ext cx="5055773" cy="623154"/>
      </dsp:txXfrm>
    </dsp:sp>
    <dsp:sp modelId="{C67EE522-B032-4806-9868-B6EB038CBAF0}">
      <dsp:nvSpPr>
        <dsp:cNvPr id="0" name=""/>
        <dsp:cNvSpPr/>
      </dsp:nvSpPr>
      <dsp:spPr>
        <a:xfrm>
          <a:off x="0" y="4394448"/>
          <a:ext cx="1280798" cy="690576"/>
        </a:xfrm>
        <a:prstGeom prst="round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7776" tIns="68214" rIns="67776" bIns="68214" numCol="1" spcCol="1270" anchor="ctr" anchorCtr="0">
          <a:noAutofit/>
        </a:bodyPr>
        <a:lstStyle/>
        <a:p>
          <a:pPr marL="0" lvl="0" indent="0" algn="ctr" defTabSz="533400">
            <a:lnSpc>
              <a:spcPct val="90000"/>
            </a:lnSpc>
            <a:spcBef>
              <a:spcPct val="0"/>
            </a:spcBef>
            <a:spcAft>
              <a:spcPct val="35000"/>
            </a:spcAft>
            <a:buNone/>
          </a:pPr>
          <a:r>
            <a:rPr lang="en-US" sz="1200" b="1" kern="1200"/>
            <a:t>Time for completion:</a:t>
          </a:r>
          <a:endParaRPr lang="en-US" sz="1200" kern="1200"/>
        </a:p>
      </dsp:txBody>
      <dsp:txXfrm>
        <a:off x="33711" y="4428159"/>
        <a:ext cx="1213376" cy="623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80374-22F9-4BA1-8F34-24C81C715F8E}">
      <dsp:nvSpPr>
        <dsp:cNvPr id="0" name=""/>
        <dsp:cNvSpPr/>
      </dsp:nvSpPr>
      <dsp:spPr>
        <a:xfrm>
          <a:off x="0" y="665"/>
          <a:ext cx="6290226" cy="15561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43961E-EB0F-4DEB-82E7-C6F2C6E98FE1}">
      <dsp:nvSpPr>
        <dsp:cNvPr id="0" name=""/>
        <dsp:cNvSpPr/>
      </dsp:nvSpPr>
      <dsp:spPr>
        <a:xfrm>
          <a:off x="470725" y="350791"/>
          <a:ext cx="855865" cy="855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A27D6-F8DC-4E85-B550-0B568A7120B5}">
      <dsp:nvSpPr>
        <dsp:cNvPr id="0" name=""/>
        <dsp:cNvSpPr/>
      </dsp:nvSpPr>
      <dsp:spPr>
        <a:xfrm>
          <a:off x="1797316" y="665"/>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a:t>Secure</a:t>
          </a:r>
        </a:p>
      </dsp:txBody>
      <dsp:txXfrm>
        <a:off x="1797316" y="665"/>
        <a:ext cx="2830601" cy="1556118"/>
      </dsp:txXfrm>
    </dsp:sp>
    <dsp:sp modelId="{FD4AC725-0841-41F1-80C6-697E21B18767}">
      <dsp:nvSpPr>
        <dsp:cNvPr id="0" name=""/>
        <dsp:cNvSpPr/>
      </dsp:nvSpPr>
      <dsp:spPr>
        <a:xfrm>
          <a:off x="4627918" y="665"/>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Only authorized users can access various information</a:t>
          </a:r>
        </a:p>
      </dsp:txBody>
      <dsp:txXfrm>
        <a:off x="4627918" y="665"/>
        <a:ext cx="1662307" cy="1556118"/>
      </dsp:txXfrm>
    </dsp:sp>
    <dsp:sp modelId="{FC2EC6BA-A0CF-42BC-8682-C2098CFEE1B5}">
      <dsp:nvSpPr>
        <dsp:cNvPr id="0" name=""/>
        <dsp:cNvSpPr/>
      </dsp:nvSpPr>
      <dsp:spPr>
        <a:xfrm>
          <a:off x="0" y="1945813"/>
          <a:ext cx="6290226" cy="15561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DD5D0-F4EC-449C-8CB3-D81E32C48157}">
      <dsp:nvSpPr>
        <dsp:cNvPr id="0" name=""/>
        <dsp:cNvSpPr/>
      </dsp:nvSpPr>
      <dsp:spPr>
        <a:xfrm>
          <a:off x="470725" y="2295939"/>
          <a:ext cx="855865" cy="8558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A7D052-2880-44EE-8BEC-FD241847CA46}">
      <dsp:nvSpPr>
        <dsp:cNvPr id="0" name=""/>
        <dsp:cNvSpPr/>
      </dsp:nvSpPr>
      <dsp:spPr>
        <a:xfrm>
          <a:off x="1797316" y="1945813"/>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a:t>Available</a:t>
          </a:r>
        </a:p>
      </dsp:txBody>
      <dsp:txXfrm>
        <a:off x="1797316" y="1945813"/>
        <a:ext cx="2830601" cy="1556118"/>
      </dsp:txXfrm>
    </dsp:sp>
    <dsp:sp modelId="{AD65E898-6485-4E71-93EF-8A9311677C4C}">
      <dsp:nvSpPr>
        <dsp:cNvPr id="0" name=""/>
        <dsp:cNvSpPr/>
      </dsp:nvSpPr>
      <dsp:spPr>
        <a:xfrm>
          <a:off x="4627918" y="1945813"/>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Users should always be able to access it</a:t>
          </a:r>
        </a:p>
      </dsp:txBody>
      <dsp:txXfrm>
        <a:off x="4627918" y="1945813"/>
        <a:ext cx="1662307" cy="1556118"/>
      </dsp:txXfrm>
    </dsp:sp>
    <dsp:sp modelId="{C88E6940-A559-4F72-AB76-485C714C6F32}">
      <dsp:nvSpPr>
        <dsp:cNvPr id="0" name=""/>
        <dsp:cNvSpPr/>
      </dsp:nvSpPr>
      <dsp:spPr>
        <a:xfrm>
          <a:off x="0" y="3890961"/>
          <a:ext cx="6290226" cy="15561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635CB-A7A3-40F6-BBC8-38727C02F6DB}">
      <dsp:nvSpPr>
        <dsp:cNvPr id="0" name=""/>
        <dsp:cNvSpPr/>
      </dsp:nvSpPr>
      <dsp:spPr>
        <a:xfrm>
          <a:off x="470725" y="4241088"/>
          <a:ext cx="855865" cy="85586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F6EB3-2E92-4C91-9878-36BA5239A604}">
      <dsp:nvSpPr>
        <dsp:cNvPr id="0" name=""/>
        <dsp:cNvSpPr/>
      </dsp:nvSpPr>
      <dsp:spPr>
        <a:xfrm>
          <a:off x="1797316" y="3890961"/>
          <a:ext cx="2830601"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1111250">
            <a:lnSpc>
              <a:spcPct val="100000"/>
            </a:lnSpc>
            <a:spcBef>
              <a:spcPct val="0"/>
            </a:spcBef>
            <a:spcAft>
              <a:spcPct val="35000"/>
            </a:spcAft>
            <a:buNone/>
          </a:pPr>
          <a:r>
            <a:rPr lang="en-US" sz="2500" kern="1200" dirty="0"/>
            <a:t>Maintainable</a:t>
          </a:r>
        </a:p>
      </dsp:txBody>
      <dsp:txXfrm>
        <a:off x="1797316" y="3890961"/>
        <a:ext cx="2830601" cy="1556118"/>
      </dsp:txXfrm>
    </dsp:sp>
    <dsp:sp modelId="{F0D14E6D-4DE5-4CC5-A442-2B97543AB53A}">
      <dsp:nvSpPr>
        <dsp:cNvPr id="0" name=""/>
        <dsp:cNvSpPr/>
      </dsp:nvSpPr>
      <dsp:spPr>
        <a:xfrm>
          <a:off x="4627918" y="3890961"/>
          <a:ext cx="1662307" cy="155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689" tIns="164689" rIns="164689" bIns="164689" numCol="1" spcCol="1270" anchor="ctr" anchorCtr="0">
          <a:noAutofit/>
        </a:bodyPr>
        <a:lstStyle/>
        <a:p>
          <a:pPr marL="0" lvl="0" indent="0" algn="l" defTabSz="577850">
            <a:lnSpc>
              <a:spcPct val="100000"/>
            </a:lnSpc>
            <a:spcBef>
              <a:spcPct val="0"/>
            </a:spcBef>
            <a:spcAft>
              <a:spcPct val="35000"/>
            </a:spcAft>
            <a:buNone/>
          </a:pPr>
          <a:r>
            <a:rPr lang="en-US" sz="1300" kern="1200" dirty="0"/>
            <a:t>It should be easily maintained over time</a:t>
          </a:r>
        </a:p>
      </dsp:txBody>
      <dsp:txXfrm>
        <a:off x="4627918" y="3890961"/>
        <a:ext cx="1662307" cy="1556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06AA6-2529-4A38-A7FA-11F131E8C78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D470E-8DE8-426F-83EF-E5910DEBF8E1}">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Users will be required to login to use the system</a:t>
          </a:r>
        </a:p>
      </dsp:txBody>
      <dsp:txXfrm>
        <a:off x="62159" y="2094285"/>
        <a:ext cx="2363775" cy="720000"/>
      </dsp:txXfrm>
    </dsp:sp>
    <dsp:sp modelId="{2B5A51BA-553F-4ACC-AA30-DA629F480578}">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81ABA9-63FC-4D01-BAFD-4F41B7625E07}">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Patients can only access their own data</a:t>
          </a:r>
        </a:p>
      </dsp:txBody>
      <dsp:txXfrm>
        <a:off x="2839594" y="2094285"/>
        <a:ext cx="2363775" cy="720000"/>
      </dsp:txXfrm>
    </dsp:sp>
    <dsp:sp modelId="{C9F98B5E-1780-4518-99E4-72DDC486B73B}">
      <dsp:nvSpPr>
        <dsp:cNvPr id="0" name=""/>
        <dsp:cNvSpPr/>
      </dsp:nvSpPr>
      <dsp:spPr>
        <a:xfrm>
          <a:off x="6267068" y="715776"/>
          <a:ext cx="1063698" cy="106369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C2E00-38F6-4BCB-AF01-58BF93C8B056}">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Personnel will be given access through the principle of least privilege</a:t>
          </a:r>
        </a:p>
      </dsp:txBody>
      <dsp:txXfrm>
        <a:off x="5617030" y="2094285"/>
        <a:ext cx="2363775" cy="720000"/>
      </dsp:txXfrm>
    </dsp:sp>
    <dsp:sp modelId="{98E4471E-C77C-4ADA-ADBD-F5B0D3F327D3}">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A05C9-6C7C-423C-8284-A270FE521A69}">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An audit history of changes will be kept</a:t>
          </a:r>
        </a:p>
      </dsp:txBody>
      <dsp:txXfrm>
        <a:off x="8394465" y="2094285"/>
        <a:ext cx="23637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The system will be accessible via webpage</a:t>
          </a:r>
        </a:p>
      </dsp:txBody>
      <dsp:txXfrm>
        <a:off x="62159" y="2094285"/>
        <a:ext cx="2363775" cy="720000"/>
      </dsp:txXfrm>
    </dsp:sp>
    <dsp:sp modelId="{37A941F2-6EC2-4341-BDF2-FCD2B36FD177}">
      <dsp:nvSpPr>
        <dsp:cNvPr id="0" name=""/>
        <dsp:cNvSpPr/>
      </dsp:nvSpPr>
      <dsp:spPr>
        <a:xfrm>
          <a:off x="3489632" y="715776"/>
          <a:ext cx="1063698" cy="106369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5978A-ECC4-4624-B933-8BE3D262C56C}">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hosted by a cluster of load-balanced servers</a:t>
          </a:r>
        </a:p>
      </dsp:txBody>
      <dsp:txXfrm>
        <a:off x="2839594" y="2094285"/>
        <a:ext cx="2363775" cy="720000"/>
      </dsp:txXfrm>
    </dsp:sp>
    <dsp:sp modelId="{3ECA14CE-8ADA-4F3E-B8A2-F1414FF8CF82}">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B1138-B0F4-45A4-9F4E-210B2869C339}">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have frequent backups</a:t>
          </a:r>
        </a:p>
      </dsp:txBody>
      <dsp:txXfrm>
        <a:off x="5617030" y="2094285"/>
        <a:ext cx="2363775" cy="720000"/>
      </dsp:txXfrm>
    </dsp:sp>
    <dsp:sp modelId="{A034DF28-82F3-4185-9C78-7417CBA16708}">
      <dsp:nvSpPr>
        <dsp:cNvPr id="0" name=""/>
        <dsp:cNvSpPr/>
      </dsp:nvSpPr>
      <dsp:spPr>
        <a:xfrm>
          <a:off x="9044504" y="715776"/>
          <a:ext cx="1063698" cy="106369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B5797-7660-4B9B-B83C-7621B7C06F1D}">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Service will be constantly monitored to quickly detect any outages</a:t>
          </a:r>
        </a:p>
      </dsp:txBody>
      <dsp:txXfrm>
        <a:off x="8394465" y="2094285"/>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6730C-97C1-4D1A-80A3-7AAF2FECC7C5}">
      <dsp:nvSpPr>
        <dsp:cNvPr id="0" name=""/>
        <dsp:cNvSpPr/>
      </dsp:nvSpPr>
      <dsp:spPr>
        <a:xfrm>
          <a:off x="712197" y="715776"/>
          <a:ext cx="1063698" cy="106369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3A0C15-124C-41CB-952D-B8B1A0D0F539}">
      <dsp:nvSpPr>
        <dsp:cNvPr id="0" name=""/>
        <dsp:cNvSpPr/>
      </dsp:nvSpPr>
      <dsp:spPr>
        <a:xfrm>
          <a:off x="62159"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service will be designed in modules</a:t>
          </a:r>
        </a:p>
      </dsp:txBody>
      <dsp:txXfrm>
        <a:off x="62159" y="2094285"/>
        <a:ext cx="2363775" cy="720000"/>
      </dsp:txXfrm>
    </dsp:sp>
    <dsp:sp modelId="{4098C1A1-EC93-405F-BF48-FD2DCFDFB43F}">
      <dsp:nvSpPr>
        <dsp:cNvPr id="0" name=""/>
        <dsp:cNvSpPr/>
      </dsp:nvSpPr>
      <dsp:spPr>
        <a:xfrm>
          <a:off x="3489632" y="715776"/>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AC8169-2EBF-4472-9E36-D78FA7C7B9C1}">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Modules will be easily added or changed over time</a:t>
          </a:r>
          <a:endParaRPr lang="en-US" sz="1500" kern="1200" dirty="0"/>
        </a:p>
      </dsp:txBody>
      <dsp:txXfrm>
        <a:off x="2839594" y="2094285"/>
        <a:ext cx="2363775" cy="720000"/>
      </dsp:txXfrm>
    </dsp:sp>
    <dsp:sp modelId="{97FF8A1F-0AE8-4A16-90D7-C224E7CD84E7}">
      <dsp:nvSpPr>
        <dsp:cNvPr id="0" name=""/>
        <dsp:cNvSpPr/>
      </dsp:nvSpPr>
      <dsp:spPr>
        <a:xfrm>
          <a:off x="6267068" y="715776"/>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C214A-B7AC-4677-B722-CF362831229B}">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It will accept many kinds of data in patient results</a:t>
          </a:r>
          <a:endParaRPr lang="en-US" sz="1500" kern="1200" dirty="0"/>
        </a:p>
      </dsp:txBody>
      <dsp:txXfrm>
        <a:off x="5617030" y="2094285"/>
        <a:ext cx="2363775" cy="720000"/>
      </dsp:txXfrm>
    </dsp:sp>
    <dsp:sp modelId="{C8F735AC-DF23-480E-8A08-CFC048EA5535}">
      <dsp:nvSpPr>
        <dsp:cNvPr id="0" name=""/>
        <dsp:cNvSpPr/>
      </dsp:nvSpPr>
      <dsp:spPr>
        <a:xfrm>
          <a:off x="9044504" y="715776"/>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47C2A-4BBF-439B-B529-04EAC55F6591}">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Database maintenance will be performed routinely</a:t>
          </a:r>
          <a:endParaRPr lang="en-US" sz="1500" kern="1200" dirty="0"/>
        </a:p>
      </dsp:txBody>
      <dsp:txXfrm>
        <a:off x="8394465" y="2094285"/>
        <a:ext cx="2363775"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Schedule</a:t>
          </a:r>
        </a:p>
      </dsp:txBody>
      <dsp:txXfrm>
        <a:off x="1081247" y="437430"/>
        <a:ext cx="1950794" cy="827609"/>
      </dsp:txXfrm>
    </dsp:sp>
    <dsp:sp modelId="{EBB30D36-2776-4D3F-8998-8FB51315A05E}">
      <dsp:nvSpPr>
        <dsp:cNvPr id="0" name=""/>
        <dsp:cNvSpPr/>
      </dsp:nvSpPr>
      <dsp:spPr>
        <a:xfrm>
          <a:off x="3371952" y="437430"/>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64422-6D42-4E45-A084-BB1AEB9A0404}">
      <dsp:nvSpPr>
        <dsp:cNvPr id="0" name=""/>
        <dsp:cNvSpPr/>
      </dsp:nvSpPr>
      <dsp:spPr>
        <a:xfrm>
          <a:off x="3545750" y="611228"/>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0DD272-AD99-4EB4-9298-315F918441F7}">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PersonnelSchedule</a:t>
          </a:r>
        </a:p>
      </dsp:txBody>
      <dsp:txXfrm>
        <a:off x="4376907" y="437430"/>
        <a:ext cx="1950794" cy="827609"/>
      </dsp:txXfrm>
    </dsp:sp>
    <dsp:sp modelId="{A565FCA5-9EC3-4D64-9095-982E4F264402}">
      <dsp:nvSpPr>
        <dsp:cNvPr id="0" name=""/>
        <dsp:cNvSpPr/>
      </dsp:nvSpPr>
      <dsp:spPr>
        <a:xfrm>
          <a:off x="76292" y="2129899"/>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FB14D-1C66-40D8-A036-406F111AE580}">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88F40-31F1-4280-844E-74CEBAB07428}">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Report</a:t>
          </a:r>
        </a:p>
      </dsp:txBody>
      <dsp:txXfrm>
        <a:off x="1081247" y="2129899"/>
        <a:ext cx="1950794" cy="827609"/>
      </dsp:txXfrm>
    </dsp:sp>
    <dsp:sp modelId="{3DC369B7-C928-422D-A984-D33E6EF4EEDA}">
      <dsp:nvSpPr>
        <dsp:cNvPr id="0" name=""/>
        <dsp:cNvSpPr/>
      </dsp:nvSpPr>
      <dsp:spPr>
        <a:xfrm>
          <a:off x="3371952" y="2129899"/>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4DF46-738E-4528-9DFF-C7B6EBC063FA}">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46392-26A2-44D3-9906-88000F691ED2}">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AppointmentSlot</a:t>
          </a:r>
        </a:p>
      </dsp:txBody>
      <dsp:txXfrm>
        <a:off x="4376907" y="2129899"/>
        <a:ext cx="1950794" cy="827609"/>
      </dsp:txXfrm>
    </dsp:sp>
    <dsp:sp modelId="{1CFB7A25-9987-4D58-9B92-BCE7A2587847}">
      <dsp:nvSpPr>
        <dsp:cNvPr id="0" name=""/>
        <dsp:cNvSpPr/>
      </dsp:nvSpPr>
      <dsp:spPr>
        <a:xfrm>
          <a:off x="76292" y="3822368"/>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5EA57-F0B5-4CAC-ABA8-3AFCDDE07F46}">
      <dsp:nvSpPr>
        <dsp:cNvPr id="0" name=""/>
        <dsp:cNvSpPr/>
      </dsp:nvSpPr>
      <dsp:spPr>
        <a:xfrm>
          <a:off x="250090" y="3996166"/>
          <a:ext cx="480013" cy="480013"/>
        </a:xfrm>
        <a:prstGeom prst="rect">
          <a:avLst/>
        </a:prstGeom>
        <a:blipFill>
          <a:blip xmlns:r="http://schemas.openxmlformats.org/officeDocument/2006/relationships" r:embed="rId3">
            <a:extLst>
              <a:ext uri="{96DAC541-7B7A-43D3-8B79-37D633B846F1}">
                <asvg:svgBlip xmlns:asvg="http://schemas.microsoft.com/office/drawing/2016/SVG/main" r:embed="rId9"/>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F03EA4-B1F7-4B51-ABFF-8CFB09572281}">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Personnel</a:t>
          </a:r>
        </a:p>
      </dsp:txBody>
      <dsp:txXfrm>
        <a:off x="1081247" y="3822368"/>
        <a:ext cx="1950794" cy="827609"/>
      </dsp:txXfrm>
    </dsp:sp>
    <dsp:sp modelId="{358C143A-05C0-403E-A27E-CAA1EC61F545}">
      <dsp:nvSpPr>
        <dsp:cNvPr id="0" name=""/>
        <dsp:cNvSpPr/>
      </dsp:nvSpPr>
      <dsp:spPr>
        <a:xfrm>
          <a:off x="3371952" y="3822368"/>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AD1C9-416C-4AC4-8A87-5ECD32E3F08A}">
      <dsp:nvSpPr>
        <dsp:cNvPr id="0" name=""/>
        <dsp:cNvSpPr/>
      </dsp:nvSpPr>
      <dsp:spPr>
        <a:xfrm>
          <a:off x="3545750" y="3996166"/>
          <a:ext cx="480013" cy="48001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472DA5-A619-43A9-B527-6A2242433EBC}">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Appointment</a:t>
          </a:r>
        </a:p>
      </dsp:txBody>
      <dsp:txXfrm>
        <a:off x="4376907" y="3822368"/>
        <a:ext cx="1950794" cy="8276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783C4-4BAA-41E4-B219-5FC869B5E09D}">
      <dsp:nvSpPr>
        <dsp:cNvPr id="0" name=""/>
        <dsp:cNvSpPr/>
      </dsp:nvSpPr>
      <dsp:spPr>
        <a:xfrm>
          <a:off x="76292" y="437430"/>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5EBBA-9BA8-4C0F-BC71-DBE979152C08}">
      <dsp:nvSpPr>
        <dsp:cNvPr id="0" name=""/>
        <dsp:cNvSpPr/>
      </dsp:nvSpPr>
      <dsp:spPr>
        <a:xfrm>
          <a:off x="250090" y="611228"/>
          <a:ext cx="480013" cy="48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B649D-12EE-4EAD-8085-BEEB1FC76F7D}">
      <dsp:nvSpPr>
        <dsp:cNvPr id="0" name=""/>
        <dsp:cNvSpPr/>
      </dsp:nvSpPr>
      <dsp:spPr>
        <a:xfrm>
          <a:off x="108124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Visit</a:t>
          </a:r>
        </a:p>
      </dsp:txBody>
      <dsp:txXfrm>
        <a:off x="1081247" y="437430"/>
        <a:ext cx="1950794" cy="827609"/>
      </dsp:txXfrm>
    </dsp:sp>
    <dsp:sp modelId="{C0CA8C75-22A1-48A1-AD7A-BFF6AEA9090D}">
      <dsp:nvSpPr>
        <dsp:cNvPr id="0" name=""/>
        <dsp:cNvSpPr/>
      </dsp:nvSpPr>
      <dsp:spPr>
        <a:xfrm>
          <a:off x="3371952" y="437430"/>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248C5-7164-4435-B54F-A185B143057C}">
      <dsp:nvSpPr>
        <dsp:cNvPr id="0" name=""/>
        <dsp:cNvSpPr/>
      </dsp:nvSpPr>
      <dsp:spPr>
        <a:xfrm>
          <a:off x="3545750" y="611228"/>
          <a:ext cx="480013" cy="480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71990-EE33-49CE-B600-7A7C45D31E0A}">
      <dsp:nvSpPr>
        <dsp:cNvPr id="0" name=""/>
        <dsp:cNvSpPr/>
      </dsp:nvSpPr>
      <dsp:spPr>
        <a:xfrm>
          <a:off x="4376907" y="437430"/>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Invoice</a:t>
          </a:r>
          <a:endParaRPr lang="en-US" sz="2400" kern="1200" dirty="0"/>
        </a:p>
      </dsp:txBody>
      <dsp:txXfrm>
        <a:off x="4376907" y="437430"/>
        <a:ext cx="1950794" cy="827609"/>
      </dsp:txXfrm>
    </dsp:sp>
    <dsp:sp modelId="{832FD235-A6F0-4562-8B79-077DED261EE9}">
      <dsp:nvSpPr>
        <dsp:cNvPr id="0" name=""/>
        <dsp:cNvSpPr/>
      </dsp:nvSpPr>
      <dsp:spPr>
        <a:xfrm>
          <a:off x="76292" y="2129899"/>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5184E-89B7-4DF9-880F-CB50C6C3DF59}">
      <dsp:nvSpPr>
        <dsp:cNvPr id="0" name=""/>
        <dsp:cNvSpPr/>
      </dsp:nvSpPr>
      <dsp:spPr>
        <a:xfrm>
          <a:off x="250090" y="2303697"/>
          <a:ext cx="480013" cy="48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66CCA-AE04-4E4C-88DB-0E1012C4C959}">
      <dsp:nvSpPr>
        <dsp:cNvPr id="0" name=""/>
        <dsp:cNvSpPr/>
      </dsp:nvSpPr>
      <dsp:spPr>
        <a:xfrm>
          <a:off x="108124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Payment</a:t>
          </a:r>
          <a:endParaRPr lang="en-US" sz="2400" kern="1200" dirty="0"/>
        </a:p>
      </dsp:txBody>
      <dsp:txXfrm>
        <a:off x="1081247" y="2129899"/>
        <a:ext cx="1950794" cy="827609"/>
      </dsp:txXfrm>
    </dsp:sp>
    <dsp:sp modelId="{16F93E85-0260-4191-A4C0-4B2FED3CC8F2}">
      <dsp:nvSpPr>
        <dsp:cNvPr id="0" name=""/>
        <dsp:cNvSpPr/>
      </dsp:nvSpPr>
      <dsp:spPr>
        <a:xfrm>
          <a:off x="3371952" y="2129899"/>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BABEB-ACB8-4711-B4A4-6A62F64C3D82}">
      <dsp:nvSpPr>
        <dsp:cNvPr id="0" name=""/>
        <dsp:cNvSpPr/>
      </dsp:nvSpPr>
      <dsp:spPr>
        <a:xfrm>
          <a:off x="3545750" y="2303697"/>
          <a:ext cx="480013" cy="48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B43420-1920-4EFF-A8F1-CC8CA363A663}">
      <dsp:nvSpPr>
        <dsp:cNvPr id="0" name=""/>
        <dsp:cNvSpPr/>
      </dsp:nvSpPr>
      <dsp:spPr>
        <a:xfrm>
          <a:off x="4376907" y="2129899"/>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Patient</a:t>
          </a:r>
          <a:endParaRPr lang="en-US" sz="2400" kern="1200" dirty="0"/>
        </a:p>
      </dsp:txBody>
      <dsp:txXfrm>
        <a:off x="4376907" y="2129899"/>
        <a:ext cx="1950794" cy="827609"/>
      </dsp:txXfrm>
    </dsp:sp>
    <dsp:sp modelId="{7CE28C57-9AC9-47A9-9AFD-672C1D061A70}">
      <dsp:nvSpPr>
        <dsp:cNvPr id="0" name=""/>
        <dsp:cNvSpPr/>
      </dsp:nvSpPr>
      <dsp:spPr>
        <a:xfrm>
          <a:off x="76292" y="3822368"/>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32C757-9D2F-4174-BB06-8347AAF3A5F9}">
      <dsp:nvSpPr>
        <dsp:cNvPr id="0" name=""/>
        <dsp:cNvSpPr/>
      </dsp:nvSpPr>
      <dsp:spPr>
        <a:xfrm>
          <a:off x="250090" y="3996166"/>
          <a:ext cx="480013" cy="4800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A880E-3B56-4B7F-AACA-2644A6C926F2}">
      <dsp:nvSpPr>
        <dsp:cNvPr id="0" name=""/>
        <dsp:cNvSpPr/>
      </dsp:nvSpPr>
      <dsp:spPr>
        <a:xfrm>
          <a:off x="108124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TestResult</a:t>
          </a:r>
          <a:endParaRPr lang="en-US" sz="2400" kern="1200" dirty="0"/>
        </a:p>
      </dsp:txBody>
      <dsp:txXfrm>
        <a:off x="1081247" y="3822368"/>
        <a:ext cx="1950794" cy="827609"/>
      </dsp:txXfrm>
    </dsp:sp>
    <dsp:sp modelId="{1DEFF4F3-3405-40EE-BC9E-D2BC46DCC829}">
      <dsp:nvSpPr>
        <dsp:cNvPr id="0" name=""/>
        <dsp:cNvSpPr/>
      </dsp:nvSpPr>
      <dsp:spPr>
        <a:xfrm>
          <a:off x="3371952" y="3822368"/>
          <a:ext cx="827609" cy="8276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1014D-2578-408B-9714-79474C2418D1}">
      <dsp:nvSpPr>
        <dsp:cNvPr id="0" name=""/>
        <dsp:cNvSpPr/>
      </dsp:nvSpPr>
      <dsp:spPr>
        <a:xfrm>
          <a:off x="3545750" y="3996166"/>
          <a:ext cx="480013" cy="4800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1BAF8-C46F-4B17-8C7B-B5A0BB0617EA}">
      <dsp:nvSpPr>
        <dsp:cNvPr id="0" name=""/>
        <dsp:cNvSpPr/>
      </dsp:nvSpPr>
      <dsp:spPr>
        <a:xfrm>
          <a:off x="4376907" y="3822368"/>
          <a:ext cx="1950794" cy="827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Test</a:t>
          </a:r>
          <a:endParaRPr lang="en-US" sz="2400" kern="1200" dirty="0"/>
        </a:p>
      </dsp:txBody>
      <dsp:txXfrm>
        <a:off x="4376907" y="3822368"/>
        <a:ext cx="1950794" cy="827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D0BF6-AF8E-4EB7-A6AD-DE67B38460BD}">
      <dsp:nvSpPr>
        <dsp:cNvPr id="0" name=""/>
        <dsp:cNvSpPr/>
      </dsp:nvSpPr>
      <dsp:spPr>
        <a:xfrm>
          <a:off x="0" y="2918"/>
          <a:ext cx="6403994" cy="5978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F4B9B-4D17-4439-BC40-6EFCD082B2A8}">
      <dsp:nvSpPr>
        <dsp:cNvPr id="0" name=""/>
        <dsp:cNvSpPr/>
      </dsp:nvSpPr>
      <dsp:spPr>
        <a:xfrm>
          <a:off x="180844" y="137430"/>
          <a:ext cx="328807" cy="328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962D46-687F-486E-A7F4-5AA408F41A44}">
      <dsp:nvSpPr>
        <dsp:cNvPr id="0" name=""/>
        <dsp:cNvSpPr/>
      </dsp:nvSpPr>
      <dsp:spPr>
        <a:xfrm>
          <a:off x="690495" y="291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Goal:</a:t>
          </a:r>
          <a:endParaRPr lang="en-US" sz="1600" kern="1200"/>
        </a:p>
      </dsp:txBody>
      <dsp:txXfrm>
        <a:off x="690495" y="2918"/>
        <a:ext cx="2881797" cy="597832"/>
      </dsp:txXfrm>
    </dsp:sp>
    <dsp:sp modelId="{1D6F2CFC-2F05-4FE8-99BB-B27325153524}">
      <dsp:nvSpPr>
        <dsp:cNvPr id="0" name=""/>
        <dsp:cNvSpPr/>
      </dsp:nvSpPr>
      <dsp:spPr>
        <a:xfrm>
          <a:off x="3572293" y="291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Allows a Personnel to setup their availability for any day</a:t>
          </a:r>
        </a:p>
      </dsp:txBody>
      <dsp:txXfrm>
        <a:off x="3572293" y="2918"/>
        <a:ext cx="2831025" cy="597832"/>
      </dsp:txXfrm>
    </dsp:sp>
    <dsp:sp modelId="{1F843BBD-48D8-4E30-8191-3B991012E351}">
      <dsp:nvSpPr>
        <dsp:cNvPr id="0" name=""/>
        <dsp:cNvSpPr/>
      </dsp:nvSpPr>
      <dsp:spPr>
        <a:xfrm>
          <a:off x="0" y="750208"/>
          <a:ext cx="6403994" cy="5978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E11A3-BAD4-41A6-95E0-F4163AD9BA6E}">
      <dsp:nvSpPr>
        <dsp:cNvPr id="0" name=""/>
        <dsp:cNvSpPr/>
      </dsp:nvSpPr>
      <dsp:spPr>
        <a:xfrm>
          <a:off x="180844" y="884720"/>
          <a:ext cx="328807" cy="328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59AD73-E1A2-4D51-BFCA-0DF30F110A61}">
      <dsp:nvSpPr>
        <dsp:cNvPr id="0" name=""/>
        <dsp:cNvSpPr/>
      </dsp:nvSpPr>
      <dsp:spPr>
        <a:xfrm>
          <a:off x="690495" y="75020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Classes to be implemented:</a:t>
          </a:r>
          <a:endParaRPr lang="en-US" sz="1600" kern="1200"/>
        </a:p>
      </dsp:txBody>
      <dsp:txXfrm>
        <a:off x="690495" y="750208"/>
        <a:ext cx="2881797" cy="597832"/>
      </dsp:txXfrm>
    </dsp:sp>
    <dsp:sp modelId="{0941706D-D619-4020-B6D6-9F33A37C0714}">
      <dsp:nvSpPr>
        <dsp:cNvPr id="0" name=""/>
        <dsp:cNvSpPr/>
      </dsp:nvSpPr>
      <dsp:spPr>
        <a:xfrm>
          <a:off x="3572293" y="75020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Personnel, PersonnelSchedule, Schedule, AppointmentSlot</a:t>
          </a:r>
        </a:p>
      </dsp:txBody>
      <dsp:txXfrm>
        <a:off x="3572293" y="750208"/>
        <a:ext cx="2831025" cy="597832"/>
      </dsp:txXfrm>
    </dsp:sp>
    <dsp:sp modelId="{2B5D4A72-8351-4C03-B902-A08D1136CF89}">
      <dsp:nvSpPr>
        <dsp:cNvPr id="0" name=""/>
        <dsp:cNvSpPr/>
      </dsp:nvSpPr>
      <dsp:spPr>
        <a:xfrm>
          <a:off x="0" y="1497498"/>
          <a:ext cx="6403994" cy="5978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3D04E-0E3E-4986-9B4E-E00535759C21}">
      <dsp:nvSpPr>
        <dsp:cNvPr id="0" name=""/>
        <dsp:cNvSpPr/>
      </dsp:nvSpPr>
      <dsp:spPr>
        <a:xfrm>
          <a:off x="180844" y="1632010"/>
          <a:ext cx="328807" cy="328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42AD43-E42E-43E9-B9F7-35EC5CC4947B}">
      <dsp:nvSpPr>
        <dsp:cNvPr id="0" name=""/>
        <dsp:cNvSpPr/>
      </dsp:nvSpPr>
      <dsp:spPr>
        <a:xfrm>
          <a:off x="690495" y="149749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Previously implemented classes to use: </a:t>
          </a:r>
          <a:endParaRPr lang="en-US" sz="1600" kern="1200"/>
        </a:p>
      </dsp:txBody>
      <dsp:txXfrm>
        <a:off x="690495" y="1497498"/>
        <a:ext cx="2881797" cy="597832"/>
      </dsp:txXfrm>
    </dsp:sp>
    <dsp:sp modelId="{2821820D-DF10-407C-BB7A-A1E565C4785C}">
      <dsp:nvSpPr>
        <dsp:cNvPr id="0" name=""/>
        <dsp:cNvSpPr/>
      </dsp:nvSpPr>
      <dsp:spPr>
        <a:xfrm>
          <a:off x="3572293" y="149749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N/A</a:t>
          </a:r>
        </a:p>
      </dsp:txBody>
      <dsp:txXfrm>
        <a:off x="3572293" y="1497498"/>
        <a:ext cx="2831025" cy="597832"/>
      </dsp:txXfrm>
    </dsp:sp>
    <dsp:sp modelId="{7C9D7344-C92E-4685-B0AF-709192EE456F}">
      <dsp:nvSpPr>
        <dsp:cNvPr id="0" name=""/>
        <dsp:cNvSpPr/>
      </dsp:nvSpPr>
      <dsp:spPr>
        <a:xfrm>
          <a:off x="0" y="2244788"/>
          <a:ext cx="6403994" cy="5978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D42CED-9DDD-44BD-997F-8E184D10A3EE}">
      <dsp:nvSpPr>
        <dsp:cNvPr id="0" name=""/>
        <dsp:cNvSpPr/>
      </dsp:nvSpPr>
      <dsp:spPr>
        <a:xfrm>
          <a:off x="180844" y="2379300"/>
          <a:ext cx="328807" cy="328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C365E5-78CD-4ACF-B362-20910E952E3B}">
      <dsp:nvSpPr>
        <dsp:cNvPr id="0" name=""/>
        <dsp:cNvSpPr/>
      </dsp:nvSpPr>
      <dsp:spPr>
        <a:xfrm>
          <a:off x="690495" y="224478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Use case to be implemented:</a:t>
          </a:r>
          <a:endParaRPr lang="en-US" sz="1600" kern="1200"/>
        </a:p>
      </dsp:txBody>
      <dsp:txXfrm>
        <a:off x="690495" y="2244788"/>
        <a:ext cx="2881797" cy="597832"/>
      </dsp:txXfrm>
    </dsp:sp>
    <dsp:sp modelId="{75DF6AD5-F846-485B-A14F-5743D938C06F}">
      <dsp:nvSpPr>
        <dsp:cNvPr id="0" name=""/>
        <dsp:cNvSpPr/>
      </dsp:nvSpPr>
      <dsp:spPr>
        <a:xfrm>
          <a:off x="3572293" y="224478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Determining if the personnel works a specific date and time</a:t>
          </a:r>
        </a:p>
      </dsp:txBody>
      <dsp:txXfrm>
        <a:off x="3572293" y="2244788"/>
        <a:ext cx="2831025" cy="597832"/>
      </dsp:txXfrm>
    </dsp:sp>
    <dsp:sp modelId="{6CA2C517-6D2B-470A-9C7E-61D883B9F834}">
      <dsp:nvSpPr>
        <dsp:cNvPr id="0" name=""/>
        <dsp:cNvSpPr/>
      </dsp:nvSpPr>
      <dsp:spPr>
        <a:xfrm>
          <a:off x="0" y="2992078"/>
          <a:ext cx="6403994" cy="59783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B53DB-7EC4-42D5-A8AC-C3B6CAB0C34D}">
      <dsp:nvSpPr>
        <dsp:cNvPr id="0" name=""/>
        <dsp:cNvSpPr/>
      </dsp:nvSpPr>
      <dsp:spPr>
        <a:xfrm>
          <a:off x="180844" y="3126590"/>
          <a:ext cx="328807" cy="328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179C2-DD7B-4BB4-8F5E-632F92EA6501}">
      <dsp:nvSpPr>
        <dsp:cNvPr id="0" name=""/>
        <dsp:cNvSpPr/>
      </dsp:nvSpPr>
      <dsp:spPr>
        <a:xfrm>
          <a:off x="690495" y="299207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Inputs:</a:t>
          </a:r>
          <a:endParaRPr lang="en-US" sz="1600" kern="1200"/>
        </a:p>
      </dsp:txBody>
      <dsp:txXfrm>
        <a:off x="690495" y="2992078"/>
        <a:ext cx="2881797" cy="597832"/>
      </dsp:txXfrm>
    </dsp:sp>
    <dsp:sp modelId="{1F30989D-C0E5-4C98-81C1-D2D04CE3B655}">
      <dsp:nvSpPr>
        <dsp:cNvPr id="0" name=""/>
        <dsp:cNvSpPr/>
      </dsp:nvSpPr>
      <dsp:spPr>
        <a:xfrm>
          <a:off x="3572293" y="299207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The personnel’s name, type, employeeID, and workingTimes.</a:t>
          </a:r>
        </a:p>
      </dsp:txBody>
      <dsp:txXfrm>
        <a:off x="3572293" y="2992078"/>
        <a:ext cx="2831025" cy="597832"/>
      </dsp:txXfrm>
    </dsp:sp>
    <dsp:sp modelId="{EC4BE505-E887-4C48-9090-56563D6F4416}">
      <dsp:nvSpPr>
        <dsp:cNvPr id="0" name=""/>
        <dsp:cNvSpPr/>
      </dsp:nvSpPr>
      <dsp:spPr>
        <a:xfrm>
          <a:off x="0" y="3739368"/>
          <a:ext cx="6403994" cy="5978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24660-9187-4052-9BB7-8B694590D426}">
      <dsp:nvSpPr>
        <dsp:cNvPr id="0" name=""/>
        <dsp:cNvSpPr/>
      </dsp:nvSpPr>
      <dsp:spPr>
        <a:xfrm>
          <a:off x="180844" y="3873880"/>
          <a:ext cx="328807" cy="3288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7E5924-1B07-4F0E-A6D7-9190B03A4754}">
      <dsp:nvSpPr>
        <dsp:cNvPr id="0" name=""/>
        <dsp:cNvSpPr/>
      </dsp:nvSpPr>
      <dsp:spPr>
        <a:xfrm>
          <a:off x="690495" y="373936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Outputs:</a:t>
          </a:r>
          <a:endParaRPr lang="en-US" sz="1600" kern="1200"/>
        </a:p>
      </dsp:txBody>
      <dsp:txXfrm>
        <a:off x="690495" y="3739368"/>
        <a:ext cx="2881797" cy="597832"/>
      </dsp:txXfrm>
    </dsp:sp>
    <dsp:sp modelId="{02E91B5D-5A74-44F4-9D93-1EC1A38ECB48}">
      <dsp:nvSpPr>
        <dsp:cNvPr id="0" name=""/>
        <dsp:cNvSpPr/>
      </dsp:nvSpPr>
      <dsp:spPr>
        <a:xfrm>
          <a:off x="3572293" y="373936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The Personnel’s schedule will be used to make up an availability schedule for the month that patients can choose from to setup an appointment</a:t>
          </a:r>
        </a:p>
      </dsp:txBody>
      <dsp:txXfrm>
        <a:off x="3572293" y="3739368"/>
        <a:ext cx="2831025" cy="597832"/>
      </dsp:txXfrm>
    </dsp:sp>
    <dsp:sp modelId="{BD882D84-9287-411F-A9D0-59CDC848FAC8}">
      <dsp:nvSpPr>
        <dsp:cNvPr id="0" name=""/>
        <dsp:cNvSpPr/>
      </dsp:nvSpPr>
      <dsp:spPr>
        <a:xfrm>
          <a:off x="0" y="4486658"/>
          <a:ext cx="6403994" cy="5978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63228-BF38-4901-8BD4-BBE05F1F8A7E}">
      <dsp:nvSpPr>
        <dsp:cNvPr id="0" name=""/>
        <dsp:cNvSpPr/>
      </dsp:nvSpPr>
      <dsp:spPr>
        <a:xfrm>
          <a:off x="180844" y="4621170"/>
          <a:ext cx="328807" cy="32880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DA65C-141A-4C4A-94B6-F17252812C4C}">
      <dsp:nvSpPr>
        <dsp:cNvPr id="0" name=""/>
        <dsp:cNvSpPr/>
      </dsp:nvSpPr>
      <dsp:spPr>
        <a:xfrm>
          <a:off x="690495" y="4486658"/>
          <a:ext cx="2881797"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711200">
            <a:lnSpc>
              <a:spcPct val="90000"/>
            </a:lnSpc>
            <a:spcBef>
              <a:spcPct val="0"/>
            </a:spcBef>
            <a:spcAft>
              <a:spcPct val="35000"/>
            </a:spcAft>
            <a:buNone/>
          </a:pPr>
          <a:r>
            <a:rPr lang="en-US" sz="1600" b="1" kern="1200"/>
            <a:t>Time for completion:</a:t>
          </a:r>
          <a:endParaRPr lang="en-US" sz="1600" kern="1200"/>
        </a:p>
      </dsp:txBody>
      <dsp:txXfrm>
        <a:off x="690495" y="4486658"/>
        <a:ext cx="2881797" cy="597832"/>
      </dsp:txXfrm>
    </dsp:sp>
    <dsp:sp modelId="{149CE7AB-FDA6-4AC0-9651-45A5E4A394E2}">
      <dsp:nvSpPr>
        <dsp:cNvPr id="0" name=""/>
        <dsp:cNvSpPr/>
      </dsp:nvSpPr>
      <dsp:spPr>
        <a:xfrm>
          <a:off x="3572293" y="4486658"/>
          <a:ext cx="2831025" cy="597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71" tIns="63271" rIns="63271" bIns="63271" numCol="1" spcCol="1270" anchor="ctr" anchorCtr="0">
          <a:noAutofit/>
        </a:bodyPr>
        <a:lstStyle/>
        <a:p>
          <a:pPr marL="0" lvl="0" indent="0" algn="l" defTabSz="488950">
            <a:lnSpc>
              <a:spcPct val="90000"/>
            </a:lnSpc>
            <a:spcBef>
              <a:spcPct val="0"/>
            </a:spcBef>
            <a:spcAft>
              <a:spcPct val="35000"/>
            </a:spcAft>
            <a:buNone/>
          </a:pPr>
          <a:r>
            <a:rPr lang="en-US" sz="1100" kern="1200"/>
            <a:t>To be completed by April 20, 2020</a:t>
          </a:r>
        </a:p>
      </dsp:txBody>
      <dsp:txXfrm>
        <a:off x="3572293" y="4486658"/>
        <a:ext cx="2831025" cy="5978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11319-2F91-4DB8-8911-D28C89F43BD0}">
      <dsp:nvSpPr>
        <dsp:cNvPr id="0" name=""/>
        <dsp:cNvSpPr/>
      </dsp:nvSpPr>
      <dsp:spPr>
        <a:xfrm rot="5400000">
          <a:off x="4076001" y="-1700450"/>
          <a:ext cx="557428" cy="40985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Allowing a patient to find a schedule of open appointment slots to book an appointment</a:t>
          </a:r>
        </a:p>
      </dsp:txBody>
      <dsp:txXfrm rot="-5400000">
        <a:off x="2305438" y="97324"/>
        <a:ext cx="4071345" cy="503006"/>
      </dsp:txXfrm>
    </dsp:sp>
    <dsp:sp modelId="{B8106A33-CCB3-4408-9E68-EB8BBD9B8AB4}">
      <dsp:nvSpPr>
        <dsp:cNvPr id="0" name=""/>
        <dsp:cNvSpPr/>
      </dsp:nvSpPr>
      <dsp:spPr>
        <a:xfrm>
          <a:off x="0" y="434"/>
          <a:ext cx="2305437" cy="696786"/>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Goal:</a:t>
          </a:r>
          <a:endParaRPr lang="en-US" sz="1400" kern="1200"/>
        </a:p>
      </dsp:txBody>
      <dsp:txXfrm>
        <a:off x="34014" y="34448"/>
        <a:ext cx="2237409" cy="628758"/>
      </dsp:txXfrm>
    </dsp:sp>
    <dsp:sp modelId="{94080121-558F-4502-986D-A71EC4157296}">
      <dsp:nvSpPr>
        <dsp:cNvPr id="0" name=""/>
        <dsp:cNvSpPr/>
      </dsp:nvSpPr>
      <dsp:spPr>
        <a:xfrm rot="5400000">
          <a:off x="4076001" y="-968824"/>
          <a:ext cx="557428" cy="409855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Appointment, Patient</a:t>
          </a:r>
        </a:p>
      </dsp:txBody>
      <dsp:txXfrm rot="-5400000">
        <a:off x="2305438" y="828950"/>
        <a:ext cx="4071345" cy="503006"/>
      </dsp:txXfrm>
    </dsp:sp>
    <dsp:sp modelId="{C7F73309-AEC4-447A-BC55-BD365949A241}">
      <dsp:nvSpPr>
        <dsp:cNvPr id="0" name=""/>
        <dsp:cNvSpPr/>
      </dsp:nvSpPr>
      <dsp:spPr>
        <a:xfrm>
          <a:off x="0" y="732060"/>
          <a:ext cx="2305437" cy="696786"/>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Classes to be implemented:</a:t>
          </a:r>
          <a:endParaRPr lang="en-US" sz="1400" kern="1200"/>
        </a:p>
      </dsp:txBody>
      <dsp:txXfrm>
        <a:off x="34014" y="766074"/>
        <a:ext cx="2237409" cy="628758"/>
      </dsp:txXfrm>
    </dsp:sp>
    <dsp:sp modelId="{96FDB995-C819-40BB-9030-01BCE3972803}">
      <dsp:nvSpPr>
        <dsp:cNvPr id="0" name=""/>
        <dsp:cNvSpPr/>
      </dsp:nvSpPr>
      <dsp:spPr>
        <a:xfrm rot="5400000">
          <a:off x="4076001" y="-237199"/>
          <a:ext cx="557428" cy="4098556"/>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Personnel, Schedule, AppointmentSlot</a:t>
          </a:r>
        </a:p>
      </dsp:txBody>
      <dsp:txXfrm rot="-5400000">
        <a:off x="2305438" y="1560575"/>
        <a:ext cx="4071345" cy="503006"/>
      </dsp:txXfrm>
    </dsp:sp>
    <dsp:sp modelId="{A7127CAF-4DEB-479B-A620-2F03939582C2}">
      <dsp:nvSpPr>
        <dsp:cNvPr id="0" name=""/>
        <dsp:cNvSpPr/>
      </dsp:nvSpPr>
      <dsp:spPr>
        <a:xfrm>
          <a:off x="0" y="1463685"/>
          <a:ext cx="2305437" cy="696786"/>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Previously implemented classes to use: </a:t>
          </a:r>
          <a:endParaRPr lang="en-US" sz="1400" kern="1200"/>
        </a:p>
      </dsp:txBody>
      <dsp:txXfrm>
        <a:off x="34014" y="1497699"/>
        <a:ext cx="2237409" cy="628758"/>
      </dsp:txXfrm>
    </dsp:sp>
    <dsp:sp modelId="{2295BDF4-64A3-46E7-A3E7-1823183080E7}">
      <dsp:nvSpPr>
        <dsp:cNvPr id="0" name=""/>
        <dsp:cNvSpPr/>
      </dsp:nvSpPr>
      <dsp:spPr>
        <a:xfrm rot="5400000">
          <a:off x="4076001" y="494426"/>
          <a:ext cx="557428" cy="409855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Determining if the patient is a Student or faculty</a:t>
          </a:r>
        </a:p>
        <a:p>
          <a:pPr marL="57150" lvl="1" indent="-57150" algn="l" defTabSz="400050">
            <a:lnSpc>
              <a:spcPct val="90000"/>
            </a:lnSpc>
            <a:spcBef>
              <a:spcPct val="0"/>
            </a:spcBef>
            <a:spcAft>
              <a:spcPct val="15000"/>
            </a:spcAft>
            <a:buChar char="•"/>
          </a:pPr>
          <a:r>
            <a:rPr lang="en-US" sz="900" kern="1200"/>
            <a:t>Determining if the patient is seeing a therapist or nurse</a:t>
          </a:r>
        </a:p>
        <a:p>
          <a:pPr marL="57150" lvl="1" indent="-57150" algn="l" defTabSz="400050">
            <a:lnSpc>
              <a:spcPct val="90000"/>
            </a:lnSpc>
            <a:spcBef>
              <a:spcPct val="0"/>
            </a:spcBef>
            <a:spcAft>
              <a:spcPct val="15000"/>
            </a:spcAft>
            <a:buChar char="•"/>
          </a:pPr>
          <a:r>
            <a:rPr lang="en-US" sz="900" kern="1200"/>
            <a:t>Determining if the Appointment needs changed</a:t>
          </a:r>
        </a:p>
      </dsp:txBody>
      <dsp:txXfrm rot="-5400000">
        <a:off x="2305438" y="2292201"/>
        <a:ext cx="4071345" cy="503006"/>
      </dsp:txXfrm>
    </dsp:sp>
    <dsp:sp modelId="{95DA4C84-5334-4310-8036-59E143EAD99B}">
      <dsp:nvSpPr>
        <dsp:cNvPr id="0" name=""/>
        <dsp:cNvSpPr/>
      </dsp:nvSpPr>
      <dsp:spPr>
        <a:xfrm>
          <a:off x="0" y="2195311"/>
          <a:ext cx="2305437" cy="696786"/>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Use case to be implemented:</a:t>
          </a:r>
          <a:endParaRPr lang="en-US" sz="1400" kern="1200"/>
        </a:p>
      </dsp:txBody>
      <dsp:txXfrm>
        <a:off x="34014" y="2229325"/>
        <a:ext cx="2237409" cy="628758"/>
      </dsp:txXfrm>
    </dsp:sp>
    <dsp:sp modelId="{97EEA180-41FF-46AA-B8BE-7F04BB6A94DE}">
      <dsp:nvSpPr>
        <dsp:cNvPr id="0" name=""/>
        <dsp:cNvSpPr/>
      </dsp:nvSpPr>
      <dsp:spPr>
        <a:xfrm rot="5400000">
          <a:off x="4076001" y="1226051"/>
          <a:ext cx="557428" cy="4098556"/>
        </a:xfrm>
        <a:prstGeom prst="round2Same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The type, the patient the personnel, and the date/time of the appointment.</a:t>
          </a:r>
        </a:p>
      </dsp:txBody>
      <dsp:txXfrm rot="-5400000">
        <a:off x="2305438" y="3023826"/>
        <a:ext cx="4071345" cy="503006"/>
      </dsp:txXfrm>
    </dsp:sp>
    <dsp:sp modelId="{52262726-C065-4566-B861-213BAC9567FA}">
      <dsp:nvSpPr>
        <dsp:cNvPr id="0" name=""/>
        <dsp:cNvSpPr/>
      </dsp:nvSpPr>
      <dsp:spPr>
        <a:xfrm>
          <a:off x="0" y="2926936"/>
          <a:ext cx="2305437" cy="696786"/>
        </a:xfrm>
        <a:prstGeom prst="roundRect">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Inputs:</a:t>
          </a:r>
          <a:endParaRPr lang="en-US" sz="1400" kern="1200"/>
        </a:p>
      </dsp:txBody>
      <dsp:txXfrm>
        <a:off x="34014" y="2960950"/>
        <a:ext cx="2237409" cy="628758"/>
      </dsp:txXfrm>
    </dsp:sp>
    <dsp:sp modelId="{493A8C13-D877-4BF2-939F-34797342C88F}">
      <dsp:nvSpPr>
        <dsp:cNvPr id="0" name=""/>
        <dsp:cNvSpPr/>
      </dsp:nvSpPr>
      <dsp:spPr>
        <a:xfrm rot="5400000">
          <a:off x="4076001" y="1957677"/>
          <a:ext cx="557428" cy="40985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The appointment created will set the appointmentSlot to filled and update the schedule to show the appointment information and new availability.</a:t>
          </a:r>
        </a:p>
      </dsp:txBody>
      <dsp:txXfrm rot="-5400000">
        <a:off x="2305438" y="3755452"/>
        <a:ext cx="4071345" cy="503006"/>
      </dsp:txXfrm>
    </dsp:sp>
    <dsp:sp modelId="{A22D1F75-0A8E-4318-8A31-1C9B028168D2}">
      <dsp:nvSpPr>
        <dsp:cNvPr id="0" name=""/>
        <dsp:cNvSpPr/>
      </dsp:nvSpPr>
      <dsp:spPr>
        <a:xfrm>
          <a:off x="0" y="3658562"/>
          <a:ext cx="2305437" cy="696786"/>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Outputs:</a:t>
          </a:r>
          <a:endParaRPr lang="en-US" sz="1400" kern="1200"/>
        </a:p>
      </dsp:txBody>
      <dsp:txXfrm>
        <a:off x="34014" y="3692576"/>
        <a:ext cx="2237409" cy="628758"/>
      </dsp:txXfrm>
    </dsp:sp>
    <dsp:sp modelId="{EF3CC7AB-6B91-4D66-86E4-5BEA70C41BEB}">
      <dsp:nvSpPr>
        <dsp:cNvPr id="0" name=""/>
        <dsp:cNvSpPr/>
      </dsp:nvSpPr>
      <dsp:spPr>
        <a:xfrm rot="5400000">
          <a:off x="4076001" y="2689303"/>
          <a:ext cx="557428" cy="4098556"/>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To be completed by April 21, 2020</a:t>
          </a:r>
        </a:p>
      </dsp:txBody>
      <dsp:txXfrm rot="-5400000">
        <a:off x="2305438" y="4487078"/>
        <a:ext cx="4071345" cy="503006"/>
      </dsp:txXfrm>
    </dsp:sp>
    <dsp:sp modelId="{DA59A6BE-D5B9-441B-AC62-B6B1FAB7C8E6}">
      <dsp:nvSpPr>
        <dsp:cNvPr id="0" name=""/>
        <dsp:cNvSpPr/>
      </dsp:nvSpPr>
      <dsp:spPr>
        <a:xfrm>
          <a:off x="0" y="4390188"/>
          <a:ext cx="2305437" cy="696786"/>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Time for completion:</a:t>
          </a:r>
          <a:endParaRPr lang="en-US" sz="1400" kern="1200"/>
        </a:p>
      </dsp:txBody>
      <dsp:txXfrm>
        <a:off x="34014" y="4424202"/>
        <a:ext cx="2237409" cy="62875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4/28/2020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432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993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890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35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96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861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634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269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043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74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33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333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770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608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674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414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63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0077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3.jpe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6"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7" name="Rectangle 11">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3F78F8C-4C78-4124-8413-90BDC18FE1BD}"/>
              </a:ext>
            </a:extLst>
          </p:cNvPr>
          <p:cNvSpPr>
            <a:spLocks noGrp="1"/>
          </p:cNvSpPr>
          <p:nvPr>
            <p:ph type="body" idx="1"/>
          </p:nvPr>
        </p:nvSpPr>
        <p:spPr>
          <a:xfrm>
            <a:off x="1371600" y="4903000"/>
            <a:ext cx="9448800" cy="685800"/>
          </a:xfrm>
        </p:spPr>
        <p:txBody>
          <a:bodyPr vert="horz" lIns="91440" tIns="45720" rIns="91440" bIns="45720" rtlCol="0">
            <a:normAutofit/>
          </a:bodyPr>
          <a:lstStyle/>
          <a:p>
            <a:pPr algn="l"/>
            <a:r>
              <a:rPr lang="en-US" sz="2000" dirty="0">
                <a:solidFill>
                  <a:schemeClr val="tx1"/>
                </a:solidFill>
              </a:rPr>
              <a:t>An automated system for booking appointments, storing results and tracking the coronavirus within the Kent State University Health System</a:t>
            </a:r>
          </a:p>
        </p:txBody>
      </p:sp>
      <p:sp>
        <p:nvSpPr>
          <p:cNvPr id="9" name="Rectangle 13">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5">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18" name="Picture 17">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 name="Title 1">
            <a:extLst>
              <a:ext uri="{FF2B5EF4-FFF2-40B4-BE49-F238E27FC236}">
                <a16:creationId xmlns:a16="http://schemas.microsoft.com/office/drawing/2014/main" id="{0DFAF2D5-CC60-4532-A148-62B44F059019}"/>
              </a:ext>
            </a:extLst>
          </p:cNvPr>
          <p:cNvSpPr>
            <a:spLocks noGrp="1"/>
          </p:cNvSpPr>
          <p:nvPr>
            <p:ph type="title"/>
          </p:nvPr>
        </p:nvSpPr>
        <p:spPr>
          <a:xfrm>
            <a:off x="1371600" y="1132115"/>
            <a:ext cx="9448800" cy="3118150"/>
          </a:xfrm>
        </p:spPr>
        <p:txBody>
          <a:bodyPr vert="horz" lIns="91440" tIns="45720" rIns="91440" bIns="45720" rtlCol="0" anchor="b">
            <a:normAutofit/>
          </a:bodyPr>
          <a:lstStyle/>
          <a:p>
            <a:pPr algn="l"/>
            <a:r>
              <a:rPr lang="en-US" sz="6000"/>
              <a:t>WHAT IS THE CPSIC?</a:t>
            </a:r>
          </a:p>
        </p:txBody>
      </p:sp>
    </p:spTree>
    <p:extLst>
      <p:ext uri="{BB962C8B-B14F-4D97-AF65-F5344CB8AC3E}">
        <p14:creationId xmlns:p14="http://schemas.microsoft.com/office/powerpoint/2010/main" val="28610106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232940862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819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A812DAD-8861-4C29-A3CA-E0FE0E9D8F99}"/>
              </a:ext>
            </a:extLst>
          </p:cNvPr>
          <p:cNvSpPr>
            <a:spLocks noGrp="1"/>
          </p:cNvSpPr>
          <p:nvPr>
            <p:ph type="title"/>
          </p:nvPr>
        </p:nvSpPr>
        <p:spPr>
          <a:xfrm>
            <a:off x="685800" y="1066163"/>
            <a:ext cx="3306744" cy="5148371"/>
          </a:xfrm>
        </p:spPr>
        <p:txBody>
          <a:bodyPr>
            <a:normAutofit/>
          </a:bodyPr>
          <a:lstStyle/>
          <a:p>
            <a:r>
              <a:rPr lang="en-US" sz="3200"/>
              <a:t>Class Designs</a:t>
            </a:r>
          </a:p>
        </p:txBody>
      </p:sp>
      <p:graphicFrame>
        <p:nvGraphicFramePr>
          <p:cNvPr id="5" name="Content Placeholder 2">
            <a:extLst>
              <a:ext uri="{FF2B5EF4-FFF2-40B4-BE49-F238E27FC236}">
                <a16:creationId xmlns:a16="http://schemas.microsoft.com/office/drawing/2014/main" id="{B54B583A-7B36-4B40-A5F6-0F88D92BDED9}"/>
              </a:ext>
            </a:extLst>
          </p:cNvPr>
          <p:cNvGraphicFramePr>
            <a:graphicFrameLocks noGrp="1"/>
          </p:cNvGraphicFramePr>
          <p:nvPr>
            <p:ph idx="1"/>
            <p:extLst>
              <p:ext uri="{D42A27DB-BD31-4B8C-83A1-F6EECF244321}">
                <p14:modId xmlns:p14="http://schemas.microsoft.com/office/powerpoint/2010/main" val="336106706"/>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234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Patient</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7" name="Picture 6">
            <a:extLst>
              <a:ext uri="{FF2B5EF4-FFF2-40B4-BE49-F238E27FC236}">
                <a16:creationId xmlns:a16="http://schemas.microsoft.com/office/drawing/2014/main" id="{BAD4EDB2-4F7B-4F0C-A2A9-CF0F1E9A9BF9}"/>
              </a:ext>
            </a:extLst>
          </p:cNvPr>
          <p:cNvPicPr>
            <a:picLocks noChangeAspect="1"/>
          </p:cNvPicPr>
          <p:nvPr/>
        </p:nvPicPr>
        <p:blipFill>
          <a:blip r:embed="rId4"/>
          <a:stretch>
            <a:fillRect/>
          </a:stretch>
        </p:blipFill>
        <p:spPr>
          <a:xfrm>
            <a:off x="6826978" y="54141"/>
            <a:ext cx="3174051" cy="6749717"/>
          </a:xfrm>
          <a:prstGeom prst="rect">
            <a:avLst/>
          </a:prstGeom>
        </p:spPr>
      </p:pic>
    </p:spTree>
    <p:extLst>
      <p:ext uri="{BB962C8B-B14F-4D97-AF65-F5344CB8AC3E}">
        <p14:creationId xmlns:p14="http://schemas.microsoft.com/office/powerpoint/2010/main" val="3732045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Personnel</a:t>
            </a: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5" name="Picture 4">
            <a:extLst>
              <a:ext uri="{FF2B5EF4-FFF2-40B4-BE49-F238E27FC236}">
                <a16:creationId xmlns:a16="http://schemas.microsoft.com/office/drawing/2014/main" id="{0873317B-8647-4064-B2CC-AECB2DA61905}"/>
              </a:ext>
            </a:extLst>
          </p:cNvPr>
          <p:cNvPicPr>
            <a:picLocks noChangeAspect="1"/>
          </p:cNvPicPr>
          <p:nvPr/>
        </p:nvPicPr>
        <p:blipFill>
          <a:blip r:embed="rId4"/>
          <a:stretch>
            <a:fillRect/>
          </a:stretch>
        </p:blipFill>
        <p:spPr>
          <a:xfrm>
            <a:off x="6035426" y="962826"/>
            <a:ext cx="4757155" cy="4932348"/>
          </a:xfrm>
          <a:prstGeom prst="rect">
            <a:avLst/>
          </a:prstGeom>
        </p:spPr>
      </p:pic>
    </p:spTree>
    <p:extLst>
      <p:ext uri="{BB962C8B-B14F-4D97-AF65-F5344CB8AC3E}">
        <p14:creationId xmlns:p14="http://schemas.microsoft.com/office/powerpoint/2010/main" val="4040396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800" dirty="0" err="1">
                <a:solidFill>
                  <a:schemeClr val="bg1"/>
                </a:solidFill>
              </a:rPr>
              <a:t>Appointmentslot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pic>
        <p:nvPicPr>
          <p:cNvPr id="3" name="Picture 2">
            <a:extLst>
              <a:ext uri="{FF2B5EF4-FFF2-40B4-BE49-F238E27FC236}">
                <a16:creationId xmlns:a16="http://schemas.microsoft.com/office/drawing/2014/main" id="{343DE6F7-BDC8-42F9-ACA6-B3BA59BC156C}"/>
              </a:ext>
            </a:extLst>
          </p:cNvPr>
          <p:cNvPicPr>
            <a:picLocks noChangeAspect="1"/>
          </p:cNvPicPr>
          <p:nvPr/>
        </p:nvPicPr>
        <p:blipFill>
          <a:blip r:embed="rId4"/>
          <a:stretch>
            <a:fillRect/>
          </a:stretch>
        </p:blipFill>
        <p:spPr>
          <a:xfrm>
            <a:off x="6369531" y="1924147"/>
            <a:ext cx="4088945" cy="3009706"/>
          </a:xfrm>
          <a:prstGeom prst="rect">
            <a:avLst/>
          </a:prstGeom>
        </p:spPr>
      </p:pic>
    </p:spTree>
    <p:extLst>
      <p:ext uri="{BB962C8B-B14F-4D97-AF65-F5344CB8AC3E}">
        <p14:creationId xmlns:p14="http://schemas.microsoft.com/office/powerpoint/2010/main" val="950233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Appointment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D24F306A-ED25-4ED4-917D-4B07658C2A04}"/>
              </a:ext>
            </a:extLst>
          </p:cNvPr>
          <p:cNvPicPr>
            <a:picLocks noChangeAspect="1"/>
          </p:cNvPicPr>
          <p:nvPr/>
        </p:nvPicPr>
        <p:blipFill>
          <a:blip r:embed="rId4"/>
          <a:stretch>
            <a:fillRect/>
          </a:stretch>
        </p:blipFill>
        <p:spPr>
          <a:xfrm>
            <a:off x="6422064" y="896496"/>
            <a:ext cx="3983880" cy="5065007"/>
          </a:xfrm>
          <a:prstGeom prst="rect">
            <a:avLst/>
          </a:prstGeom>
        </p:spPr>
      </p:pic>
    </p:spTree>
    <p:extLst>
      <p:ext uri="{BB962C8B-B14F-4D97-AF65-F5344CB8AC3E}">
        <p14:creationId xmlns:p14="http://schemas.microsoft.com/office/powerpoint/2010/main" val="1373677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Visit</a:t>
            </a:r>
            <a:endParaRPr lang="en-US" sz="2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Appointment</a:t>
            </a:r>
          </a:p>
        </p:txBody>
      </p:sp>
      <p:pic>
        <p:nvPicPr>
          <p:cNvPr id="3" name="Picture 2">
            <a:extLst>
              <a:ext uri="{FF2B5EF4-FFF2-40B4-BE49-F238E27FC236}">
                <a16:creationId xmlns:a16="http://schemas.microsoft.com/office/drawing/2014/main" id="{4F78FCEE-CDEF-47E0-A2E9-D6CCE6D16881}"/>
              </a:ext>
            </a:extLst>
          </p:cNvPr>
          <p:cNvPicPr>
            <a:picLocks noChangeAspect="1"/>
          </p:cNvPicPr>
          <p:nvPr/>
        </p:nvPicPr>
        <p:blipFill>
          <a:blip r:embed="rId4"/>
          <a:stretch>
            <a:fillRect/>
          </a:stretch>
        </p:blipFill>
        <p:spPr>
          <a:xfrm>
            <a:off x="6197316" y="1447193"/>
            <a:ext cx="4433375" cy="3963613"/>
          </a:xfrm>
          <a:prstGeom prst="rect">
            <a:avLst/>
          </a:prstGeom>
        </p:spPr>
      </p:pic>
    </p:spTree>
    <p:extLst>
      <p:ext uri="{BB962C8B-B14F-4D97-AF65-F5344CB8AC3E}">
        <p14:creationId xmlns:p14="http://schemas.microsoft.com/office/powerpoint/2010/main" val="2796880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a:solidFill>
                  <a:schemeClr val="bg1"/>
                </a:solidFill>
              </a:rPr>
              <a:t>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57A85AA5-FBB8-4B39-8B59-1D3826DFF32F}"/>
              </a:ext>
            </a:extLst>
          </p:cNvPr>
          <p:cNvPicPr>
            <a:picLocks noChangeAspect="1"/>
          </p:cNvPicPr>
          <p:nvPr/>
        </p:nvPicPr>
        <p:blipFill>
          <a:blip r:embed="rId4"/>
          <a:stretch>
            <a:fillRect/>
          </a:stretch>
        </p:blipFill>
        <p:spPr>
          <a:xfrm>
            <a:off x="6116810" y="1359573"/>
            <a:ext cx="4594388" cy="4138854"/>
          </a:xfrm>
          <a:prstGeom prst="rect">
            <a:avLst/>
          </a:prstGeom>
        </p:spPr>
      </p:pic>
    </p:spTree>
    <p:extLst>
      <p:ext uri="{BB962C8B-B14F-4D97-AF65-F5344CB8AC3E}">
        <p14:creationId xmlns:p14="http://schemas.microsoft.com/office/powerpoint/2010/main" val="1337838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2400" dirty="0" err="1">
                <a:solidFill>
                  <a:schemeClr val="bg1"/>
                </a:solidFill>
              </a:rPr>
              <a:t>PersonnelSchedule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r>
              <a:rPr lang="en-US" sz="1600" dirty="0">
                <a:solidFill>
                  <a:schemeClr val="bg1"/>
                </a:solidFill>
              </a:rPr>
              <a:t>Inherits from Schedule</a:t>
            </a:r>
          </a:p>
        </p:txBody>
      </p:sp>
      <p:pic>
        <p:nvPicPr>
          <p:cNvPr id="4" name="Picture 3">
            <a:extLst>
              <a:ext uri="{FF2B5EF4-FFF2-40B4-BE49-F238E27FC236}">
                <a16:creationId xmlns:a16="http://schemas.microsoft.com/office/drawing/2014/main" id="{F1C4CCB5-D1FE-4333-A69F-70651E0B2753}"/>
              </a:ext>
            </a:extLst>
          </p:cNvPr>
          <p:cNvPicPr>
            <a:picLocks noChangeAspect="1"/>
          </p:cNvPicPr>
          <p:nvPr/>
        </p:nvPicPr>
        <p:blipFill>
          <a:blip r:embed="rId4"/>
          <a:stretch>
            <a:fillRect/>
          </a:stretch>
        </p:blipFill>
        <p:spPr>
          <a:xfrm>
            <a:off x="5526293" y="2398259"/>
            <a:ext cx="5775421" cy="2061482"/>
          </a:xfrm>
          <a:prstGeom prst="rect">
            <a:avLst/>
          </a:prstGeom>
        </p:spPr>
      </p:pic>
    </p:spTree>
    <p:extLst>
      <p:ext uri="{BB962C8B-B14F-4D97-AF65-F5344CB8AC3E}">
        <p14:creationId xmlns:p14="http://schemas.microsoft.com/office/powerpoint/2010/main" val="3712794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dirty="0">
                <a:solidFill>
                  <a:schemeClr val="bg1"/>
                </a:solidFill>
              </a:rPr>
              <a:t>Test</a:t>
            </a:r>
            <a:endParaRPr lang="en-US" sz="32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7692E875-D63C-4587-8BF3-769076043D71}"/>
              </a:ext>
            </a:extLst>
          </p:cNvPr>
          <p:cNvPicPr>
            <a:picLocks noChangeAspect="1"/>
          </p:cNvPicPr>
          <p:nvPr/>
        </p:nvPicPr>
        <p:blipFill>
          <a:blip r:embed="rId4"/>
          <a:stretch>
            <a:fillRect/>
          </a:stretch>
        </p:blipFill>
        <p:spPr>
          <a:xfrm>
            <a:off x="6373985" y="986981"/>
            <a:ext cx="4080038" cy="4629594"/>
          </a:xfrm>
          <a:prstGeom prst="rect">
            <a:avLst/>
          </a:prstGeom>
        </p:spPr>
      </p:pic>
    </p:spTree>
    <p:extLst>
      <p:ext uri="{BB962C8B-B14F-4D97-AF65-F5344CB8AC3E}">
        <p14:creationId xmlns:p14="http://schemas.microsoft.com/office/powerpoint/2010/main" val="3017231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A609EDB-19A2-46A9-B748-7436AFA44D60}"/>
              </a:ext>
            </a:extLst>
          </p:cNvPr>
          <p:cNvSpPr>
            <a:spLocks noGrp="1"/>
          </p:cNvSpPr>
          <p:nvPr>
            <p:ph type="ctrTitle"/>
          </p:nvPr>
        </p:nvSpPr>
        <p:spPr>
          <a:xfrm>
            <a:off x="4976028" y="965200"/>
            <a:ext cx="6170943" cy="4329641"/>
          </a:xfrm>
        </p:spPr>
        <p:txBody>
          <a:bodyPr anchor="ctr">
            <a:normAutofit/>
          </a:bodyPr>
          <a:lstStyle/>
          <a:p>
            <a:r>
              <a:rPr lang="en-US" sz="5000"/>
              <a:t>The Coronavirus Pandemic System Integrated Control </a:t>
            </a:r>
          </a:p>
        </p:txBody>
      </p:sp>
      <p:sp>
        <p:nvSpPr>
          <p:cNvPr id="3" name="Subtitle 2">
            <a:extLst>
              <a:ext uri="{FF2B5EF4-FFF2-40B4-BE49-F238E27FC236}">
                <a16:creationId xmlns:a16="http://schemas.microsoft.com/office/drawing/2014/main" id="{D05BCAA5-0E04-4658-8A45-09CF4C6DB8A3}"/>
              </a:ext>
            </a:extLst>
          </p:cNvPr>
          <p:cNvSpPr>
            <a:spLocks noGrp="1"/>
          </p:cNvSpPr>
          <p:nvPr>
            <p:ph type="subTitle" idx="1"/>
          </p:nvPr>
        </p:nvSpPr>
        <p:spPr>
          <a:xfrm>
            <a:off x="965200" y="965200"/>
            <a:ext cx="3367361" cy="4329641"/>
          </a:xfrm>
        </p:spPr>
        <p:txBody>
          <a:bodyPr anchor="ctr">
            <a:normAutofit/>
          </a:bodyPr>
          <a:lstStyle/>
          <a:p>
            <a:pPr algn="r"/>
            <a:r>
              <a:rPr lang="en-US" dirty="0"/>
              <a:t>Adam Adkins, Alexander Sweeney &amp; Scott Caldwell</a:t>
            </a:r>
            <a:endParaRPr lang="en-US"/>
          </a:p>
          <a:p>
            <a:pPr algn="r"/>
            <a:endParaRPr lang="en-US"/>
          </a:p>
        </p:txBody>
      </p:sp>
      <p:cxnSp>
        <p:nvCxnSpPr>
          <p:cNvPr id="22" name="Straight Connector 2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34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err="1">
                <a:solidFill>
                  <a:schemeClr val="bg1"/>
                </a:solidFill>
              </a:rPr>
              <a:t>TestResult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BC569891-9B73-4B8F-9860-88FB1F9D2F07}"/>
              </a:ext>
            </a:extLst>
          </p:cNvPr>
          <p:cNvPicPr>
            <a:picLocks noChangeAspect="1"/>
          </p:cNvPicPr>
          <p:nvPr/>
        </p:nvPicPr>
        <p:blipFill>
          <a:blip r:embed="rId4"/>
          <a:stretch>
            <a:fillRect/>
          </a:stretch>
        </p:blipFill>
        <p:spPr>
          <a:xfrm>
            <a:off x="6242589" y="752399"/>
            <a:ext cx="4342829" cy="5353201"/>
          </a:xfrm>
          <a:prstGeom prst="rect">
            <a:avLst/>
          </a:prstGeom>
        </p:spPr>
      </p:pic>
    </p:spTree>
    <p:extLst>
      <p:ext uri="{BB962C8B-B14F-4D97-AF65-F5344CB8AC3E}">
        <p14:creationId xmlns:p14="http://schemas.microsoft.com/office/powerpoint/2010/main" val="2433013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err="1">
                <a:solidFill>
                  <a:schemeClr val="bg1"/>
                </a:solidFill>
              </a:rPr>
              <a:t>TestResult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3" name="Picture 2">
            <a:extLst>
              <a:ext uri="{FF2B5EF4-FFF2-40B4-BE49-F238E27FC236}">
                <a16:creationId xmlns:a16="http://schemas.microsoft.com/office/drawing/2014/main" id="{BC569891-9B73-4B8F-9860-88FB1F9D2F07}"/>
              </a:ext>
            </a:extLst>
          </p:cNvPr>
          <p:cNvPicPr>
            <a:picLocks noChangeAspect="1"/>
          </p:cNvPicPr>
          <p:nvPr/>
        </p:nvPicPr>
        <p:blipFill>
          <a:blip r:embed="rId4"/>
          <a:stretch>
            <a:fillRect/>
          </a:stretch>
        </p:blipFill>
        <p:spPr>
          <a:xfrm>
            <a:off x="6242589" y="752399"/>
            <a:ext cx="4342829" cy="5353201"/>
          </a:xfrm>
          <a:prstGeom prst="rect">
            <a:avLst/>
          </a:prstGeom>
        </p:spPr>
      </p:pic>
    </p:spTree>
    <p:extLst>
      <p:ext uri="{BB962C8B-B14F-4D97-AF65-F5344CB8AC3E}">
        <p14:creationId xmlns:p14="http://schemas.microsoft.com/office/powerpoint/2010/main" val="221511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Invoice</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4" name="Picture 3">
            <a:extLst>
              <a:ext uri="{FF2B5EF4-FFF2-40B4-BE49-F238E27FC236}">
                <a16:creationId xmlns:a16="http://schemas.microsoft.com/office/drawing/2014/main" id="{698D63D8-C34A-4F73-AA2E-94CD29CC76A3}"/>
              </a:ext>
            </a:extLst>
          </p:cNvPr>
          <p:cNvPicPr>
            <a:picLocks noChangeAspect="1"/>
          </p:cNvPicPr>
          <p:nvPr/>
        </p:nvPicPr>
        <p:blipFill>
          <a:blip r:embed="rId4"/>
          <a:stretch>
            <a:fillRect/>
          </a:stretch>
        </p:blipFill>
        <p:spPr>
          <a:xfrm>
            <a:off x="6096000" y="720725"/>
            <a:ext cx="4742202" cy="5214897"/>
          </a:xfrm>
          <a:prstGeom prst="rect">
            <a:avLst/>
          </a:prstGeom>
        </p:spPr>
      </p:pic>
    </p:spTree>
    <p:extLst>
      <p:ext uri="{BB962C8B-B14F-4D97-AF65-F5344CB8AC3E}">
        <p14:creationId xmlns:p14="http://schemas.microsoft.com/office/powerpoint/2010/main" val="2031954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2C37D71-A753-4F47-B443-1B1429CA48F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Payment</a:t>
            </a:r>
            <a:endParaRPr lang="en-US" sz="1800" dirty="0">
              <a:solidFill>
                <a:schemeClr val="bg1"/>
              </a:solidFill>
            </a:endParaRPr>
          </a:p>
        </p:txBody>
      </p:sp>
      <p:pic>
        <p:nvPicPr>
          <p:cNvPr id="26"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7" name="Content Placeholder 7">
            <a:extLst>
              <a:ext uri="{FF2B5EF4-FFF2-40B4-BE49-F238E27FC236}">
                <a16:creationId xmlns:a16="http://schemas.microsoft.com/office/drawing/2014/main" id="{60BCE233-D980-4715-A62C-4E6F46857A89}"/>
              </a:ext>
            </a:extLst>
          </p:cNvPr>
          <p:cNvSpPr>
            <a:spLocks noGrp="1"/>
          </p:cNvSpPr>
          <p:nvPr>
            <p:ph idx="1"/>
          </p:nvPr>
        </p:nvSpPr>
        <p:spPr>
          <a:xfrm>
            <a:off x="685800" y="2821774"/>
            <a:ext cx="3687417" cy="3148329"/>
          </a:xfrm>
        </p:spPr>
        <p:txBody>
          <a:bodyPr>
            <a:normAutofit/>
          </a:bodyPr>
          <a:lstStyle/>
          <a:p>
            <a:endParaRPr lang="en-US" sz="1600" dirty="0">
              <a:solidFill>
                <a:schemeClr val="bg1"/>
              </a:solidFill>
            </a:endParaRPr>
          </a:p>
        </p:txBody>
      </p:sp>
      <p:pic>
        <p:nvPicPr>
          <p:cNvPr id="6" name="Picture 5">
            <a:extLst>
              <a:ext uri="{FF2B5EF4-FFF2-40B4-BE49-F238E27FC236}">
                <a16:creationId xmlns:a16="http://schemas.microsoft.com/office/drawing/2014/main" id="{D9293211-07E1-41D5-ADC2-452DEC5894FB}"/>
              </a:ext>
            </a:extLst>
          </p:cNvPr>
          <p:cNvPicPr>
            <a:picLocks noChangeAspect="1"/>
          </p:cNvPicPr>
          <p:nvPr/>
        </p:nvPicPr>
        <p:blipFill>
          <a:blip r:embed="rId4"/>
          <a:stretch>
            <a:fillRect/>
          </a:stretch>
        </p:blipFill>
        <p:spPr>
          <a:xfrm>
            <a:off x="6381225" y="1149622"/>
            <a:ext cx="4065557" cy="4558756"/>
          </a:xfrm>
          <a:prstGeom prst="rect">
            <a:avLst/>
          </a:prstGeom>
        </p:spPr>
      </p:pic>
    </p:spTree>
    <p:extLst>
      <p:ext uri="{BB962C8B-B14F-4D97-AF65-F5344CB8AC3E}">
        <p14:creationId xmlns:p14="http://schemas.microsoft.com/office/powerpoint/2010/main" val="3217543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333370A9-CB6F-4027-B53C-3A207AF73B06}"/>
              </a:ext>
            </a:extLst>
          </p:cNvPr>
          <p:cNvPicPr>
            <a:picLocks noChangeAspect="1"/>
          </p:cNvPicPr>
          <p:nvPr/>
        </p:nvPicPr>
        <p:blipFill>
          <a:blip r:embed="rId4"/>
          <a:stretch>
            <a:fillRect/>
          </a:stretch>
        </p:blipFill>
        <p:spPr>
          <a:xfrm>
            <a:off x="4695871" y="896645"/>
            <a:ext cx="7198918" cy="5335120"/>
          </a:xfrm>
          <a:prstGeom prst="rect">
            <a:avLst/>
          </a:prstGeom>
        </p:spPr>
      </p:pic>
    </p:spTree>
    <p:extLst>
      <p:ext uri="{BB962C8B-B14F-4D97-AF65-F5344CB8AC3E}">
        <p14:creationId xmlns:p14="http://schemas.microsoft.com/office/powerpoint/2010/main" val="266403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400"/>
              <a:t>Class Relationships</a:t>
            </a:r>
          </a:p>
        </p:txBody>
      </p:sp>
      <p:sp useBgFill="1">
        <p:nvSpPr>
          <p:cNvPr id="29" name="Rectangle 28">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1C7B1B-6136-4D8D-897B-BD3A10CAE1F4}"/>
              </a:ext>
            </a:extLst>
          </p:cNvPr>
          <p:cNvPicPr>
            <a:picLocks noChangeAspect="1"/>
          </p:cNvPicPr>
          <p:nvPr/>
        </p:nvPicPr>
        <p:blipFill>
          <a:blip r:embed="rId4"/>
          <a:stretch>
            <a:fillRect/>
          </a:stretch>
        </p:blipFill>
        <p:spPr>
          <a:xfrm>
            <a:off x="204187" y="706085"/>
            <a:ext cx="6972680" cy="5445829"/>
          </a:xfrm>
          <a:prstGeom prst="rect">
            <a:avLst/>
          </a:prstGeom>
        </p:spPr>
      </p:pic>
    </p:spTree>
    <p:extLst>
      <p:ext uri="{BB962C8B-B14F-4D97-AF65-F5344CB8AC3E}">
        <p14:creationId xmlns:p14="http://schemas.microsoft.com/office/powerpoint/2010/main" val="3374371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E473ABEE-6DE3-420B-85D5-64698172D536}"/>
              </a:ext>
            </a:extLst>
          </p:cNvPr>
          <p:cNvPicPr>
            <a:picLocks noChangeAspect="1"/>
          </p:cNvPicPr>
          <p:nvPr/>
        </p:nvPicPr>
        <p:blipFill>
          <a:blip r:embed="rId4"/>
          <a:stretch>
            <a:fillRect/>
          </a:stretch>
        </p:blipFill>
        <p:spPr>
          <a:xfrm>
            <a:off x="4848925" y="1078538"/>
            <a:ext cx="7016827" cy="5419916"/>
          </a:xfrm>
          <a:prstGeom prst="rect">
            <a:avLst/>
          </a:prstGeom>
        </p:spPr>
      </p:pic>
    </p:spTree>
    <p:extLst>
      <p:ext uri="{BB962C8B-B14F-4D97-AF65-F5344CB8AC3E}">
        <p14:creationId xmlns:p14="http://schemas.microsoft.com/office/powerpoint/2010/main" val="3388383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9" name="Rectangle 28">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5CB35A-F5AE-42C3-9AB6-646879443368}"/>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3700"/>
              <a:t>Class Relationships</a:t>
            </a:r>
          </a:p>
        </p:txBody>
      </p:sp>
      <p:pic>
        <p:nvPicPr>
          <p:cNvPr id="4" name="Picture 3">
            <a:extLst>
              <a:ext uri="{FF2B5EF4-FFF2-40B4-BE49-F238E27FC236}">
                <a16:creationId xmlns:a16="http://schemas.microsoft.com/office/drawing/2014/main" id="{1020C071-A6FE-4F73-ADB9-CCBC93A1EAEC}"/>
              </a:ext>
            </a:extLst>
          </p:cNvPr>
          <p:cNvPicPr>
            <a:picLocks noChangeAspect="1"/>
          </p:cNvPicPr>
          <p:nvPr/>
        </p:nvPicPr>
        <p:blipFill>
          <a:blip r:embed="rId4"/>
          <a:stretch>
            <a:fillRect/>
          </a:stretch>
        </p:blipFill>
        <p:spPr>
          <a:xfrm>
            <a:off x="4602770" y="852257"/>
            <a:ext cx="7232140" cy="5378750"/>
          </a:xfrm>
          <a:prstGeom prst="rect">
            <a:avLst/>
          </a:prstGeom>
        </p:spPr>
      </p:pic>
    </p:spTree>
    <p:extLst>
      <p:ext uri="{BB962C8B-B14F-4D97-AF65-F5344CB8AC3E}">
        <p14:creationId xmlns:p14="http://schemas.microsoft.com/office/powerpoint/2010/main" val="174893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9" name="Rectangle 18">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72B9A5-85AB-4B6F-A599-E3C6A32A53A6}"/>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r>
              <a:rPr lang="en-US" sz="4800"/>
              <a:t>Use Cases</a:t>
            </a:r>
          </a:p>
        </p:txBody>
      </p:sp>
      <p:sp useBgFill="1">
        <p:nvSpPr>
          <p:cNvPr id="21" name="Rectangle 20">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D949679-65D9-43C4-8121-AEEA0151D488}"/>
              </a:ext>
            </a:extLst>
          </p:cNvPr>
          <p:cNvPicPr>
            <a:picLocks noChangeAspect="1"/>
          </p:cNvPicPr>
          <p:nvPr/>
        </p:nvPicPr>
        <p:blipFill rotWithShape="1">
          <a:blip r:embed="rId4"/>
          <a:srcRect l="186" r="5227"/>
          <a:stretch/>
        </p:blipFill>
        <p:spPr>
          <a:xfrm>
            <a:off x="-4" y="10"/>
            <a:ext cx="4654291" cy="6857990"/>
          </a:xfrm>
          <a:prstGeom prst="rect">
            <a:avLst/>
          </a:prstGeom>
        </p:spPr>
      </p:pic>
      <p:sp>
        <p:nvSpPr>
          <p:cNvPr id="23" name="Rectangle 22">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85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D09D37D-B7A2-4813-B7C1-BB0B12BE7D52}"/>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Packages</a:t>
            </a:r>
          </a:p>
        </p:txBody>
      </p:sp>
      <p:pic>
        <p:nvPicPr>
          <p:cNvPr id="4" name="Picture 3">
            <a:extLst>
              <a:ext uri="{FF2B5EF4-FFF2-40B4-BE49-F238E27FC236}">
                <a16:creationId xmlns:a16="http://schemas.microsoft.com/office/drawing/2014/main" id="{40D58A58-9195-4F3D-9FD3-FB17D90F66A4}"/>
              </a:ext>
            </a:extLst>
          </p:cNvPr>
          <p:cNvPicPr>
            <a:picLocks noChangeAspect="1"/>
          </p:cNvPicPr>
          <p:nvPr/>
        </p:nvPicPr>
        <p:blipFill>
          <a:blip r:embed="rId4"/>
          <a:stretch>
            <a:fillRect/>
          </a:stretch>
        </p:blipFill>
        <p:spPr>
          <a:xfrm>
            <a:off x="4603215" y="822374"/>
            <a:ext cx="7408805" cy="5603171"/>
          </a:xfrm>
          <a:prstGeom prst="rect">
            <a:avLst/>
          </a:prstGeom>
        </p:spPr>
      </p:pic>
    </p:spTree>
    <p:extLst>
      <p:ext uri="{BB962C8B-B14F-4D97-AF65-F5344CB8AC3E}">
        <p14:creationId xmlns:p14="http://schemas.microsoft.com/office/powerpoint/2010/main" val="1702766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7311C-4FE9-4BCA-9415-DA432E8034B5}"/>
              </a:ext>
            </a:extLst>
          </p:cNvPr>
          <p:cNvPicPr>
            <a:picLocks noChangeAspect="1"/>
          </p:cNvPicPr>
          <p:nvPr/>
        </p:nvPicPr>
        <p:blipFill rotWithShape="1">
          <a:blip r:embed="rId2">
            <a:alphaModFix amt="50000"/>
          </a:blip>
          <a:srcRect t="44964" b="10036"/>
          <a:stretch/>
        </p:blipFill>
        <p:spPr>
          <a:xfrm>
            <a:off x="20" y="10"/>
            <a:ext cx="12191980" cy="685799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2D6D0EB-A8D4-43D5-8F83-D04D767506F3}"/>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Requirements</a:t>
            </a:r>
          </a:p>
        </p:txBody>
      </p:sp>
      <p:sp>
        <p:nvSpPr>
          <p:cNvPr id="3" name="Text Placeholder 2">
            <a:extLst>
              <a:ext uri="{FF2B5EF4-FFF2-40B4-BE49-F238E27FC236}">
                <a16:creationId xmlns:a16="http://schemas.microsoft.com/office/drawing/2014/main" id="{24E47DC4-5FE0-44A3-B6FB-5C6E623ACE80}"/>
              </a:ext>
            </a:extLst>
          </p:cNvPr>
          <p:cNvSpPr>
            <a:spLocks noGrp="1"/>
          </p:cNvSpPr>
          <p:nvPr>
            <p:ph type="body" idx="1"/>
          </p:nvPr>
        </p:nvSpPr>
        <p:spPr>
          <a:xfrm>
            <a:off x="1371600" y="4842935"/>
            <a:ext cx="9448800" cy="685800"/>
          </a:xfrm>
        </p:spPr>
        <p:txBody>
          <a:bodyPr vert="horz" lIns="91440" tIns="45720" rIns="91440" bIns="45720" rtlCol="0">
            <a:normAutofit/>
          </a:bodyPr>
          <a:lstStyle/>
          <a:p>
            <a:pPr algn="l"/>
            <a:endParaRPr lang="en-US" sz="2000" dirty="0">
              <a:solidFill>
                <a:schemeClr val="tx1"/>
              </a:solidFill>
            </a:endParaRPr>
          </a:p>
        </p:txBody>
      </p:sp>
    </p:spTree>
    <p:extLst>
      <p:ext uri="{BB962C8B-B14F-4D97-AF65-F5344CB8AC3E}">
        <p14:creationId xmlns:p14="http://schemas.microsoft.com/office/powerpoint/2010/main" val="1530403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 name="Picture 3" descr="Gears up close">
            <a:extLst>
              <a:ext uri="{FF2B5EF4-FFF2-40B4-BE49-F238E27FC236}">
                <a16:creationId xmlns:a16="http://schemas.microsoft.com/office/drawing/2014/main" id="{7BFBEB30-0D82-476C-940F-652D44A368F2}"/>
              </a:ext>
            </a:extLst>
          </p:cNvPr>
          <p:cNvPicPr>
            <a:picLocks noChangeAspect="1"/>
          </p:cNvPicPr>
          <p:nvPr/>
        </p:nvPicPr>
        <p:blipFill rotWithShape="1">
          <a:blip r:embed="rId4">
            <a:alphaModFix amt="40000"/>
          </a:blip>
          <a:srcRect t="3196" b="12535"/>
          <a:stretch/>
        </p:blipFill>
        <p:spPr>
          <a:xfrm>
            <a:off x="20" y="10"/>
            <a:ext cx="12191980" cy="685799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Executables</a:t>
            </a:r>
          </a:p>
        </p:txBody>
      </p:sp>
    </p:spTree>
    <p:extLst>
      <p:ext uri="{BB962C8B-B14F-4D97-AF65-F5344CB8AC3E}">
        <p14:creationId xmlns:p14="http://schemas.microsoft.com/office/powerpoint/2010/main" val="1286821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Setting a Personnel’s schedule</a:t>
            </a:r>
            <a:br>
              <a:rPr lang="en-US" sz="3200" b="1"/>
            </a:br>
            <a:endParaRPr lang="en-US" sz="3200"/>
          </a:p>
        </p:txBody>
      </p:sp>
      <p:graphicFrame>
        <p:nvGraphicFramePr>
          <p:cNvPr id="11" name="Content Placeholder 2">
            <a:extLst>
              <a:ext uri="{FF2B5EF4-FFF2-40B4-BE49-F238E27FC236}">
                <a16:creationId xmlns:a16="http://schemas.microsoft.com/office/drawing/2014/main" id="{FFF973AD-5F19-4069-85E4-31D48D0DDC4C}"/>
              </a:ext>
            </a:extLst>
          </p:cNvPr>
          <p:cNvGraphicFramePr>
            <a:graphicFrameLocks noGrp="1"/>
          </p:cNvGraphicFramePr>
          <p:nvPr>
            <p:ph idx="1"/>
            <p:extLst>
              <p:ext uri="{D42A27DB-BD31-4B8C-83A1-F6EECF244321}">
                <p14:modId xmlns:p14="http://schemas.microsoft.com/office/powerpoint/2010/main" val="156487059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6339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Booking Appointments</a:t>
            </a:r>
            <a:br>
              <a:rPr lang="en-US" sz="3200" b="1"/>
            </a:br>
            <a:endParaRPr lang="en-US" sz="3200"/>
          </a:p>
        </p:txBody>
      </p:sp>
      <p:graphicFrame>
        <p:nvGraphicFramePr>
          <p:cNvPr id="5" name="Content Placeholder 2">
            <a:extLst>
              <a:ext uri="{FF2B5EF4-FFF2-40B4-BE49-F238E27FC236}">
                <a16:creationId xmlns:a16="http://schemas.microsoft.com/office/drawing/2014/main" id="{961CC12D-B15D-42D8-8A1A-A216DBA888CB}"/>
              </a:ext>
            </a:extLst>
          </p:cNvPr>
          <p:cNvGraphicFramePr>
            <a:graphicFrameLocks noGrp="1"/>
          </p:cNvGraphicFramePr>
          <p:nvPr>
            <p:ph idx="1"/>
            <p:extLst>
              <p:ext uri="{D42A27DB-BD31-4B8C-83A1-F6EECF244321}">
                <p14:modId xmlns:p14="http://schemas.microsoft.com/office/powerpoint/2010/main" val="2802003258"/>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856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Recording a Visit</a:t>
            </a:r>
            <a:br>
              <a:rPr lang="en-US" sz="3200" b="1"/>
            </a:br>
            <a:endParaRPr lang="en-US" sz="3200"/>
          </a:p>
        </p:txBody>
      </p:sp>
      <p:graphicFrame>
        <p:nvGraphicFramePr>
          <p:cNvPr id="5" name="Content Placeholder 2">
            <a:extLst>
              <a:ext uri="{FF2B5EF4-FFF2-40B4-BE49-F238E27FC236}">
                <a16:creationId xmlns:a16="http://schemas.microsoft.com/office/drawing/2014/main" id="{6435B88C-9D1E-4A7D-9116-4EC58C9EDAED}"/>
              </a:ext>
            </a:extLst>
          </p:cNvPr>
          <p:cNvGraphicFramePr>
            <a:graphicFrameLocks noGrp="1"/>
          </p:cNvGraphicFramePr>
          <p:nvPr>
            <p:ph idx="1"/>
            <p:extLst>
              <p:ext uri="{D42A27DB-BD31-4B8C-83A1-F6EECF244321}">
                <p14:modId xmlns:p14="http://schemas.microsoft.com/office/powerpoint/2010/main" val="247739584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594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Creating Invoices and Payments</a:t>
            </a:r>
            <a:br>
              <a:rPr lang="en-US" sz="3200" b="1"/>
            </a:br>
            <a:endParaRPr lang="en-US" sz="3200"/>
          </a:p>
        </p:txBody>
      </p:sp>
      <p:graphicFrame>
        <p:nvGraphicFramePr>
          <p:cNvPr id="5" name="Content Placeholder 2">
            <a:extLst>
              <a:ext uri="{FF2B5EF4-FFF2-40B4-BE49-F238E27FC236}">
                <a16:creationId xmlns:a16="http://schemas.microsoft.com/office/drawing/2014/main" id="{CD1CEB41-0C45-4466-8153-542AC2543394}"/>
              </a:ext>
            </a:extLst>
          </p:cNvPr>
          <p:cNvGraphicFramePr>
            <a:graphicFrameLocks noGrp="1"/>
          </p:cNvGraphicFramePr>
          <p:nvPr>
            <p:ph idx="1"/>
            <p:extLst>
              <p:ext uri="{D42A27DB-BD31-4B8C-83A1-F6EECF244321}">
                <p14:modId xmlns:p14="http://schemas.microsoft.com/office/powerpoint/2010/main" val="373372369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337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Login System</a:t>
            </a:r>
            <a:br>
              <a:rPr lang="en-US" sz="3200" b="1"/>
            </a:br>
            <a:endParaRPr lang="en-US" sz="3200"/>
          </a:p>
        </p:txBody>
      </p:sp>
      <p:graphicFrame>
        <p:nvGraphicFramePr>
          <p:cNvPr id="5" name="Content Placeholder 2">
            <a:extLst>
              <a:ext uri="{FF2B5EF4-FFF2-40B4-BE49-F238E27FC236}">
                <a16:creationId xmlns:a16="http://schemas.microsoft.com/office/drawing/2014/main" id="{570ACB5D-D66C-42A7-8396-8548323F3790}"/>
              </a:ext>
            </a:extLst>
          </p:cNvPr>
          <p:cNvGraphicFramePr>
            <a:graphicFrameLocks noGrp="1"/>
          </p:cNvGraphicFramePr>
          <p:nvPr>
            <p:ph idx="1"/>
            <p:extLst>
              <p:ext uri="{D42A27DB-BD31-4B8C-83A1-F6EECF244321}">
                <p14:modId xmlns:p14="http://schemas.microsoft.com/office/powerpoint/2010/main" val="295418262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295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BFCD6B4-82BE-4D3A-BCF1-1C94720BFAB9}"/>
              </a:ext>
            </a:extLst>
          </p:cNvPr>
          <p:cNvSpPr>
            <a:spLocks noGrp="1"/>
          </p:cNvSpPr>
          <p:nvPr>
            <p:ph type="title"/>
          </p:nvPr>
        </p:nvSpPr>
        <p:spPr>
          <a:xfrm>
            <a:off x="685800" y="1066163"/>
            <a:ext cx="3306744" cy="5148371"/>
          </a:xfrm>
        </p:spPr>
        <p:txBody>
          <a:bodyPr>
            <a:normAutofit/>
          </a:bodyPr>
          <a:lstStyle/>
          <a:p>
            <a:r>
              <a:rPr lang="en-US" sz="3200" b="1"/>
              <a:t>Executable Release: Generating Reports</a:t>
            </a:r>
            <a:br>
              <a:rPr lang="en-US" sz="3200" b="1"/>
            </a:br>
            <a:endParaRPr lang="en-US" sz="3200"/>
          </a:p>
        </p:txBody>
      </p:sp>
      <p:graphicFrame>
        <p:nvGraphicFramePr>
          <p:cNvPr id="5" name="Content Placeholder 2">
            <a:extLst>
              <a:ext uri="{FF2B5EF4-FFF2-40B4-BE49-F238E27FC236}">
                <a16:creationId xmlns:a16="http://schemas.microsoft.com/office/drawing/2014/main" id="{543DBEC7-1D75-4AB4-9EE6-F0727FD787F5}"/>
              </a:ext>
            </a:extLst>
          </p:cNvPr>
          <p:cNvGraphicFramePr>
            <a:graphicFrameLocks noGrp="1"/>
          </p:cNvGraphicFramePr>
          <p:nvPr>
            <p:ph idx="1"/>
            <p:extLst>
              <p:ext uri="{D42A27DB-BD31-4B8C-83A1-F6EECF244321}">
                <p14:modId xmlns:p14="http://schemas.microsoft.com/office/powerpoint/2010/main" val="2020905210"/>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9922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44"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832ED34-C6B6-4A39-8F05-5E56AA862F4A}"/>
              </a:ext>
            </a:extLst>
          </p:cNvPr>
          <p:cNvSpPr>
            <a:spLocks noGrp="1"/>
          </p:cNvSpPr>
          <p:nvPr>
            <p:ph type="title"/>
          </p:nvPr>
        </p:nvSpPr>
        <p:spPr>
          <a:xfrm>
            <a:off x="685800" y="1066163"/>
            <a:ext cx="3306744" cy="5148371"/>
          </a:xfrm>
        </p:spPr>
        <p:txBody>
          <a:bodyPr>
            <a:normAutofit/>
          </a:bodyPr>
          <a:lstStyle/>
          <a:p>
            <a:r>
              <a:rPr lang="en-US" sz="3400" dirty="0">
                <a:solidFill>
                  <a:schemeClr val="bg1"/>
                </a:solidFill>
              </a:rPr>
              <a:t>CPSIC Functional Requirements</a:t>
            </a:r>
          </a:p>
        </p:txBody>
      </p:sp>
      <p:graphicFrame>
        <p:nvGraphicFramePr>
          <p:cNvPr id="45" name="Content Placeholder 2">
            <a:extLst>
              <a:ext uri="{FF2B5EF4-FFF2-40B4-BE49-F238E27FC236}">
                <a16:creationId xmlns:a16="http://schemas.microsoft.com/office/drawing/2014/main" id="{B522A606-9C13-4460-81FF-80B559D5D848}"/>
              </a:ext>
            </a:extLst>
          </p:cNvPr>
          <p:cNvGraphicFramePr>
            <a:graphicFrameLocks noGrp="1"/>
          </p:cNvGraphicFramePr>
          <p:nvPr>
            <p:ph idx="1"/>
            <p:extLst>
              <p:ext uri="{D42A27DB-BD31-4B8C-83A1-F6EECF244321}">
                <p14:modId xmlns:p14="http://schemas.microsoft.com/office/powerpoint/2010/main" val="911794101"/>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275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F7F93D8-D739-474C-A37E-812483B952F9}"/>
              </a:ext>
            </a:extLst>
          </p:cNvPr>
          <p:cNvSpPr>
            <a:spLocks noGrp="1"/>
          </p:cNvSpPr>
          <p:nvPr>
            <p:ph type="title"/>
          </p:nvPr>
        </p:nvSpPr>
        <p:spPr>
          <a:xfrm>
            <a:off x="685800" y="1066163"/>
            <a:ext cx="3306744" cy="5148371"/>
          </a:xfrm>
        </p:spPr>
        <p:txBody>
          <a:bodyPr>
            <a:normAutofit/>
          </a:bodyPr>
          <a:lstStyle/>
          <a:p>
            <a:r>
              <a:rPr lang="en-US" sz="3400">
                <a:solidFill>
                  <a:schemeClr val="bg1"/>
                </a:solidFill>
              </a:rPr>
              <a:t>CPSIC NON-Functional Requirements</a:t>
            </a:r>
          </a:p>
        </p:txBody>
      </p:sp>
      <p:graphicFrame>
        <p:nvGraphicFramePr>
          <p:cNvPr id="5" name="Content Placeholder 2">
            <a:extLst>
              <a:ext uri="{FF2B5EF4-FFF2-40B4-BE49-F238E27FC236}">
                <a16:creationId xmlns:a16="http://schemas.microsoft.com/office/drawing/2014/main" id="{5C9325DB-E3B6-43B9-ADA4-F9B6945CC584}"/>
              </a:ext>
            </a:extLst>
          </p:cNvPr>
          <p:cNvGraphicFramePr>
            <a:graphicFrameLocks noGrp="1"/>
          </p:cNvGraphicFramePr>
          <p:nvPr>
            <p:ph idx="1"/>
            <p:extLst>
              <p:ext uri="{D42A27DB-BD31-4B8C-83A1-F6EECF244321}">
                <p14:modId xmlns:p14="http://schemas.microsoft.com/office/powerpoint/2010/main" val="145331518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2652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84FE-0B6D-4741-B6E5-8BC6211040CF}"/>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Security</a:t>
            </a:r>
            <a:endParaRPr lang="en-US" dirty="0"/>
          </a:p>
        </p:txBody>
      </p:sp>
      <p:graphicFrame>
        <p:nvGraphicFramePr>
          <p:cNvPr id="5" name="Content Placeholder 2">
            <a:extLst>
              <a:ext uri="{FF2B5EF4-FFF2-40B4-BE49-F238E27FC236}">
                <a16:creationId xmlns:a16="http://schemas.microsoft.com/office/drawing/2014/main" id="{6EF1F6BC-FE07-458E-B908-AED8D37E7DA6}"/>
              </a:ext>
            </a:extLst>
          </p:cNvPr>
          <p:cNvGraphicFramePr>
            <a:graphicFrameLocks noGrp="1"/>
          </p:cNvGraphicFramePr>
          <p:nvPr>
            <p:ph idx="1"/>
            <p:extLst>
              <p:ext uri="{D42A27DB-BD31-4B8C-83A1-F6EECF244321}">
                <p14:modId xmlns:p14="http://schemas.microsoft.com/office/powerpoint/2010/main" val="290822730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21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Availability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69807728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324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A051-4544-4F91-9CEB-8357005A8742}"/>
              </a:ext>
            </a:extLst>
          </p:cNvPr>
          <p:cNvSpPr>
            <a:spLocks noGrp="1"/>
          </p:cNvSpPr>
          <p:nvPr>
            <p:ph type="title"/>
          </p:nvPr>
        </p:nvSpPr>
        <p:spPr>
          <a:xfrm>
            <a:off x="2895600" y="764373"/>
            <a:ext cx="8610600" cy="1293028"/>
          </a:xfrm>
        </p:spPr>
        <p:txBody>
          <a:bodyPr>
            <a:normAutofit/>
          </a:bodyPr>
          <a:lstStyle/>
          <a:p>
            <a:r>
              <a:rPr lang="en-US" dirty="0"/>
              <a:t>Fulfilling these Requirements</a:t>
            </a:r>
            <a:br>
              <a:rPr lang="en-US" dirty="0"/>
            </a:br>
            <a:r>
              <a:rPr lang="en-US" sz="3200" dirty="0"/>
              <a:t>Maintainability</a:t>
            </a:r>
            <a:endParaRPr lang="en-US" dirty="0"/>
          </a:p>
        </p:txBody>
      </p:sp>
      <p:graphicFrame>
        <p:nvGraphicFramePr>
          <p:cNvPr id="5" name="Content Placeholder 2">
            <a:extLst>
              <a:ext uri="{FF2B5EF4-FFF2-40B4-BE49-F238E27FC236}">
                <a16:creationId xmlns:a16="http://schemas.microsoft.com/office/drawing/2014/main" id="{31949810-8EEE-4223-9CC6-BB52CAC80C11}"/>
              </a:ext>
            </a:extLst>
          </p:cNvPr>
          <p:cNvGraphicFramePr>
            <a:graphicFrameLocks noGrp="1"/>
          </p:cNvGraphicFramePr>
          <p:nvPr>
            <p:ph idx="1"/>
            <p:extLst>
              <p:ext uri="{D42A27DB-BD31-4B8C-83A1-F6EECF244321}">
                <p14:modId xmlns:p14="http://schemas.microsoft.com/office/powerpoint/2010/main" val="27171995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943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wo people reviewing papers together">
            <a:extLst>
              <a:ext uri="{FF2B5EF4-FFF2-40B4-BE49-F238E27FC236}">
                <a16:creationId xmlns:a16="http://schemas.microsoft.com/office/drawing/2014/main" id="{7BFBEB30-0D82-476C-940F-652D44A368F2}"/>
              </a:ext>
            </a:extLst>
          </p:cNvPr>
          <p:cNvPicPr>
            <a:picLocks noChangeAspect="1"/>
          </p:cNvPicPr>
          <p:nvPr/>
        </p:nvPicPr>
        <p:blipFill rotWithShape="1">
          <a:blip r:embed="rId2">
            <a:alphaModFix amt="50000"/>
          </a:blip>
          <a:srcRect l="14757" t="3387" r="14757" b="3387"/>
          <a:stretch/>
        </p:blipFill>
        <p:spPr>
          <a:xfrm>
            <a:off x="0" y="0"/>
            <a:ext cx="12192000" cy="6858000"/>
          </a:xfrm>
          <a:prstGeom prst="rect">
            <a:avLst/>
          </a:prstGeom>
        </p:spPr>
      </p:pic>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EB63CB8-A6D7-472D-AA56-FFED7EB34CBA}"/>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Software Design</a:t>
            </a:r>
          </a:p>
        </p:txBody>
      </p:sp>
    </p:spTree>
    <p:extLst>
      <p:ext uri="{BB962C8B-B14F-4D97-AF65-F5344CB8AC3E}">
        <p14:creationId xmlns:p14="http://schemas.microsoft.com/office/powerpoint/2010/main" val="180732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Widescreen</PresentationFormat>
  <Paragraphs>177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Century Gothic</vt:lpstr>
      <vt:lpstr>Vapor Trail</vt:lpstr>
      <vt:lpstr>WHAT IS THE CPSIC?</vt:lpstr>
      <vt:lpstr>The Coronavirus Pandemic System Integrated Control </vt:lpstr>
      <vt:lpstr>Requirements</vt:lpstr>
      <vt:lpstr>CPSIC Functional Requirements</vt:lpstr>
      <vt:lpstr>CPSIC NON-Functional Requirements</vt:lpstr>
      <vt:lpstr>Fulfilling These Requirements Security</vt:lpstr>
      <vt:lpstr>Fulfilling these Requirements Availability</vt:lpstr>
      <vt:lpstr>Fulfilling these Requirements Maintainability</vt:lpstr>
      <vt:lpstr>Software Design</vt:lpstr>
      <vt:lpstr>Class Designs</vt:lpstr>
      <vt:lpstr>Class Designs</vt:lpstr>
      <vt:lpstr>Patient</vt:lpstr>
      <vt:lpstr>Personnel</vt:lpstr>
      <vt:lpstr>Appointmentslot</vt:lpstr>
      <vt:lpstr>Appointment</vt:lpstr>
      <vt:lpstr>Visit</vt:lpstr>
      <vt:lpstr>Schedule</vt:lpstr>
      <vt:lpstr>PersonnelSchedule</vt:lpstr>
      <vt:lpstr>Test</vt:lpstr>
      <vt:lpstr>TestResult</vt:lpstr>
      <vt:lpstr>TestResult</vt:lpstr>
      <vt:lpstr>Invoice</vt:lpstr>
      <vt:lpstr>Payment</vt:lpstr>
      <vt:lpstr>Class Relationships</vt:lpstr>
      <vt:lpstr>Class Relationships</vt:lpstr>
      <vt:lpstr>Class Relationships</vt:lpstr>
      <vt:lpstr>Class Relationships</vt:lpstr>
      <vt:lpstr>Use Cases</vt:lpstr>
      <vt:lpstr>Packages</vt:lpstr>
      <vt:lpstr>Executables</vt:lpstr>
      <vt:lpstr>Executable Release: Setting a Personnel’s schedule </vt:lpstr>
      <vt:lpstr>Executable Release: Booking Appointments </vt:lpstr>
      <vt:lpstr>Executable Release: Recording a Visit </vt:lpstr>
      <vt:lpstr>Executable Release: Creating Invoices and Payments </vt:lpstr>
      <vt:lpstr>Executable Release: Login System </vt:lpstr>
      <vt:lpstr>Executable Release: Generating Reports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2020-04-28T05:52:33Z</dcterms:created>
  <dcterms:modified xsi:type="dcterms:W3CDTF">2020-04-28T05:53:07Z</dcterms:modified>
</cp:coreProperties>
</file>