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02" r:id="rId4"/>
  </p:sldMasterIdLst>
  <p:notesMasterIdLst>
    <p:notesMasterId r:id="rId43"/>
  </p:notesMasterIdLst>
  <p:handoutMasterIdLst>
    <p:handoutMasterId r:id="rId44"/>
  </p:handoutMasterIdLst>
  <p:sldIdLst>
    <p:sldId id="263" r:id="rId5"/>
    <p:sldId id="262" r:id="rId6"/>
    <p:sldId id="271" r:id="rId7"/>
    <p:sldId id="264" r:id="rId8"/>
    <p:sldId id="265" r:id="rId9"/>
    <p:sldId id="266" r:id="rId10"/>
    <p:sldId id="267" r:id="rId11"/>
    <p:sldId id="269" r:id="rId12"/>
    <p:sldId id="272" r:id="rId13"/>
    <p:sldId id="270" r:id="rId14"/>
    <p:sldId id="277" r:id="rId15"/>
    <p:sldId id="289" r:id="rId16"/>
    <p:sldId id="283" r:id="rId17"/>
    <p:sldId id="301" r:id="rId18"/>
    <p:sldId id="280" r:id="rId19"/>
    <p:sldId id="279" r:id="rId20"/>
    <p:sldId id="281" r:id="rId21"/>
    <p:sldId id="282" r:id="rId22"/>
    <p:sldId id="287" r:id="rId23"/>
    <p:sldId id="288" r:id="rId24"/>
    <p:sldId id="278" r:id="rId25"/>
    <p:sldId id="286" r:id="rId26"/>
    <p:sldId id="284" r:id="rId27"/>
    <p:sldId id="273" r:id="rId28"/>
    <p:sldId id="302" r:id="rId29"/>
    <p:sldId id="291" r:id="rId30"/>
    <p:sldId id="292" r:id="rId31"/>
    <p:sldId id="274" r:id="rId32"/>
    <p:sldId id="304" r:id="rId33"/>
    <p:sldId id="275" r:id="rId34"/>
    <p:sldId id="294" r:id="rId35"/>
    <p:sldId id="309" r:id="rId36"/>
    <p:sldId id="310" r:id="rId37"/>
    <p:sldId id="297" r:id="rId38"/>
    <p:sldId id="298" r:id="rId39"/>
    <p:sldId id="299" r:id="rId40"/>
    <p:sldId id="308" r:id="rId41"/>
    <p:sldId id="311"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948FC3A-90BA-436F-9745-2E03EC3BD1B2}">
          <p14:sldIdLst>
            <p14:sldId id="263"/>
            <p14:sldId id="262"/>
          </p14:sldIdLst>
        </p14:section>
        <p14:section name="Requirements" id="{3A297277-EBC1-4855-B0D9-9D3514FDACB8}">
          <p14:sldIdLst>
            <p14:sldId id="271"/>
            <p14:sldId id="264"/>
            <p14:sldId id="265"/>
            <p14:sldId id="266"/>
            <p14:sldId id="267"/>
            <p14:sldId id="269"/>
          </p14:sldIdLst>
        </p14:section>
        <p14:section name="Design" id="{60C2D31B-C5DE-4745-91AE-CAC1F3FA4FF2}">
          <p14:sldIdLst>
            <p14:sldId id="272"/>
            <p14:sldId id="270"/>
            <p14:sldId id="277"/>
            <p14:sldId id="289"/>
            <p14:sldId id="283"/>
            <p14:sldId id="301"/>
            <p14:sldId id="280"/>
            <p14:sldId id="279"/>
            <p14:sldId id="281"/>
            <p14:sldId id="282"/>
            <p14:sldId id="287"/>
            <p14:sldId id="288"/>
            <p14:sldId id="278"/>
            <p14:sldId id="286"/>
            <p14:sldId id="284"/>
            <p14:sldId id="273"/>
            <p14:sldId id="302"/>
            <p14:sldId id="291"/>
            <p14:sldId id="292"/>
            <p14:sldId id="274"/>
            <p14:sldId id="304"/>
            <p14:sldId id="275"/>
          </p14:sldIdLst>
        </p14:section>
        <p14:section name="Executables" id="{D21270CB-01A5-427B-B749-9AD89B5E95EB}">
          <p14:sldIdLst>
            <p14:sldId id="294"/>
            <p14:sldId id="309"/>
            <p14:sldId id="310"/>
            <p14:sldId id="297"/>
            <p14:sldId id="298"/>
            <p14:sldId id="299"/>
            <p14:sldId id="308"/>
          </p14:sldIdLst>
        </p14:section>
        <p14:section name="demo?" id="{A47959DC-FBFF-4BBE-9FB4-664FA3B180E0}">
          <p14:sldIdLst/>
        </p14:section>
        <p14:section name="Conclusion" id="{11381F82-B31D-4441-B8A1-44FB2F459B2B}">
          <p14:sldIdLst>
            <p14:sldId id="31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EEBDE5-6EF6-4E3A-B87D-1A3E6DBCB135}" v="440" dt="2020-04-28T14:42:22.0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4648" autoAdjust="0"/>
  </p:normalViewPr>
  <p:slideViewPr>
    <p:cSldViewPr snapToGrid="0">
      <p:cViewPr varScale="1">
        <p:scale>
          <a:sx n="114" d="100"/>
          <a:sy n="114" d="100"/>
        </p:scale>
        <p:origin x="636"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6.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11" Type="http://schemas.openxmlformats.org/officeDocument/2006/relationships/image" Target="../media/image45.sv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svg"/><Relationship Id="rId9" Type="http://schemas.openxmlformats.org/officeDocument/2006/relationships/image" Target="../media/image43.svg"/></Relationships>
</file>

<file path=ppt/diagrams/_rels/data7.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sv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9.sv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svg"/><Relationship Id="rId4" Type="http://schemas.openxmlformats.org/officeDocument/2006/relationships/image" Target="../media/image47.svg"/><Relationship Id="rId9" Type="http://schemas.openxmlformats.org/officeDocument/2006/relationships/image" Target="../media/image5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11" Type="http://schemas.openxmlformats.org/officeDocument/2006/relationships/image" Target="../media/image45.sv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svg"/><Relationship Id="rId9" Type="http://schemas.openxmlformats.org/officeDocument/2006/relationships/image" Target="../media/image43.svg"/></Relationships>
</file>

<file path=ppt/diagrams/_rels/drawing7.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sv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9.sv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svg"/><Relationship Id="rId4" Type="http://schemas.openxmlformats.org/officeDocument/2006/relationships/image" Target="../media/image47.svg"/><Relationship Id="rId9" Type="http://schemas.openxmlformats.org/officeDocument/2006/relationships/image" Target="../media/image52.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010D82-1E3A-437E-B3BD-50375957ED89}" type="doc">
      <dgm:prSet loTypeId="urn:microsoft.com/office/officeart/2005/8/layout/vList6" loCatId="process" qsTypeId="urn:microsoft.com/office/officeart/2005/8/quickstyle/simple1" qsCatId="simple" csTypeId="urn:microsoft.com/office/officeart/2005/8/colors/colorful2" csCatId="colorful" phldr="1"/>
      <dgm:spPr/>
      <dgm:t>
        <a:bodyPr/>
        <a:lstStyle/>
        <a:p>
          <a:endParaRPr lang="en-US"/>
        </a:p>
      </dgm:t>
    </dgm:pt>
    <dgm:pt modelId="{3C14E535-AE1A-4CA4-90B2-1282FF7C8A88}">
      <dgm:prSet/>
      <dgm:spPr/>
      <dgm:t>
        <a:bodyPr/>
        <a:lstStyle/>
        <a:p>
          <a:r>
            <a:rPr lang="en-US" dirty="0"/>
            <a:t>Schedule</a:t>
          </a:r>
        </a:p>
      </dgm:t>
    </dgm:pt>
    <dgm:pt modelId="{2B865A7F-D9E4-4BD8-9B84-4CCE4C3CC780}" type="parTrans" cxnId="{635814DE-09C6-4BEC-AA0F-D91B96278B78}">
      <dgm:prSet/>
      <dgm:spPr/>
      <dgm:t>
        <a:bodyPr/>
        <a:lstStyle/>
        <a:p>
          <a:endParaRPr lang="en-US"/>
        </a:p>
      </dgm:t>
    </dgm:pt>
    <dgm:pt modelId="{BF31A98C-BB45-427F-BDA2-FBB30F934D36}" type="sibTrans" cxnId="{635814DE-09C6-4BEC-AA0F-D91B96278B78}">
      <dgm:prSet/>
      <dgm:spPr/>
      <dgm:t>
        <a:bodyPr/>
        <a:lstStyle/>
        <a:p>
          <a:endParaRPr lang="en-US"/>
        </a:p>
      </dgm:t>
    </dgm:pt>
    <dgm:pt modelId="{E4FCDF08-DF70-477F-B9E6-4B98F00F5910}">
      <dgm:prSet/>
      <dgm:spPr/>
      <dgm:t>
        <a:bodyPr/>
        <a:lstStyle/>
        <a:p>
          <a:r>
            <a:rPr lang="en-US" dirty="0"/>
            <a:t>Store</a:t>
          </a:r>
        </a:p>
      </dgm:t>
    </dgm:pt>
    <dgm:pt modelId="{18B97DAB-191D-43B9-96EF-FFD5B8ECF3DB}" type="parTrans" cxnId="{7D4BBEA3-E51F-4448-91B8-84EC00694AA1}">
      <dgm:prSet/>
      <dgm:spPr/>
      <dgm:t>
        <a:bodyPr/>
        <a:lstStyle/>
        <a:p>
          <a:endParaRPr lang="en-US"/>
        </a:p>
      </dgm:t>
    </dgm:pt>
    <dgm:pt modelId="{3EC1A402-D8EF-4427-B664-B50B1B63A365}" type="sibTrans" cxnId="{7D4BBEA3-E51F-4448-91B8-84EC00694AA1}">
      <dgm:prSet/>
      <dgm:spPr/>
      <dgm:t>
        <a:bodyPr/>
        <a:lstStyle/>
        <a:p>
          <a:endParaRPr lang="en-US"/>
        </a:p>
      </dgm:t>
    </dgm:pt>
    <dgm:pt modelId="{4DB0AA56-E4F0-4F4E-9A90-28A7ADF482B7}">
      <dgm:prSet/>
      <dgm:spPr/>
      <dgm:t>
        <a:bodyPr/>
        <a:lstStyle/>
        <a:p>
          <a:r>
            <a:rPr lang="en-US" dirty="0"/>
            <a:t>Store the patient health results</a:t>
          </a:r>
        </a:p>
      </dgm:t>
    </dgm:pt>
    <dgm:pt modelId="{DAFEFDCF-FBDA-4D0A-9966-3C9895C2B96A}" type="parTrans" cxnId="{44F69BCC-4725-4B43-A7E0-9E5320792132}">
      <dgm:prSet/>
      <dgm:spPr/>
      <dgm:t>
        <a:bodyPr/>
        <a:lstStyle/>
        <a:p>
          <a:endParaRPr lang="en-US"/>
        </a:p>
      </dgm:t>
    </dgm:pt>
    <dgm:pt modelId="{8C078501-BE5B-4827-BAD8-175E9325A077}" type="sibTrans" cxnId="{44F69BCC-4725-4B43-A7E0-9E5320792132}">
      <dgm:prSet/>
      <dgm:spPr/>
      <dgm:t>
        <a:bodyPr/>
        <a:lstStyle/>
        <a:p>
          <a:endParaRPr lang="en-US"/>
        </a:p>
      </dgm:t>
    </dgm:pt>
    <dgm:pt modelId="{77301D24-71DA-4D77-9188-D58FBC36C2E3}">
      <dgm:prSet/>
      <dgm:spPr/>
      <dgm:t>
        <a:bodyPr/>
        <a:lstStyle/>
        <a:p>
          <a:r>
            <a:rPr lang="en-US"/>
            <a:t>Record</a:t>
          </a:r>
        </a:p>
      </dgm:t>
    </dgm:pt>
    <dgm:pt modelId="{A0B401C5-D716-4D2B-8F10-5F2D0DEDCE8B}" type="parTrans" cxnId="{4A3F609B-C5E0-4644-B317-652D7A422C88}">
      <dgm:prSet/>
      <dgm:spPr/>
      <dgm:t>
        <a:bodyPr/>
        <a:lstStyle/>
        <a:p>
          <a:endParaRPr lang="en-US"/>
        </a:p>
      </dgm:t>
    </dgm:pt>
    <dgm:pt modelId="{859CE1DD-7416-4FC1-B437-33B5BDEC8367}" type="sibTrans" cxnId="{4A3F609B-C5E0-4644-B317-652D7A422C88}">
      <dgm:prSet/>
      <dgm:spPr/>
      <dgm:t>
        <a:bodyPr/>
        <a:lstStyle/>
        <a:p>
          <a:endParaRPr lang="en-US"/>
        </a:p>
      </dgm:t>
    </dgm:pt>
    <dgm:pt modelId="{38362038-088B-4F9C-981C-2FB4B17BCFD1}">
      <dgm:prSet/>
      <dgm:spPr/>
      <dgm:t>
        <a:bodyPr/>
        <a:lstStyle/>
        <a:p>
          <a:r>
            <a:rPr lang="en-US" dirty="0"/>
            <a:t>Record payment for the visit</a:t>
          </a:r>
        </a:p>
      </dgm:t>
    </dgm:pt>
    <dgm:pt modelId="{FCB74732-8619-4DB2-AA62-EEF43A9FC563}" type="parTrans" cxnId="{81EE6575-A6AD-41F7-91F7-BB6FAF3F8E18}">
      <dgm:prSet/>
      <dgm:spPr/>
      <dgm:t>
        <a:bodyPr/>
        <a:lstStyle/>
        <a:p>
          <a:endParaRPr lang="en-US"/>
        </a:p>
      </dgm:t>
    </dgm:pt>
    <dgm:pt modelId="{731D5F45-0DF7-4D71-B33D-700EA3BFA3AF}" type="sibTrans" cxnId="{81EE6575-A6AD-41F7-91F7-BB6FAF3F8E18}">
      <dgm:prSet/>
      <dgm:spPr/>
      <dgm:t>
        <a:bodyPr/>
        <a:lstStyle/>
        <a:p>
          <a:endParaRPr lang="en-US"/>
        </a:p>
      </dgm:t>
    </dgm:pt>
    <dgm:pt modelId="{0E46900D-E590-43BA-AB94-9FAF3D58F61F}">
      <dgm:prSet/>
      <dgm:spPr/>
      <dgm:t>
        <a:bodyPr/>
        <a:lstStyle/>
        <a:p>
          <a:r>
            <a:rPr lang="en-US" dirty="0"/>
            <a:t>Prepare</a:t>
          </a:r>
        </a:p>
      </dgm:t>
    </dgm:pt>
    <dgm:pt modelId="{F338A6A4-8F18-49E8-BDB9-6A8B4D402299}" type="parTrans" cxnId="{760C29A1-BC1A-41AF-B85F-0DC5CBCBB9FE}">
      <dgm:prSet/>
      <dgm:spPr/>
      <dgm:t>
        <a:bodyPr/>
        <a:lstStyle/>
        <a:p>
          <a:endParaRPr lang="en-US"/>
        </a:p>
      </dgm:t>
    </dgm:pt>
    <dgm:pt modelId="{62BDF21F-95E3-47DE-92FB-49F25322274B}" type="sibTrans" cxnId="{760C29A1-BC1A-41AF-B85F-0DC5CBCBB9FE}">
      <dgm:prSet/>
      <dgm:spPr/>
      <dgm:t>
        <a:bodyPr/>
        <a:lstStyle/>
        <a:p>
          <a:endParaRPr lang="en-US"/>
        </a:p>
      </dgm:t>
    </dgm:pt>
    <dgm:pt modelId="{54656891-A0A3-4513-A5B3-D38E760AD0A2}">
      <dgm:prSet/>
      <dgm:spPr/>
      <dgm:t>
        <a:bodyPr/>
        <a:lstStyle/>
        <a:p>
          <a:r>
            <a:rPr lang="en-US"/>
            <a:t>Prepare a schedule of booked visits</a:t>
          </a:r>
        </a:p>
      </dgm:t>
    </dgm:pt>
    <dgm:pt modelId="{B8A9A28A-7108-47E9-9E9E-CFFD6D31139E}" type="parTrans" cxnId="{2881CBD0-63B5-4E50-A9B6-30C50392C9ED}">
      <dgm:prSet/>
      <dgm:spPr/>
      <dgm:t>
        <a:bodyPr/>
        <a:lstStyle/>
        <a:p>
          <a:endParaRPr lang="en-US"/>
        </a:p>
      </dgm:t>
    </dgm:pt>
    <dgm:pt modelId="{C32533DF-0DF1-4844-9F69-B28E579AED92}" type="sibTrans" cxnId="{2881CBD0-63B5-4E50-A9B6-30C50392C9ED}">
      <dgm:prSet/>
      <dgm:spPr/>
      <dgm:t>
        <a:bodyPr/>
        <a:lstStyle/>
        <a:p>
          <a:endParaRPr lang="en-US"/>
        </a:p>
      </dgm:t>
    </dgm:pt>
    <dgm:pt modelId="{0F688640-7299-4711-8869-268961273F23}">
      <dgm:prSet/>
      <dgm:spPr/>
      <dgm:t>
        <a:bodyPr/>
        <a:lstStyle/>
        <a:p>
          <a:r>
            <a:rPr lang="en-US"/>
            <a:t>Generate</a:t>
          </a:r>
        </a:p>
      </dgm:t>
    </dgm:pt>
    <dgm:pt modelId="{6458B981-AFC3-46F6-8906-85304BD9DF7C}" type="parTrans" cxnId="{4597B04E-A190-45CD-9C1C-659B591033E7}">
      <dgm:prSet/>
      <dgm:spPr/>
      <dgm:t>
        <a:bodyPr/>
        <a:lstStyle/>
        <a:p>
          <a:endParaRPr lang="en-US"/>
        </a:p>
      </dgm:t>
    </dgm:pt>
    <dgm:pt modelId="{BA80E983-A5B4-4F57-8971-237EAC5B1C57}" type="sibTrans" cxnId="{4597B04E-A190-45CD-9C1C-659B591033E7}">
      <dgm:prSet/>
      <dgm:spPr/>
      <dgm:t>
        <a:bodyPr/>
        <a:lstStyle/>
        <a:p>
          <a:endParaRPr lang="en-US"/>
        </a:p>
      </dgm:t>
    </dgm:pt>
    <dgm:pt modelId="{EE076F94-5C03-454C-B6CF-A6BFDDC9F15C}">
      <dgm:prSet/>
      <dgm:spPr/>
      <dgm:t>
        <a:bodyPr/>
        <a:lstStyle/>
        <a:p>
          <a:r>
            <a:rPr lang="en-US"/>
            <a:t>Generate reports of earned money</a:t>
          </a:r>
        </a:p>
      </dgm:t>
    </dgm:pt>
    <dgm:pt modelId="{FF736B42-5054-4B7A-98E0-0F2F03797C56}" type="parTrans" cxnId="{F4E4F3A0-8118-4530-81DB-FD13024B45C1}">
      <dgm:prSet/>
      <dgm:spPr/>
      <dgm:t>
        <a:bodyPr/>
        <a:lstStyle/>
        <a:p>
          <a:endParaRPr lang="en-US"/>
        </a:p>
      </dgm:t>
    </dgm:pt>
    <dgm:pt modelId="{8A86196A-EF59-4B00-AE6D-39D0BA4F9A4D}" type="sibTrans" cxnId="{F4E4F3A0-8118-4530-81DB-FD13024B45C1}">
      <dgm:prSet/>
      <dgm:spPr/>
      <dgm:t>
        <a:bodyPr/>
        <a:lstStyle/>
        <a:p>
          <a:endParaRPr lang="en-US"/>
        </a:p>
      </dgm:t>
    </dgm:pt>
    <dgm:pt modelId="{ED275F6D-C13A-4CEA-AE6E-618D7090A38E}">
      <dgm:prSet/>
      <dgm:spPr/>
      <dgm:t>
        <a:bodyPr/>
        <a:lstStyle/>
        <a:p>
          <a:r>
            <a:rPr lang="en-US"/>
            <a:t>Visualize</a:t>
          </a:r>
        </a:p>
      </dgm:t>
    </dgm:pt>
    <dgm:pt modelId="{A733650F-FF9A-4646-86D7-0E64F5293961}" type="parTrans" cxnId="{10440A9B-FAFF-428E-8C4A-1E0BA2A2C286}">
      <dgm:prSet/>
      <dgm:spPr/>
      <dgm:t>
        <a:bodyPr/>
        <a:lstStyle/>
        <a:p>
          <a:endParaRPr lang="en-US"/>
        </a:p>
      </dgm:t>
    </dgm:pt>
    <dgm:pt modelId="{4703376D-09F5-43CB-A7EE-E262CFF66D5C}" type="sibTrans" cxnId="{10440A9B-FAFF-428E-8C4A-1E0BA2A2C286}">
      <dgm:prSet/>
      <dgm:spPr/>
      <dgm:t>
        <a:bodyPr/>
        <a:lstStyle/>
        <a:p>
          <a:endParaRPr lang="en-US"/>
        </a:p>
      </dgm:t>
    </dgm:pt>
    <dgm:pt modelId="{4DA3FE8A-6366-4D94-904E-8E765916679D}">
      <dgm:prSet/>
      <dgm:spPr/>
      <dgm:t>
        <a:bodyPr/>
        <a:lstStyle/>
        <a:p>
          <a:r>
            <a:rPr lang="en-US"/>
            <a:t>Visualize COVID-19 Cases</a:t>
          </a:r>
        </a:p>
      </dgm:t>
    </dgm:pt>
    <dgm:pt modelId="{B6B91690-9FCA-476E-9376-E78629CA9740}" type="parTrans" cxnId="{277C5A62-83B3-48A2-9CFF-FD0F436AA196}">
      <dgm:prSet/>
      <dgm:spPr/>
      <dgm:t>
        <a:bodyPr/>
        <a:lstStyle/>
        <a:p>
          <a:endParaRPr lang="en-US"/>
        </a:p>
      </dgm:t>
    </dgm:pt>
    <dgm:pt modelId="{AEB906C4-AEBE-4E67-AD71-2732ED9B10E3}" type="sibTrans" cxnId="{277C5A62-83B3-48A2-9CFF-FD0F436AA196}">
      <dgm:prSet/>
      <dgm:spPr/>
      <dgm:t>
        <a:bodyPr/>
        <a:lstStyle/>
        <a:p>
          <a:endParaRPr lang="en-US"/>
        </a:p>
      </dgm:t>
    </dgm:pt>
    <dgm:pt modelId="{D676AF17-317F-43F1-AAFC-4A7719FE56A4}">
      <dgm:prSet/>
      <dgm:spPr/>
      <dgm:t>
        <a:bodyPr/>
        <a:lstStyle/>
        <a:p>
          <a:r>
            <a:rPr lang="en-US"/>
            <a:t>Alert</a:t>
          </a:r>
        </a:p>
      </dgm:t>
    </dgm:pt>
    <dgm:pt modelId="{7904D308-F40B-4520-8FD5-5E09676EB22F}" type="parTrans" cxnId="{00D36606-26FF-40B5-B576-20A95657B8F5}">
      <dgm:prSet/>
      <dgm:spPr/>
      <dgm:t>
        <a:bodyPr/>
        <a:lstStyle/>
        <a:p>
          <a:endParaRPr lang="en-US"/>
        </a:p>
      </dgm:t>
    </dgm:pt>
    <dgm:pt modelId="{B7BE8F74-33E5-405E-9B8B-BFF28C641629}" type="sibTrans" cxnId="{00D36606-26FF-40B5-B576-20A95657B8F5}">
      <dgm:prSet/>
      <dgm:spPr/>
      <dgm:t>
        <a:bodyPr/>
        <a:lstStyle/>
        <a:p>
          <a:endParaRPr lang="en-US"/>
        </a:p>
      </dgm:t>
    </dgm:pt>
    <dgm:pt modelId="{A246D605-6973-404F-AE73-E3C0E92C0D6B}">
      <dgm:prSet/>
      <dgm:spPr/>
      <dgm:t>
        <a:bodyPr/>
        <a:lstStyle/>
        <a:p>
          <a:r>
            <a:rPr lang="en-US" dirty="0"/>
            <a:t>Alert KSU campuses when a COVID-19 case is confirmed within KSU</a:t>
          </a:r>
        </a:p>
      </dgm:t>
    </dgm:pt>
    <dgm:pt modelId="{CFAE4EF7-D458-4805-949F-C86E22ABFDAB}" type="parTrans" cxnId="{EF1D8AB4-3AE3-44D9-8235-5C74C1843902}">
      <dgm:prSet/>
      <dgm:spPr/>
      <dgm:t>
        <a:bodyPr/>
        <a:lstStyle/>
        <a:p>
          <a:endParaRPr lang="en-US"/>
        </a:p>
      </dgm:t>
    </dgm:pt>
    <dgm:pt modelId="{E1D45B23-8B18-4C26-A979-C088A1441BD1}" type="sibTrans" cxnId="{EF1D8AB4-3AE3-44D9-8235-5C74C1843902}">
      <dgm:prSet/>
      <dgm:spPr/>
      <dgm:t>
        <a:bodyPr/>
        <a:lstStyle/>
        <a:p>
          <a:endParaRPr lang="en-US"/>
        </a:p>
      </dgm:t>
    </dgm:pt>
    <dgm:pt modelId="{8FB2ABBE-41FE-4039-AEFB-9784685DD78A}">
      <dgm:prSet/>
      <dgm:spPr/>
      <dgm:t>
        <a:bodyPr/>
        <a:lstStyle/>
        <a:p>
          <a:r>
            <a:rPr lang="en-US" dirty="0"/>
            <a:t>Schedule patient visits</a:t>
          </a:r>
        </a:p>
      </dgm:t>
    </dgm:pt>
    <dgm:pt modelId="{A6F17FF7-75EB-45B4-ABE2-5D90B1F6A97D}" type="parTrans" cxnId="{50FBBAA5-ADEE-4662-AA28-AAC8C9B96C0D}">
      <dgm:prSet/>
      <dgm:spPr/>
      <dgm:t>
        <a:bodyPr/>
        <a:lstStyle/>
        <a:p>
          <a:endParaRPr lang="en-US"/>
        </a:p>
      </dgm:t>
    </dgm:pt>
    <dgm:pt modelId="{AD99DF5A-F7C6-4147-87EB-913250F56725}" type="sibTrans" cxnId="{50FBBAA5-ADEE-4662-AA28-AAC8C9B96C0D}">
      <dgm:prSet/>
      <dgm:spPr/>
      <dgm:t>
        <a:bodyPr/>
        <a:lstStyle/>
        <a:p>
          <a:endParaRPr lang="en-US"/>
        </a:p>
      </dgm:t>
    </dgm:pt>
    <dgm:pt modelId="{CE8B671F-7ABE-4060-9CD3-3C7F3FBC237C}" type="pres">
      <dgm:prSet presAssocID="{21010D82-1E3A-437E-B3BD-50375957ED89}" presName="Name0" presStyleCnt="0">
        <dgm:presLayoutVars>
          <dgm:dir/>
          <dgm:animLvl val="lvl"/>
          <dgm:resizeHandles/>
        </dgm:presLayoutVars>
      </dgm:prSet>
      <dgm:spPr/>
    </dgm:pt>
    <dgm:pt modelId="{9CFD17A7-341B-40FF-A2BD-2DF17820CBA3}" type="pres">
      <dgm:prSet presAssocID="{3C14E535-AE1A-4CA4-90B2-1282FF7C8A88}" presName="linNode" presStyleCnt="0"/>
      <dgm:spPr/>
    </dgm:pt>
    <dgm:pt modelId="{B0EC640E-66A9-4484-8278-FF7F7BE25AE3}" type="pres">
      <dgm:prSet presAssocID="{3C14E535-AE1A-4CA4-90B2-1282FF7C8A88}" presName="parentShp" presStyleLbl="node1" presStyleIdx="0" presStyleCnt="7" custScaleX="90909" custScaleY="90909">
        <dgm:presLayoutVars>
          <dgm:bulletEnabled val="1"/>
        </dgm:presLayoutVars>
      </dgm:prSet>
      <dgm:spPr/>
    </dgm:pt>
    <dgm:pt modelId="{8BCA4CE6-980A-4838-8ACC-5C090C2A0A57}" type="pres">
      <dgm:prSet presAssocID="{3C14E535-AE1A-4CA4-90B2-1282FF7C8A88}" presName="childShp" presStyleLbl="bgAccFollowNode1" presStyleIdx="0" presStyleCnt="7">
        <dgm:presLayoutVars>
          <dgm:bulletEnabled val="1"/>
        </dgm:presLayoutVars>
      </dgm:prSet>
      <dgm:spPr/>
    </dgm:pt>
    <dgm:pt modelId="{3D755715-7202-494D-A9D4-F5090AB7E105}" type="pres">
      <dgm:prSet presAssocID="{BF31A98C-BB45-427F-BDA2-FBB30F934D36}" presName="spacing" presStyleCnt="0"/>
      <dgm:spPr/>
    </dgm:pt>
    <dgm:pt modelId="{4EF0F9C6-7986-4974-910E-ACB9A961457D}" type="pres">
      <dgm:prSet presAssocID="{E4FCDF08-DF70-477F-B9E6-4B98F00F5910}" presName="linNode" presStyleCnt="0"/>
      <dgm:spPr/>
    </dgm:pt>
    <dgm:pt modelId="{14E1204C-E265-4ABD-81C0-EFA96D040E98}" type="pres">
      <dgm:prSet presAssocID="{E4FCDF08-DF70-477F-B9E6-4B98F00F5910}" presName="parentShp" presStyleLbl="node1" presStyleIdx="1" presStyleCnt="7" custScaleX="90909" custScaleY="90909">
        <dgm:presLayoutVars>
          <dgm:bulletEnabled val="1"/>
        </dgm:presLayoutVars>
      </dgm:prSet>
      <dgm:spPr/>
    </dgm:pt>
    <dgm:pt modelId="{59107EB2-0A86-4BD6-865C-F6022FDC54C1}" type="pres">
      <dgm:prSet presAssocID="{E4FCDF08-DF70-477F-B9E6-4B98F00F5910}" presName="childShp" presStyleLbl="bgAccFollowNode1" presStyleIdx="1" presStyleCnt="7">
        <dgm:presLayoutVars>
          <dgm:bulletEnabled val="1"/>
        </dgm:presLayoutVars>
      </dgm:prSet>
      <dgm:spPr/>
    </dgm:pt>
    <dgm:pt modelId="{F15C1FA5-15AB-4EDD-BC6A-6ABA7D01D9EF}" type="pres">
      <dgm:prSet presAssocID="{3EC1A402-D8EF-4427-B664-B50B1B63A365}" presName="spacing" presStyleCnt="0"/>
      <dgm:spPr/>
    </dgm:pt>
    <dgm:pt modelId="{B210CB92-37E1-4DED-BE20-A21E093C07B1}" type="pres">
      <dgm:prSet presAssocID="{77301D24-71DA-4D77-9188-D58FBC36C2E3}" presName="linNode" presStyleCnt="0"/>
      <dgm:spPr/>
    </dgm:pt>
    <dgm:pt modelId="{92572284-0966-40EF-ADB5-B7640B3188B6}" type="pres">
      <dgm:prSet presAssocID="{77301D24-71DA-4D77-9188-D58FBC36C2E3}" presName="parentShp" presStyleLbl="node1" presStyleIdx="2" presStyleCnt="7" custScaleX="90909" custScaleY="90909">
        <dgm:presLayoutVars>
          <dgm:bulletEnabled val="1"/>
        </dgm:presLayoutVars>
      </dgm:prSet>
      <dgm:spPr/>
    </dgm:pt>
    <dgm:pt modelId="{B42837C7-8A19-4CC7-B6C1-0A14FE81D642}" type="pres">
      <dgm:prSet presAssocID="{77301D24-71DA-4D77-9188-D58FBC36C2E3}" presName="childShp" presStyleLbl="bgAccFollowNode1" presStyleIdx="2" presStyleCnt="7">
        <dgm:presLayoutVars>
          <dgm:bulletEnabled val="1"/>
        </dgm:presLayoutVars>
      </dgm:prSet>
      <dgm:spPr/>
    </dgm:pt>
    <dgm:pt modelId="{4FC646F0-48BD-458A-A565-4C52F4B76B5B}" type="pres">
      <dgm:prSet presAssocID="{859CE1DD-7416-4FC1-B437-33B5BDEC8367}" presName="spacing" presStyleCnt="0"/>
      <dgm:spPr/>
    </dgm:pt>
    <dgm:pt modelId="{14BD412C-AEAC-4158-9771-D1F240B3AB11}" type="pres">
      <dgm:prSet presAssocID="{0E46900D-E590-43BA-AB94-9FAF3D58F61F}" presName="linNode" presStyleCnt="0"/>
      <dgm:spPr/>
    </dgm:pt>
    <dgm:pt modelId="{0AC28531-0B93-4D58-BB00-DAE638F65578}" type="pres">
      <dgm:prSet presAssocID="{0E46900D-E590-43BA-AB94-9FAF3D58F61F}" presName="parentShp" presStyleLbl="node1" presStyleIdx="3" presStyleCnt="7" custScaleX="90909" custScaleY="90909">
        <dgm:presLayoutVars>
          <dgm:bulletEnabled val="1"/>
        </dgm:presLayoutVars>
      </dgm:prSet>
      <dgm:spPr/>
    </dgm:pt>
    <dgm:pt modelId="{F469D963-3140-44A2-86B1-C717D70B495B}" type="pres">
      <dgm:prSet presAssocID="{0E46900D-E590-43BA-AB94-9FAF3D58F61F}" presName="childShp" presStyleLbl="bgAccFollowNode1" presStyleIdx="3" presStyleCnt="7">
        <dgm:presLayoutVars>
          <dgm:bulletEnabled val="1"/>
        </dgm:presLayoutVars>
      </dgm:prSet>
      <dgm:spPr/>
    </dgm:pt>
    <dgm:pt modelId="{B3491AED-3C12-42CB-9EC2-DF563CB181BA}" type="pres">
      <dgm:prSet presAssocID="{62BDF21F-95E3-47DE-92FB-49F25322274B}" presName="spacing" presStyleCnt="0"/>
      <dgm:spPr/>
    </dgm:pt>
    <dgm:pt modelId="{393F87FE-B4CE-44E2-8EB2-FDA49D2BC84E}" type="pres">
      <dgm:prSet presAssocID="{0F688640-7299-4711-8869-268961273F23}" presName="linNode" presStyleCnt="0"/>
      <dgm:spPr/>
    </dgm:pt>
    <dgm:pt modelId="{0337C6E4-6366-49E4-8247-2B7459F9186A}" type="pres">
      <dgm:prSet presAssocID="{0F688640-7299-4711-8869-268961273F23}" presName="parentShp" presStyleLbl="node1" presStyleIdx="4" presStyleCnt="7" custScaleX="90909" custScaleY="90909">
        <dgm:presLayoutVars>
          <dgm:bulletEnabled val="1"/>
        </dgm:presLayoutVars>
      </dgm:prSet>
      <dgm:spPr/>
    </dgm:pt>
    <dgm:pt modelId="{FD290322-A75F-484C-8635-0255973C7DD3}" type="pres">
      <dgm:prSet presAssocID="{0F688640-7299-4711-8869-268961273F23}" presName="childShp" presStyleLbl="bgAccFollowNode1" presStyleIdx="4" presStyleCnt="7">
        <dgm:presLayoutVars>
          <dgm:bulletEnabled val="1"/>
        </dgm:presLayoutVars>
      </dgm:prSet>
      <dgm:spPr/>
    </dgm:pt>
    <dgm:pt modelId="{6A9E10E7-740E-41D0-A829-EA4B1D3B5C2B}" type="pres">
      <dgm:prSet presAssocID="{BA80E983-A5B4-4F57-8971-237EAC5B1C57}" presName="spacing" presStyleCnt="0"/>
      <dgm:spPr/>
    </dgm:pt>
    <dgm:pt modelId="{DE6D65FA-A31D-484D-AC6F-2657EF1F6AC3}" type="pres">
      <dgm:prSet presAssocID="{ED275F6D-C13A-4CEA-AE6E-618D7090A38E}" presName="linNode" presStyleCnt="0"/>
      <dgm:spPr/>
    </dgm:pt>
    <dgm:pt modelId="{CB43DA7D-341E-4336-9FBA-BBAE073510A4}" type="pres">
      <dgm:prSet presAssocID="{ED275F6D-C13A-4CEA-AE6E-618D7090A38E}" presName="parentShp" presStyleLbl="node1" presStyleIdx="5" presStyleCnt="7" custScaleX="90909" custScaleY="90909">
        <dgm:presLayoutVars>
          <dgm:bulletEnabled val="1"/>
        </dgm:presLayoutVars>
      </dgm:prSet>
      <dgm:spPr/>
    </dgm:pt>
    <dgm:pt modelId="{F399CA14-0271-4031-8A6F-E7C675C125C1}" type="pres">
      <dgm:prSet presAssocID="{ED275F6D-C13A-4CEA-AE6E-618D7090A38E}" presName="childShp" presStyleLbl="bgAccFollowNode1" presStyleIdx="5" presStyleCnt="7">
        <dgm:presLayoutVars>
          <dgm:bulletEnabled val="1"/>
        </dgm:presLayoutVars>
      </dgm:prSet>
      <dgm:spPr/>
    </dgm:pt>
    <dgm:pt modelId="{557E9C01-7D69-4D50-B01B-81067E67401C}" type="pres">
      <dgm:prSet presAssocID="{4703376D-09F5-43CB-A7EE-E262CFF66D5C}" presName="spacing" presStyleCnt="0"/>
      <dgm:spPr/>
    </dgm:pt>
    <dgm:pt modelId="{95AC38A2-59C9-4870-ADFC-5F006A3A2E80}" type="pres">
      <dgm:prSet presAssocID="{D676AF17-317F-43F1-AAFC-4A7719FE56A4}" presName="linNode" presStyleCnt="0"/>
      <dgm:spPr/>
    </dgm:pt>
    <dgm:pt modelId="{581EF491-4E71-4AF0-8C86-EFE7FD5BC818}" type="pres">
      <dgm:prSet presAssocID="{D676AF17-317F-43F1-AAFC-4A7719FE56A4}" presName="parentShp" presStyleLbl="node1" presStyleIdx="6" presStyleCnt="7" custScaleX="90909" custScaleY="90909">
        <dgm:presLayoutVars>
          <dgm:bulletEnabled val="1"/>
        </dgm:presLayoutVars>
      </dgm:prSet>
      <dgm:spPr/>
    </dgm:pt>
    <dgm:pt modelId="{4DDA2EC0-03DE-4504-82AC-553670C4C961}" type="pres">
      <dgm:prSet presAssocID="{D676AF17-317F-43F1-AAFC-4A7719FE56A4}" presName="childShp" presStyleLbl="bgAccFollowNode1" presStyleIdx="6" presStyleCnt="7">
        <dgm:presLayoutVars>
          <dgm:bulletEnabled val="1"/>
        </dgm:presLayoutVars>
      </dgm:prSet>
      <dgm:spPr/>
    </dgm:pt>
  </dgm:ptLst>
  <dgm:cxnLst>
    <dgm:cxn modelId="{00D36606-26FF-40B5-B576-20A95657B8F5}" srcId="{21010D82-1E3A-437E-B3BD-50375957ED89}" destId="{D676AF17-317F-43F1-AAFC-4A7719FE56A4}" srcOrd="6" destOrd="0" parTransId="{7904D308-F40B-4520-8FD5-5E09676EB22F}" sibTransId="{B7BE8F74-33E5-405E-9B8B-BFF28C641629}"/>
    <dgm:cxn modelId="{F3C2FE14-5433-423C-979E-3C3861303833}" type="presOf" srcId="{E4FCDF08-DF70-477F-B9E6-4B98F00F5910}" destId="{14E1204C-E265-4ABD-81C0-EFA96D040E98}" srcOrd="0" destOrd="0" presId="urn:microsoft.com/office/officeart/2005/8/layout/vList6"/>
    <dgm:cxn modelId="{43224124-5683-4CB4-8845-9C97004C8FB2}" type="presOf" srcId="{D676AF17-317F-43F1-AAFC-4A7719FE56A4}" destId="{581EF491-4E71-4AF0-8C86-EFE7FD5BC818}" srcOrd="0" destOrd="0" presId="urn:microsoft.com/office/officeart/2005/8/layout/vList6"/>
    <dgm:cxn modelId="{ABAF1930-0D79-4E5F-A04D-184827D15794}" type="presOf" srcId="{A246D605-6973-404F-AE73-E3C0E92C0D6B}" destId="{4DDA2EC0-03DE-4504-82AC-553670C4C961}" srcOrd="0" destOrd="0" presId="urn:microsoft.com/office/officeart/2005/8/layout/vList6"/>
    <dgm:cxn modelId="{27CFCF39-6E66-4969-9B68-A69E2F96C4E9}" type="presOf" srcId="{EE076F94-5C03-454C-B6CF-A6BFDDC9F15C}" destId="{FD290322-A75F-484C-8635-0255973C7DD3}" srcOrd="0" destOrd="0" presId="urn:microsoft.com/office/officeart/2005/8/layout/vList6"/>
    <dgm:cxn modelId="{9C24DC5D-7044-429E-83F2-20ECD9D018EE}" type="presOf" srcId="{ED275F6D-C13A-4CEA-AE6E-618D7090A38E}" destId="{CB43DA7D-341E-4336-9FBA-BBAE073510A4}" srcOrd="0" destOrd="0" presId="urn:microsoft.com/office/officeart/2005/8/layout/vList6"/>
    <dgm:cxn modelId="{277C5A62-83B3-48A2-9CFF-FD0F436AA196}" srcId="{ED275F6D-C13A-4CEA-AE6E-618D7090A38E}" destId="{4DA3FE8A-6366-4D94-904E-8E765916679D}" srcOrd="0" destOrd="0" parTransId="{B6B91690-9FCA-476E-9376-E78629CA9740}" sibTransId="{AEB906C4-AEBE-4E67-AD71-2732ED9B10E3}"/>
    <dgm:cxn modelId="{4597B04E-A190-45CD-9C1C-659B591033E7}" srcId="{21010D82-1E3A-437E-B3BD-50375957ED89}" destId="{0F688640-7299-4711-8869-268961273F23}" srcOrd="4" destOrd="0" parTransId="{6458B981-AFC3-46F6-8906-85304BD9DF7C}" sibTransId="{BA80E983-A5B4-4F57-8971-237EAC5B1C57}"/>
    <dgm:cxn modelId="{81EE6575-A6AD-41F7-91F7-BB6FAF3F8E18}" srcId="{77301D24-71DA-4D77-9188-D58FBC36C2E3}" destId="{38362038-088B-4F9C-981C-2FB4B17BCFD1}" srcOrd="0" destOrd="0" parTransId="{FCB74732-8619-4DB2-AA62-EEF43A9FC563}" sibTransId="{731D5F45-0DF7-4D71-B33D-700EA3BFA3AF}"/>
    <dgm:cxn modelId="{1153A778-4B5A-47BF-AE0F-5D85819BEA1A}" type="presOf" srcId="{38362038-088B-4F9C-981C-2FB4B17BCFD1}" destId="{B42837C7-8A19-4CC7-B6C1-0A14FE81D642}" srcOrd="0" destOrd="0" presId="urn:microsoft.com/office/officeart/2005/8/layout/vList6"/>
    <dgm:cxn modelId="{15DEB37F-533D-4140-BB02-3D09E0B763EA}" type="presOf" srcId="{21010D82-1E3A-437E-B3BD-50375957ED89}" destId="{CE8B671F-7ABE-4060-9CD3-3C7F3FBC237C}" srcOrd="0" destOrd="0" presId="urn:microsoft.com/office/officeart/2005/8/layout/vList6"/>
    <dgm:cxn modelId="{D7EE1080-FDAE-407F-A375-1E47227CBA34}" type="presOf" srcId="{0E46900D-E590-43BA-AB94-9FAF3D58F61F}" destId="{0AC28531-0B93-4D58-BB00-DAE638F65578}" srcOrd="0" destOrd="0" presId="urn:microsoft.com/office/officeart/2005/8/layout/vList6"/>
    <dgm:cxn modelId="{5F8B9A8E-7391-46F0-BAB0-2D7A974CA21B}" type="presOf" srcId="{3C14E535-AE1A-4CA4-90B2-1282FF7C8A88}" destId="{B0EC640E-66A9-4484-8278-FF7F7BE25AE3}" srcOrd="0" destOrd="0" presId="urn:microsoft.com/office/officeart/2005/8/layout/vList6"/>
    <dgm:cxn modelId="{C7C67096-A718-44A8-A393-C0C9FF6271E9}" type="presOf" srcId="{4DB0AA56-E4F0-4F4E-9A90-28A7ADF482B7}" destId="{59107EB2-0A86-4BD6-865C-F6022FDC54C1}" srcOrd="0" destOrd="0" presId="urn:microsoft.com/office/officeart/2005/8/layout/vList6"/>
    <dgm:cxn modelId="{F4CBE996-370F-4B1A-A971-5E7813B51DC1}" type="presOf" srcId="{4DA3FE8A-6366-4D94-904E-8E765916679D}" destId="{F399CA14-0271-4031-8A6F-E7C675C125C1}" srcOrd="0" destOrd="0" presId="urn:microsoft.com/office/officeart/2005/8/layout/vList6"/>
    <dgm:cxn modelId="{10440A9B-FAFF-428E-8C4A-1E0BA2A2C286}" srcId="{21010D82-1E3A-437E-B3BD-50375957ED89}" destId="{ED275F6D-C13A-4CEA-AE6E-618D7090A38E}" srcOrd="5" destOrd="0" parTransId="{A733650F-FF9A-4646-86D7-0E64F5293961}" sibTransId="{4703376D-09F5-43CB-A7EE-E262CFF66D5C}"/>
    <dgm:cxn modelId="{4A3F609B-C5E0-4644-B317-652D7A422C88}" srcId="{21010D82-1E3A-437E-B3BD-50375957ED89}" destId="{77301D24-71DA-4D77-9188-D58FBC36C2E3}" srcOrd="2" destOrd="0" parTransId="{A0B401C5-D716-4D2B-8F10-5F2D0DEDCE8B}" sibTransId="{859CE1DD-7416-4FC1-B437-33B5BDEC8367}"/>
    <dgm:cxn modelId="{F4E4F3A0-8118-4530-81DB-FD13024B45C1}" srcId="{0F688640-7299-4711-8869-268961273F23}" destId="{EE076F94-5C03-454C-B6CF-A6BFDDC9F15C}" srcOrd="0" destOrd="0" parTransId="{FF736B42-5054-4B7A-98E0-0F2F03797C56}" sibTransId="{8A86196A-EF59-4B00-AE6D-39D0BA4F9A4D}"/>
    <dgm:cxn modelId="{760C29A1-BC1A-41AF-B85F-0DC5CBCBB9FE}" srcId="{21010D82-1E3A-437E-B3BD-50375957ED89}" destId="{0E46900D-E590-43BA-AB94-9FAF3D58F61F}" srcOrd="3" destOrd="0" parTransId="{F338A6A4-8F18-49E8-BDB9-6A8B4D402299}" sibTransId="{62BDF21F-95E3-47DE-92FB-49F25322274B}"/>
    <dgm:cxn modelId="{7D4BBEA3-E51F-4448-91B8-84EC00694AA1}" srcId="{21010D82-1E3A-437E-B3BD-50375957ED89}" destId="{E4FCDF08-DF70-477F-B9E6-4B98F00F5910}" srcOrd="1" destOrd="0" parTransId="{18B97DAB-191D-43B9-96EF-FFD5B8ECF3DB}" sibTransId="{3EC1A402-D8EF-4427-B664-B50B1B63A365}"/>
    <dgm:cxn modelId="{50FBBAA5-ADEE-4662-AA28-AAC8C9B96C0D}" srcId="{3C14E535-AE1A-4CA4-90B2-1282FF7C8A88}" destId="{8FB2ABBE-41FE-4039-AEFB-9784685DD78A}" srcOrd="0" destOrd="0" parTransId="{A6F17FF7-75EB-45B4-ABE2-5D90B1F6A97D}" sibTransId="{AD99DF5A-F7C6-4147-87EB-913250F56725}"/>
    <dgm:cxn modelId="{C9C9C4AA-F197-43B4-823C-C09DA27390D5}" type="presOf" srcId="{77301D24-71DA-4D77-9188-D58FBC36C2E3}" destId="{92572284-0966-40EF-ADB5-B7640B3188B6}" srcOrd="0" destOrd="0" presId="urn:microsoft.com/office/officeart/2005/8/layout/vList6"/>
    <dgm:cxn modelId="{4549D9AE-A4BF-4BE4-A3E2-B18EB531C3E5}" type="presOf" srcId="{8FB2ABBE-41FE-4039-AEFB-9784685DD78A}" destId="{8BCA4CE6-980A-4838-8ACC-5C090C2A0A57}" srcOrd="0" destOrd="0" presId="urn:microsoft.com/office/officeart/2005/8/layout/vList6"/>
    <dgm:cxn modelId="{EF1D8AB4-3AE3-44D9-8235-5C74C1843902}" srcId="{D676AF17-317F-43F1-AAFC-4A7719FE56A4}" destId="{A246D605-6973-404F-AE73-E3C0E92C0D6B}" srcOrd="0" destOrd="0" parTransId="{CFAE4EF7-D458-4805-949F-C86E22ABFDAB}" sibTransId="{E1D45B23-8B18-4C26-A979-C088A1441BD1}"/>
    <dgm:cxn modelId="{44F69BCC-4725-4B43-A7E0-9E5320792132}" srcId="{E4FCDF08-DF70-477F-B9E6-4B98F00F5910}" destId="{4DB0AA56-E4F0-4F4E-9A90-28A7ADF482B7}" srcOrd="0" destOrd="0" parTransId="{DAFEFDCF-FBDA-4D0A-9966-3C9895C2B96A}" sibTransId="{8C078501-BE5B-4827-BAD8-175E9325A077}"/>
    <dgm:cxn modelId="{2881CBD0-63B5-4E50-A9B6-30C50392C9ED}" srcId="{0E46900D-E590-43BA-AB94-9FAF3D58F61F}" destId="{54656891-A0A3-4513-A5B3-D38E760AD0A2}" srcOrd="0" destOrd="0" parTransId="{B8A9A28A-7108-47E9-9E9E-CFFD6D31139E}" sibTransId="{C32533DF-0DF1-4844-9F69-B28E579AED92}"/>
    <dgm:cxn modelId="{635814DE-09C6-4BEC-AA0F-D91B96278B78}" srcId="{21010D82-1E3A-437E-B3BD-50375957ED89}" destId="{3C14E535-AE1A-4CA4-90B2-1282FF7C8A88}" srcOrd="0" destOrd="0" parTransId="{2B865A7F-D9E4-4BD8-9B84-4CCE4C3CC780}" sibTransId="{BF31A98C-BB45-427F-BDA2-FBB30F934D36}"/>
    <dgm:cxn modelId="{77A693EA-270F-4FD7-8CBE-15128053F246}" type="presOf" srcId="{0F688640-7299-4711-8869-268961273F23}" destId="{0337C6E4-6366-49E4-8247-2B7459F9186A}" srcOrd="0" destOrd="0" presId="urn:microsoft.com/office/officeart/2005/8/layout/vList6"/>
    <dgm:cxn modelId="{6BA7D9FA-5FEE-44F2-999D-ADBA01F140C9}" type="presOf" srcId="{54656891-A0A3-4513-A5B3-D38E760AD0A2}" destId="{F469D963-3140-44A2-86B1-C717D70B495B}" srcOrd="0" destOrd="0" presId="urn:microsoft.com/office/officeart/2005/8/layout/vList6"/>
    <dgm:cxn modelId="{913F61F3-8568-4F3E-B362-8C548C8C5DE2}" type="presParOf" srcId="{CE8B671F-7ABE-4060-9CD3-3C7F3FBC237C}" destId="{9CFD17A7-341B-40FF-A2BD-2DF17820CBA3}" srcOrd="0" destOrd="0" presId="urn:microsoft.com/office/officeart/2005/8/layout/vList6"/>
    <dgm:cxn modelId="{8ECC7060-8CA2-45F9-80DC-F338A653DA34}" type="presParOf" srcId="{9CFD17A7-341B-40FF-A2BD-2DF17820CBA3}" destId="{B0EC640E-66A9-4484-8278-FF7F7BE25AE3}" srcOrd="0" destOrd="0" presId="urn:microsoft.com/office/officeart/2005/8/layout/vList6"/>
    <dgm:cxn modelId="{E11BB6CB-9C26-4D16-9EC7-F556869CF900}" type="presParOf" srcId="{9CFD17A7-341B-40FF-A2BD-2DF17820CBA3}" destId="{8BCA4CE6-980A-4838-8ACC-5C090C2A0A57}" srcOrd="1" destOrd="0" presId="urn:microsoft.com/office/officeart/2005/8/layout/vList6"/>
    <dgm:cxn modelId="{202DE3B3-F7DA-4FE6-9B1C-F45A61954DE3}" type="presParOf" srcId="{CE8B671F-7ABE-4060-9CD3-3C7F3FBC237C}" destId="{3D755715-7202-494D-A9D4-F5090AB7E105}" srcOrd="1" destOrd="0" presId="urn:microsoft.com/office/officeart/2005/8/layout/vList6"/>
    <dgm:cxn modelId="{79515095-88D5-4FAC-ABFA-07583DE95BB9}" type="presParOf" srcId="{CE8B671F-7ABE-4060-9CD3-3C7F3FBC237C}" destId="{4EF0F9C6-7986-4974-910E-ACB9A961457D}" srcOrd="2" destOrd="0" presId="urn:microsoft.com/office/officeart/2005/8/layout/vList6"/>
    <dgm:cxn modelId="{A5C367B4-CFC1-4479-BE05-06D74042134B}" type="presParOf" srcId="{4EF0F9C6-7986-4974-910E-ACB9A961457D}" destId="{14E1204C-E265-4ABD-81C0-EFA96D040E98}" srcOrd="0" destOrd="0" presId="urn:microsoft.com/office/officeart/2005/8/layout/vList6"/>
    <dgm:cxn modelId="{A7F79EAD-27F8-4063-A1D4-B90C35F9E423}" type="presParOf" srcId="{4EF0F9C6-7986-4974-910E-ACB9A961457D}" destId="{59107EB2-0A86-4BD6-865C-F6022FDC54C1}" srcOrd="1" destOrd="0" presId="urn:microsoft.com/office/officeart/2005/8/layout/vList6"/>
    <dgm:cxn modelId="{DF8E44FF-283A-4FBB-B799-8DEED0FBA993}" type="presParOf" srcId="{CE8B671F-7ABE-4060-9CD3-3C7F3FBC237C}" destId="{F15C1FA5-15AB-4EDD-BC6A-6ABA7D01D9EF}" srcOrd="3" destOrd="0" presId="urn:microsoft.com/office/officeart/2005/8/layout/vList6"/>
    <dgm:cxn modelId="{1A21721D-B79A-4EF8-A363-52898F8292B8}" type="presParOf" srcId="{CE8B671F-7ABE-4060-9CD3-3C7F3FBC237C}" destId="{B210CB92-37E1-4DED-BE20-A21E093C07B1}" srcOrd="4" destOrd="0" presId="urn:microsoft.com/office/officeart/2005/8/layout/vList6"/>
    <dgm:cxn modelId="{0F9D988A-22B7-4671-97E5-59824ED22DBA}" type="presParOf" srcId="{B210CB92-37E1-4DED-BE20-A21E093C07B1}" destId="{92572284-0966-40EF-ADB5-B7640B3188B6}" srcOrd="0" destOrd="0" presId="urn:microsoft.com/office/officeart/2005/8/layout/vList6"/>
    <dgm:cxn modelId="{3AFEBCED-CA0E-4AEF-81DC-76B7831B07C5}" type="presParOf" srcId="{B210CB92-37E1-4DED-BE20-A21E093C07B1}" destId="{B42837C7-8A19-4CC7-B6C1-0A14FE81D642}" srcOrd="1" destOrd="0" presId="urn:microsoft.com/office/officeart/2005/8/layout/vList6"/>
    <dgm:cxn modelId="{AE639CD1-2C14-4655-B5E9-EF0D7920BB23}" type="presParOf" srcId="{CE8B671F-7ABE-4060-9CD3-3C7F3FBC237C}" destId="{4FC646F0-48BD-458A-A565-4C52F4B76B5B}" srcOrd="5" destOrd="0" presId="urn:microsoft.com/office/officeart/2005/8/layout/vList6"/>
    <dgm:cxn modelId="{6B3E33B1-916B-47AA-A142-6DB5DA9D34F9}" type="presParOf" srcId="{CE8B671F-7ABE-4060-9CD3-3C7F3FBC237C}" destId="{14BD412C-AEAC-4158-9771-D1F240B3AB11}" srcOrd="6" destOrd="0" presId="urn:microsoft.com/office/officeart/2005/8/layout/vList6"/>
    <dgm:cxn modelId="{910CE56E-2078-4627-9A44-00B65C7D3198}" type="presParOf" srcId="{14BD412C-AEAC-4158-9771-D1F240B3AB11}" destId="{0AC28531-0B93-4D58-BB00-DAE638F65578}" srcOrd="0" destOrd="0" presId="urn:microsoft.com/office/officeart/2005/8/layout/vList6"/>
    <dgm:cxn modelId="{0841B10E-82F6-4004-982C-D8169B74A707}" type="presParOf" srcId="{14BD412C-AEAC-4158-9771-D1F240B3AB11}" destId="{F469D963-3140-44A2-86B1-C717D70B495B}" srcOrd="1" destOrd="0" presId="urn:microsoft.com/office/officeart/2005/8/layout/vList6"/>
    <dgm:cxn modelId="{D6151F24-1BCF-4900-B15E-BB32F8FFE783}" type="presParOf" srcId="{CE8B671F-7ABE-4060-9CD3-3C7F3FBC237C}" destId="{B3491AED-3C12-42CB-9EC2-DF563CB181BA}" srcOrd="7" destOrd="0" presId="urn:microsoft.com/office/officeart/2005/8/layout/vList6"/>
    <dgm:cxn modelId="{6705CFD1-BBFA-41FC-ADE8-24CD9A9BDDE5}" type="presParOf" srcId="{CE8B671F-7ABE-4060-9CD3-3C7F3FBC237C}" destId="{393F87FE-B4CE-44E2-8EB2-FDA49D2BC84E}" srcOrd="8" destOrd="0" presId="urn:microsoft.com/office/officeart/2005/8/layout/vList6"/>
    <dgm:cxn modelId="{1A77507F-2FD1-4063-8C77-20485F247F22}" type="presParOf" srcId="{393F87FE-B4CE-44E2-8EB2-FDA49D2BC84E}" destId="{0337C6E4-6366-49E4-8247-2B7459F9186A}" srcOrd="0" destOrd="0" presId="urn:microsoft.com/office/officeart/2005/8/layout/vList6"/>
    <dgm:cxn modelId="{975601B0-5493-4BF8-B2FD-D9E703666549}" type="presParOf" srcId="{393F87FE-B4CE-44E2-8EB2-FDA49D2BC84E}" destId="{FD290322-A75F-484C-8635-0255973C7DD3}" srcOrd="1" destOrd="0" presId="urn:microsoft.com/office/officeart/2005/8/layout/vList6"/>
    <dgm:cxn modelId="{47EAD340-2BC4-4F8D-BDDD-BF60340153D0}" type="presParOf" srcId="{CE8B671F-7ABE-4060-9CD3-3C7F3FBC237C}" destId="{6A9E10E7-740E-41D0-A829-EA4B1D3B5C2B}" srcOrd="9" destOrd="0" presId="urn:microsoft.com/office/officeart/2005/8/layout/vList6"/>
    <dgm:cxn modelId="{C35C9896-DFFB-4C2E-9698-C20358B9D056}" type="presParOf" srcId="{CE8B671F-7ABE-4060-9CD3-3C7F3FBC237C}" destId="{DE6D65FA-A31D-484D-AC6F-2657EF1F6AC3}" srcOrd="10" destOrd="0" presId="urn:microsoft.com/office/officeart/2005/8/layout/vList6"/>
    <dgm:cxn modelId="{DF1759F6-F5C3-4968-BD35-77A11CF9C234}" type="presParOf" srcId="{DE6D65FA-A31D-484D-AC6F-2657EF1F6AC3}" destId="{CB43DA7D-341E-4336-9FBA-BBAE073510A4}" srcOrd="0" destOrd="0" presId="urn:microsoft.com/office/officeart/2005/8/layout/vList6"/>
    <dgm:cxn modelId="{89D11C23-0B0B-4AE0-92B3-53609426A06F}" type="presParOf" srcId="{DE6D65FA-A31D-484D-AC6F-2657EF1F6AC3}" destId="{F399CA14-0271-4031-8A6F-E7C675C125C1}" srcOrd="1" destOrd="0" presId="urn:microsoft.com/office/officeart/2005/8/layout/vList6"/>
    <dgm:cxn modelId="{9D18BFF4-A9C1-4336-9043-D6657C20B2C2}" type="presParOf" srcId="{CE8B671F-7ABE-4060-9CD3-3C7F3FBC237C}" destId="{557E9C01-7D69-4D50-B01B-81067E67401C}" srcOrd="11" destOrd="0" presId="urn:microsoft.com/office/officeart/2005/8/layout/vList6"/>
    <dgm:cxn modelId="{AE37B2E5-8ABA-4DF3-9C84-BB1D8AB4905E}" type="presParOf" srcId="{CE8B671F-7ABE-4060-9CD3-3C7F3FBC237C}" destId="{95AC38A2-59C9-4870-ADFC-5F006A3A2E80}" srcOrd="12" destOrd="0" presId="urn:microsoft.com/office/officeart/2005/8/layout/vList6"/>
    <dgm:cxn modelId="{BCAE2DC0-0A64-40BA-835A-832B6E737369}" type="presParOf" srcId="{95AC38A2-59C9-4870-ADFC-5F006A3A2E80}" destId="{581EF491-4E71-4AF0-8C86-EFE7FD5BC818}" srcOrd="0" destOrd="0" presId="urn:microsoft.com/office/officeart/2005/8/layout/vList6"/>
    <dgm:cxn modelId="{92C80A73-4349-40E1-AB9C-6B96FACCF805}" type="presParOf" srcId="{95AC38A2-59C9-4870-ADFC-5F006A3A2E80}" destId="{4DDA2EC0-03DE-4504-82AC-553670C4C961}" srcOrd="1" destOrd="0" presId="urn:microsoft.com/office/officeart/2005/8/layout/v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34BAE86-A27F-4026-8A1E-9563ED7C115B}"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D37C267F-B343-4394-A634-231613DF69C3}">
      <dgm:prSet/>
      <dgm:spPr/>
      <dgm:t>
        <a:bodyPr/>
        <a:lstStyle/>
        <a:p>
          <a:r>
            <a:rPr lang="en-US" b="1"/>
            <a:t>Goal:</a:t>
          </a:r>
          <a:endParaRPr lang="en-US"/>
        </a:p>
      </dgm:t>
    </dgm:pt>
    <dgm:pt modelId="{8303928F-3CF9-4B4B-9E18-A07907C4CCE1}" type="parTrans" cxnId="{8F61328D-3DDD-4C17-ADC4-6F85CF83A3FA}">
      <dgm:prSet/>
      <dgm:spPr/>
      <dgm:t>
        <a:bodyPr/>
        <a:lstStyle/>
        <a:p>
          <a:endParaRPr lang="en-US"/>
        </a:p>
      </dgm:t>
    </dgm:pt>
    <dgm:pt modelId="{A7955671-50C7-4E7A-A3B4-1D05E969E8AD}" type="sibTrans" cxnId="{8F61328D-3DDD-4C17-ADC4-6F85CF83A3FA}">
      <dgm:prSet/>
      <dgm:spPr/>
      <dgm:t>
        <a:bodyPr/>
        <a:lstStyle/>
        <a:p>
          <a:endParaRPr lang="en-US"/>
        </a:p>
      </dgm:t>
    </dgm:pt>
    <dgm:pt modelId="{A51F6CA1-9E6A-4502-BF18-694068AD76DB}">
      <dgm:prSet/>
      <dgm:spPr/>
      <dgm:t>
        <a:bodyPr/>
        <a:lstStyle/>
        <a:p>
          <a:r>
            <a:rPr lang="en-US"/>
            <a:t>Keep track of each visit that takes place. Which Patient that is seen, the personnel that ran the appointment, the tests that were ran and their results, and the date of the appointment.</a:t>
          </a:r>
        </a:p>
      </dgm:t>
    </dgm:pt>
    <dgm:pt modelId="{FFEB5D69-0DA8-4913-BC6C-47C9EC679042}" type="parTrans" cxnId="{10147EE6-E048-422D-9872-68F98672BF16}">
      <dgm:prSet/>
      <dgm:spPr/>
      <dgm:t>
        <a:bodyPr/>
        <a:lstStyle/>
        <a:p>
          <a:endParaRPr lang="en-US"/>
        </a:p>
      </dgm:t>
    </dgm:pt>
    <dgm:pt modelId="{C4F65857-1996-47A1-9AF5-61DEB3D4B0E8}" type="sibTrans" cxnId="{10147EE6-E048-422D-9872-68F98672BF16}">
      <dgm:prSet/>
      <dgm:spPr/>
      <dgm:t>
        <a:bodyPr/>
        <a:lstStyle/>
        <a:p>
          <a:endParaRPr lang="en-US"/>
        </a:p>
      </dgm:t>
    </dgm:pt>
    <dgm:pt modelId="{16F23FA2-223F-4A8E-81EF-F0E59B2303D0}">
      <dgm:prSet/>
      <dgm:spPr/>
      <dgm:t>
        <a:bodyPr/>
        <a:lstStyle/>
        <a:p>
          <a:r>
            <a:rPr lang="en-US" b="1"/>
            <a:t>Classes to be implemented:</a:t>
          </a:r>
          <a:endParaRPr lang="en-US"/>
        </a:p>
      </dgm:t>
    </dgm:pt>
    <dgm:pt modelId="{522BA597-32AE-47C8-A43B-655B62A85B5D}" type="parTrans" cxnId="{F8C11B73-BFD6-443E-BD71-6407259585B1}">
      <dgm:prSet/>
      <dgm:spPr/>
      <dgm:t>
        <a:bodyPr/>
        <a:lstStyle/>
        <a:p>
          <a:endParaRPr lang="en-US"/>
        </a:p>
      </dgm:t>
    </dgm:pt>
    <dgm:pt modelId="{BCE52C87-83DB-4BDA-89CF-ACA86FA82583}" type="sibTrans" cxnId="{F8C11B73-BFD6-443E-BD71-6407259585B1}">
      <dgm:prSet/>
      <dgm:spPr/>
      <dgm:t>
        <a:bodyPr/>
        <a:lstStyle/>
        <a:p>
          <a:endParaRPr lang="en-US"/>
        </a:p>
      </dgm:t>
    </dgm:pt>
    <dgm:pt modelId="{70740208-9A8C-41DD-A963-9B39B4255B60}">
      <dgm:prSet/>
      <dgm:spPr/>
      <dgm:t>
        <a:bodyPr/>
        <a:lstStyle/>
        <a:p>
          <a:r>
            <a:rPr lang="en-US"/>
            <a:t>Visit, Test, TestResult</a:t>
          </a:r>
        </a:p>
      </dgm:t>
    </dgm:pt>
    <dgm:pt modelId="{E1F7748B-0204-40B5-B57F-26D4A4158E82}" type="parTrans" cxnId="{46E2B185-5070-4CC7-AAC4-6CB482286A1F}">
      <dgm:prSet/>
      <dgm:spPr/>
      <dgm:t>
        <a:bodyPr/>
        <a:lstStyle/>
        <a:p>
          <a:endParaRPr lang="en-US"/>
        </a:p>
      </dgm:t>
    </dgm:pt>
    <dgm:pt modelId="{216A4FCA-646E-420D-BD06-B42778F24265}" type="sibTrans" cxnId="{46E2B185-5070-4CC7-AAC4-6CB482286A1F}">
      <dgm:prSet/>
      <dgm:spPr/>
      <dgm:t>
        <a:bodyPr/>
        <a:lstStyle/>
        <a:p>
          <a:endParaRPr lang="en-US"/>
        </a:p>
      </dgm:t>
    </dgm:pt>
    <dgm:pt modelId="{DD166E51-8947-4375-9A3D-290B9616D24A}">
      <dgm:prSet/>
      <dgm:spPr/>
      <dgm:t>
        <a:bodyPr/>
        <a:lstStyle/>
        <a:p>
          <a:r>
            <a:rPr lang="en-US" b="1"/>
            <a:t>Previously implemented classes to use: </a:t>
          </a:r>
          <a:endParaRPr lang="en-US"/>
        </a:p>
      </dgm:t>
    </dgm:pt>
    <dgm:pt modelId="{C4D68A3C-A7D4-47C3-BA41-1DEFE3E153BE}" type="parTrans" cxnId="{17487AA1-BFBE-4BEA-8A81-1D2840EEFF54}">
      <dgm:prSet/>
      <dgm:spPr/>
      <dgm:t>
        <a:bodyPr/>
        <a:lstStyle/>
        <a:p>
          <a:endParaRPr lang="en-US"/>
        </a:p>
      </dgm:t>
    </dgm:pt>
    <dgm:pt modelId="{8B09F807-54BE-4CE2-9C77-CDAF3AA76C52}" type="sibTrans" cxnId="{17487AA1-BFBE-4BEA-8A81-1D2840EEFF54}">
      <dgm:prSet/>
      <dgm:spPr/>
      <dgm:t>
        <a:bodyPr/>
        <a:lstStyle/>
        <a:p>
          <a:endParaRPr lang="en-US"/>
        </a:p>
      </dgm:t>
    </dgm:pt>
    <dgm:pt modelId="{9D233BD2-E893-499E-A890-1075B1C0B9F9}">
      <dgm:prSet/>
      <dgm:spPr/>
      <dgm:t>
        <a:bodyPr/>
        <a:lstStyle/>
        <a:p>
          <a:r>
            <a:rPr lang="en-US"/>
            <a:t>Personnel, Patient, Appointment</a:t>
          </a:r>
        </a:p>
      </dgm:t>
    </dgm:pt>
    <dgm:pt modelId="{B22F8885-B887-481A-AC58-3D58F1A6734D}" type="parTrans" cxnId="{45F8AF83-24F3-4E0C-9822-3285600C46DA}">
      <dgm:prSet/>
      <dgm:spPr/>
      <dgm:t>
        <a:bodyPr/>
        <a:lstStyle/>
        <a:p>
          <a:endParaRPr lang="en-US"/>
        </a:p>
      </dgm:t>
    </dgm:pt>
    <dgm:pt modelId="{2EB6756C-D914-4448-A9ED-D021CF753714}" type="sibTrans" cxnId="{45F8AF83-24F3-4E0C-9822-3285600C46DA}">
      <dgm:prSet/>
      <dgm:spPr/>
      <dgm:t>
        <a:bodyPr/>
        <a:lstStyle/>
        <a:p>
          <a:endParaRPr lang="en-US"/>
        </a:p>
      </dgm:t>
    </dgm:pt>
    <dgm:pt modelId="{011EB0FB-2E6F-4B74-8CF3-AED8FCB0853C}">
      <dgm:prSet/>
      <dgm:spPr/>
      <dgm:t>
        <a:bodyPr/>
        <a:lstStyle/>
        <a:p>
          <a:r>
            <a:rPr lang="en-US" b="1" dirty="0"/>
            <a:t>Use case to be implemented:</a:t>
          </a:r>
          <a:endParaRPr lang="en-US" dirty="0"/>
        </a:p>
      </dgm:t>
    </dgm:pt>
    <dgm:pt modelId="{B8028ED1-584A-443D-9C77-007540A9094C}" type="parTrans" cxnId="{370B6858-CF12-4B3E-AB53-F3342DDD29D0}">
      <dgm:prSet/>
      <dgm:spPr/>
      <dgm:t>
        <a:bodyPr/>
        <a:lstStyle/>
        <a:p>
          <a:endParaRPr lang="en-US"/>
        </a:p>
      </dgm:t>
    </dgm:pt>
    <dgm:pt modelId="{B7CA4529-452E-4124-B9CE-68C657F34B92}" type="sibTrans" cxnId="{370B6858-CF12-4B3E-AB53-F3342DDD29D0}">
      <dgm:prSet/>
      <dgm:spPr/>
      <dgm:t>
        <a:bodyPr/>
        <a:lstStyle/>
        <a:p>
          <a:endParaRPr lang="en-US"/>
        </a:p>
      </dgm:t>
    </dgm:pt>
    <dgm:pt modelId="{3B364BB9-EC85-468F-A20E-38AA2BC1A20D}">
      <dgm:prSet/>
      <dgm:spPr/>
      <dgm:t>
        <a:bodyPr/>
        <a:lstStyle/>
        <a:p>
          <a:r>
            <a:rPr lang="en-US"/>
            <a:t>Determining which tests to run</a:t>
          </a:r>
        </a:p>
      </dgm:t>
    </dgm:pt>
    <dgm:pt modelId="{4D961D37-A90A-4779-ACF6-C147B4F2EEC9}" type="parTrans" cxnId="{B70A5042-7F06-4991-B9D5-CC33C2711930}">
      <dgm:prSet/>
      <dgm:spPr/>
      <dgm:t>
        <a:bodyPr/>
        <a:lstStyle/>
        <a:p>
          <a:endParaRPr lang="en-US"/>
        </a:p>
      </dgm:t>
    </dgm:pt>
    <dgm:pt modelId="{6913142A-768E-4E27-B9ED-C7B03588A122}" type="sibTrans" cxnId="{B70A5042-7F06-4991-B9D5-CC33C2711930}">
      <dgm:prSet/>
      <dgm:spPr/>
      <dgm:t>
        <a:bodyPr/>
        <a:lstStyle/>
        <a:p>
          <a:endParaRPr lang="en-US"/>
        </a:p>
      </dgm:t>
    </dgm:pt>
    <dgm:pt modelId="{928C5CAD-291E-4DC8-9CA0-B7428C9FB085}">
      <dgm:prSet/>
      <dgm:spPr/>
      <dgm:t>
        <a:bodyPr/>
        <a:lstStyle/>
        <a:p>
          <a:r>
            <a:rPr lang="en-US"/>
            <a:t>Determining the results of the tests</a:t>
          </a:r>
        </a:p>
      </dgm:t>
    </dgm:pt>
    <dgm:pt modelId="{D51FB75B-27D7-40D5-903B-88F83F874319}" type="parTrans" cxnId="{2CFEC954-6F3D-46CD-A51A-1312463F6748}">
      <dgm:prSet/>
      <dgm:spPr/>
      <dgm:t>
        <a:bodyPr/>
        <a:lstStyle/>
        <a:p>
          <a:endParaRPr lang="en-US"/>
        </a:p>
      </dgm:t>
    </dgm:pt>
    <dgm:pt modelId="{746300FF-2925-4F34-93B1-F9F1930883C1}" type="sibTrans" cxnId="{2CFEC954-6F3D-46CD-A51A-1312463F6748}">
      <dgm:prSet/>
      <dgm:spPr/>
      <dgm:t>
        <a:bodyPr/>
        <a:lstStyle/>
        <a:p>
          <a:endParaRPr lang="en-US"/>
        </a:p>
      </dgm:t>
    </dgm:pt>
    <dgm:pt modelId="{5153FF67-01D3-42F8-86EB-E3EF9B0E93DE}">
      <dgm:prSet/>
      <dgm:spPr/>
      <dgm:t>
        <a:bodyPr/>
        <a:lstStyle/>
        <a:p>
          <a:r>
            <a:rPr lang="en-US"/>
            <a:t>Determining which type of appointment is set</a:t>
          </a:r>
        </a:p>
      </dgm:t>
    </dgm:pt>
    <dgm:pt modelId="{5A67BEF9-443A-433F-BC6B-4FC275999D6D}" type="parTrans" cxnId="{785799E1-C37C-44CC-8BE0-7B4AF1A0B8ED}">
      <dgm:prSet/>
      <dgm:spPr/>
      <dgm:t>
        <a:bodyPr/>
        <a:lstStyle/>
        <a:p>
          <a:endParaRPr lang="en-US"/>
        </a:p>
      </dgm:t>
    </dgm:pt>
    <dgm:pt modelId="{B84273F1-DCF9-48CB-9CD9-9A2508D0DB4B}" type="sibTrans" cxnId="{785799E1-C37C-44CC-8BE0-7B4AF1A0B8ED}">
      <dgm:prSet/>
      <dgm:spPr/>
      <dgm:t>
        <a:bodyPr/>
        <a:lstStyle/>
        <a:p>
          <a:endParaRPr lang="en-US"/>
        </a:p>
      </dgm:t>
    </dgm:pt>
    <dgm:pt modelId="{96B5026E-9447-455F-B27F-5292B324D956}">
      <dgm:prSet/>
      <dgm:spPr/>
      <dgm:t>
        <a:bodyPr/>
        <a:lstStyle/>
        <a:p>
          <a:r>
            <a:rPr lang="en-US"/>
            <a:t>Determining if an alert is needed to be sent</a:t>
          </a:r>
        </a:p>
      </dgm:t>
    </dgm:pt>
    <dgm:pt modelId="{15191840-F7F9-40DB-9335-9208E9759821}" type="parTrans" cxnId="{3080EB83-F02F-4D4F-80C6-24CE83C85929}">
      <dgm:prSet/>
      <dgm:spPr/>
      <dgm:t>
        <a:bodyPr/>
        <a:lstStyle/>
        <a:p>
          <a:endParaRPr lang="en-US"/>
        </a:p>
      </dgm:t>
    </dgm:pt>
    <dgm:pt modelId="{3F10B76A-A8E2-4A44-BED2-D2993D82ACA7}" type="sibTrans" cxnId="{3080EB83-F02F-4D4F-80C6-24CE83C85929}">
      <dgm:prSet/>
      <dgm:spPr/>
      <dgm:t>
        <a:bodyPr/>
        <a:lstStyle/>
        <a:p>
          <a:endParaRPr lang="en-US"/>
        </a:p>
      </dgm:t>
    </dgm:pt>
    <dgm:pt modelId="{18D19D2A-6093-49D0-8F04-D049C6FD2400}">
      <dgm:prSet/>
      <dgm:spPr/>
      <dgm:t>
        <a:bodyPr/>
        <a:lstStyle/>
        <a:p>
          <a:r>
            <a:rPr lang="en-US" b="1"/>
            <a:t>Inputs:</a:t>
          </a:r>
          <a:endParaRPr lang="en-US"/>
        </a:p>
      </dgm:t>
    </dgm:pt>
    <dgm:pt modelId="{E2ECAAE3-4B9F-41DC-B1E1-85A349EC5C6F}" type="parTrans" cxnId="{1CFDD487-A4DA-4FCA-B86D-D905DCA3E14C}">
      <dgm:prSet/>
      <dgm:spPr/>
      <dgm:t>
        <a:bodyPr/>
        <a:lstStyle/>
        <a:p>
          <a:endParaRPr lang="en-US"/>
        </a:p>
      </dgm:t>
    </dgm:pt>
    <dgm:pt modelId="{2CEF437A-1BC5-418D-BA89-061D827E61E0}" type="sibTrans" cxnId="{1CFDD487-A4DA-4FCA-B86D-D905DCA3E14C}">
      <dgm:prSet/>
      <dgm:spPr/>
      <dgm:t>
        <a:bodyPr/>
        <a:lstStyle/>
        <a:p>
          <a:endParaRPr lang="en-US"/>
        </a:p>
      </dgm:t>
    </dgm:pt>
    <dgm:pt modelId="{B22EDB02-ECBA-4EDB-9B7F-FF68A4114A99}">
      <dgm:prSet/>
      <dgm:spPr/>
      <dgm:t>
        <a:bodyPr/>
        <a:lstStyle/>
        <a:p>
          <a:r>
            <a:rPr lang="en-US"/>
            <a:t>The patient, the personnel, the type, and the appointment of the visit.</a:t>
          </a:r>
        </a:p>
      </dgm:t>
    </dgm:pt>
    <dgm:pt modelId="{1DB48970-0AE2-4329-87AD-0D6EEA70E35D}" type="parTrans" cxnId="{75DBC01F-E1F1-4EB2-8A7B-674473BF8868}">
      <dgm:prSet/>
      <dgm:spPr/>
      <dgm:t>
        <a:bodyPr/>
        <a:lstStyle/>
        <a:p>
          <a:endParaRPr lang="en-US"/>
        </a:p>
      </dgm:t>
    </dgm:pt>
    <dgm:pt modelId="{809F8069-88B8-46DF-B324-DBE6598267F3}" type="sibTrans" cxnId="{75DBC01F-E1F1-4EB2-8A7B-674473BF8868}">
      <dgm:prSet/>
      <dgm:spPr/>
      <dgm:t>
        <a:bodyPr/>
        <a:lstStyle/>
        <a:p>
          <a:endParaRPr lang="en-US"/>
        </a:p>
      </dgm:t>
    </dgm:pt>
    <dgm:pt modelId="{6C897091-B8A3-44A0-A8A9-C48196B7FF75}">
      <dgm:prSet/>
      <dgm:spPr/>
      <dgm:t>
        <a:bodyPr/>
        <a:lstStyle/>
        <a:p>
          <a:r>
            <a:rPr lang="en-US" b="1"/>
            <a:t>Outputs:</a:t>
          </a:r>
          <a:endParaRPr lang="en-US"/>
        </a:p>
      </dgm:t>
    </dgm:pt>
    <dgm:pt modelId="{2598916E-FB11-479D-AD1B-4F9EB3C21DDC}" type="parTrans" cxnId="{299128E5-E5A8-4E61-B6D9-EADD20055AB1}">
      <dgm:prSet/>
      <dgm:spPr/>
      <dgm:t>
        <a:bodyPr/>
        <a:lstStyle/>
        <a:p>
          <a:endParaRPr lang="en-US"/>
        </a:p>
      </dgm:t>
    </dgm:pt>
    <dgm:pt modelId="{A003D34C-8668-4FCC-85CC-0BAB4C8CAA42}" type="sibTrans" cxnId="{299128E5-E5A8-4E61-B6D9-EADD20055AB1}">
      <dgm:prSet/>
      <dgm:spPr/>
      <dgm:t>
        <a:bodyPr/>
        <a:lstStyle/>
        <a:p>
          <a:endParaRPr lang="en-US"/>
        </a:p>
      </dgm:t>
    </dgm:pt>
    <dgm:pt modelId="{291F8C07-517B-46A3-A6A6-313DDA72B015}">
      <dgm:prSet/>
      <dgm:spPr/>
      <dgm:t>
        <a:bodyPr/>
        <a:lstStyle/>
        <a:p>
          <a:r>
            <a:rPr lang="en-US"/>
            <a:t>The tests that were run and the subsequent results of those tests. Sends an alert if there is a positive test.</a:t>
          </a:r>
        </a:p>
      </dgm:t>
    </dgm:pt>
    <dgm:pt modelId="{06D19990-8DD0-4AB5-BA07-60E725CA3DEA}" type="parTrans" cxnId="{F384193D-31AF-437C-9522-1262D0F80EB1}">
      <dgm:prSet/>
      <dgm:spPr/>
      <dgm:t>
        <a:bodyPr/>
        <a:lstStyle/>
        <a:p>
          <a:endParaRPr lang="en-US"/>
        </a:p>
      </dgm:t>
    </dgm:pt>
    <dgm:pt modelId="{C70E8611-46A4-4275-85BC-C14F2D87829F}" type="sibTrans" cxnId="{F384193D-31AF-437C-9522-1262D0F80EB1}">
      <dgm:prSet/>
      <dgm:spPr/>
      <dgm:t>
        <a:bodyPr/>
        <a:lstStyle/>
        <a:p>
          <a:endParaRPr lang="en-US"/>
        </a:p>
      </dgm:t>
    </dgm:pt>
    <dgm:pt modelId="{0891E66C-5D97-4AED-A4E3-A1D82EDEEC5E}">
      <dgm:prSet/>
      <dgm:spPr/>
      <dgm:t>
        <a:bodyPr/>
        <a:lstStyle/>
        <a:p>
          <a:r>
            <a:rPr lang="en-US" b="1"/>
            <a:t>Time for completion:</a:t>
          </a:r>
          <a:endParaRPr lang="en-US"/>
        </a:p>
      </dgm:t>
    </dgm:pt>
    <dgm:pt modelId="{2E87FDDD-95B9-4250-9F56-944E9AB9073A}" type="parTrans" cxnId="{0BF01650-4E73-4744-B247-B656AA35FA5F}">
      <dgm:prSet/>
      <dgm:spPr/>
      <dgm:t>
        <a:bodyPr/>
        <a:lstStyle/>
        <a:p>
          <a:endParaRPr lang="en-US"/>
        </a:p>
      </dgm:t>
    </dgm:pt>
    <dgm:pt modelId="{247EA04D-DBC3-405C-914E-BDCEABA75CDA}" type="sibTrans" cxnId="{0BF01650-4E73-4744-B247-B656AA35FA5F}">
      <dgm:prSet/>
      <dgm:spPr/>
      <dgm:t>
        <a:bodyPr/>
        <a:lstStyle/>
        <a:p>
          <a:endParaRPr lang="en-US"/>
        </a:p>
      </dgm:t>
    </dgm:pt>
    <dgm:pt modelId="{8D6296A7-5721-4478-B5B9-5C9A69AFAA78}">
      <dgm:prSet/>
      <dgm:spPr/>
      <dgm:t>
        <a:bodyPr/>
        <a:lstStyle/>
        <a:p>
          <a:r>
            <a:rPr lang="en-US" dirty="0"/>
            <a:t>To be completed by April 22, 2020</a:t>
          </a:r>
        </a:p>
      </dgm:t>
    </dgm:pt>
    <dgm:pt modelId="{5FC74CF1-B658-4655-8CB6-16E7F373AE25}" type="parTrans" cxnId="{31C39153-E600-4322-99E4-D18832CAC426}">
      <dgm:prSet/>
      <dgm:spPr/>
      <dgm:t>
        <a:bodyPr/>
        <a:lstStyle/>
        <a:p>
          <a:endParaRPr lang="en-US"/>
        </a:p>
      </dgm:t>
    </dgm:pt>
    <dgm:pt modelId="{FF1136FC-D5A3-4349-A9C0-79ACC57320D6}" type="sibTrans" cxnId="{31C39153-E600-4322-99E4-D18832CAC426}">
      <dgm:prSet/>
      <dgm:spPr/>
      <dgm:t>
        <a:bodyPr/>
        <a:lstStyle/>
        <a:p>
          <a:endParaRPr lang="en-US"/>
        </a:p>
      </dgm:t>
    </dgm:pt>
    <dgm:pt modelId="{1FDB7ED7-A8F7-419E-B274-5D795E8AA6B4}" type="pres">
      <dgm:prSet presAssocID="{334BAE86-A27F-4026-8A1E-9563ED7C115B}" presName="vert0" presStyleCnt="0">
        <dgm:presLayoutVars>
          <dgm:dir/>
          <dgm:animOne val="branch"/>
          <dgm:animLvl val="lvl"/>
        </dgm:presLayoutVars>
      </dgm:prSet>
      <dgm:spPr/>
    </dgm:pt>
    <dgm:pt modelId="{820DC378-73FE-4258-A344-D78C2D8D64E3}" type="pres">
      <dgm:prSet presAssocID="{D37C267F-B343-4394-A634-231613DF69C3}" presName="thickLine" presStyleLbl="alignNode1" presStyleIdx="0" presStyleCnt="7"/>
      <dgm:spPr/>
    </dgm:pt>
    <dgm:pt modelId="{9FE277F2-F9CB-4121-8147-366A5FB51C85}" type="pres">
      <dgm:prSet presAssocID="{D37C267F-B343-4394-A634-231613DF69C3}" presName="horz1" presStyleCnt="0"/>
      <dgm:spPr/>
    </dgm:pt>
    <dgm:pt modelId="{980EBB1C-F8B7-498D-BDA4-E2CD73992A5D}" type="pres">
      <dgm:prSet presAssocID="{D37C267F-B343-4394-A634-231613DF69C3}" presName="tx1" presStyleLbl="revTx" presStyleIdx="0" presStyleCnt="17"/>
      <dgm:spPr/>
    </dgm:pt>
    <dgm:pt modelId="{DED27983-1DB1-4999-80CC-EA33E1F204DE}" type="pres">
      <dgm:prSet presAssocID="{D37C267F-B343-4394-A634-231613DF69C3}" presName="vert1" presStyleCnt="0"/>
      <dgm:spPr/>
    </dgm:pt>
    <dgm:pt modelId="{0991E98E-FE5D-4250-9664-7A3BBBB4EDC3}" type="pres">
      <dgm:prSet presAssocID="{A51F6CA1-9E6A-4502-BF18-694068AD76DB}" presName="vertSpace2a" presStyleCnt="0"/>
      <dgm:spPr/>
    </dgm:pt>
    <dgm:pt modelId="{2D932035-3ACF-418F-A9F1-929367FBA9C8}" type="pres">
      <dgm:prSet presAssocID="{A51F6CA1-9E6A-4502-BF18-694068AD76DB}" presName="horz2" presStyleCnt="0"/>
      <dgm:spPr/>
    </dgm:pt>
    <dgm:pt modelId="{C147DE65-C428-4D2D-94AC-F0DD78B29886}" type="pres">
      <dgm:prSet presAssocID="{A51F6CA1-9E6A-4502-BF18-694068AD76DB}" presName="horzSpace2" presStyleCnt="0"/>
      <dgm:spPr/>
    </dgm:pt>
    <dgm:pt modelId="{ACE2C714-A09D-4472-8AFA-03974478FC2B}" type="pres">
      <dgm:prSet presAssocID="{A51F6CA1-9E6A-4502-BF18-694068AD76DB}" presName="tx2" presStyleLbl="revTx" presStyleIdx="1" presStyleCnt="17"/>
      <dgm:spPr/>
    </dgm:pt>
    <dgm:pt modelId="{DE968828-3243-4D52-B58E-1A6DAAD4EB76}" type="pres">
      <dgm:prSet presAssocID="{A51F6CA1-9E6A-4502-BF18-694068AD76DB}" presName="vert2" presStyleCnt="0"/>
      <dgm:spPr/>
    </dgm:pt>
    <dgm:pt modelId="{EE310F4E-1D58-46A5-8564-8B418DDFF34E}" type="pres">
      <dgm:prSet presAssocID="{A51F6CA1-9E6A-4502-BF18-694068AD76DB}" presName="thinLine2b" presStyleLbl="callout" presStyleIdx="0" presStyleCnt="10"/>
      <dgm:spPr/>
    </dgm:pt>
    <dgm:pt modelId="{73D03D87-F1B0-42E1-AE3A-4BD2B360156C}" type="pres">
      <dgm:prSet presAssocID="{A51F6CA1-9E6A-4502-BF18-694068AD76DB}" presName="vertSpace2b" presStyleCnt="0"/>
      <dgm:spPr/>
    </dgm:pt>
    <dgm:pt modelId="{B8B27655-748D-48F5-BAAF-1CFE44C2EEF0}" type="pres">
      <dgm:prSet presAssocID="{16F23FA2-223F-4A8E-81EF-F0E59B2303D0}" presName="thickLine" presStyleLbl="alignNode1" presStyleIdx="1" presStyleCnt="7"/>
      <dgm:spPr/>
    </dgm:pt>
    <dgm:pt modelId="{470C0C50-0449-44C3-A9DF-AAA4514E819E}" type="pres">
      <dgm:prSet presAssocID="{16F23FA2-223F-4A8E-81EF-F0E59B2303D0}" presName="horz1" presStyleCnt="0"/>
      <dgm:spPr/>
    </dgm:pt>
    <dgm:pt modelId="{D2045F81-6C14-45E0-860E-B00E15E956AC}" type="pres">
      <dgm:prSet presAssocID="{16F23FA2-223F-4A8E-81EF-F0E59B2303D0}" presName="tx1" presStyleLbl="revTx" presStyleIdx="2" presStyleCnt="17"/>
      <dgm:spPr/>
    </dgm:pt>
    <dgm:pt modelId="{25CC33A4-E739-41EF-BF3D-F3012542048A}" type="pres">
      <dgm:prSet presAssocID="{16F23FA2-223F-4A8E-81EF-F0E59B2303D0}" presName="vert1" presStyleCnt="0"/>
      <dgm:spPr/>
    </dgm:pt>
    <dgm:pt modelId="{933D300D-8812-4461-8786-8824CCD24932}" type="pres">
      <dgm:prSet presAssocID="{70740208-9A8C-41DD-A963-9B39B4255B60}" presName="vertSpace2a" presStyleCnt="0"/>
      <dgm:spPr/>
    </dgm:pt>
    <dgm:pt modelId="{9B0DA39A-E3ED-498A-ADFA-590EE559B86F}" type="pres">
      <dgm:prSet presAssocID="{70740208-9A8C-41DD-A963-9B39B4255B60}" presName="horz2" presStyleCnt="0"/>
      <dgm:spPr/>
    </dgm:pt>
    <dgm:pt modelId="{0A668729-81E2-4E28-97D6-47EC66F93642}" type="pres">
      <dgm:prSet presAssocID="{70740208-9A8C-41DD-A963-9B39B4255B60}" presName="horzSpace2" presStyleCnt="0"/>
      <dgm:spPr/>
    </dgm:pt>
    <dgm:pt modelId="{B9222ED5-B357-4698-A6AB-4210FA0CA259}" type="pres">
      <dgm:prSet presAssocID="{70740208-9A8C-41DD-A963-9B39B4255B60}" presName="tx2" presStyleLbl="revTx" presStyleIdx="3" presStyleCnt="17"/>
      <dgm:spPr/>
    </dgm:pt>
    <dgm:pt modelId="{1F551F1F-730A-4B72-A05B-70E907E7B27F}" type="pres">
      <dgm:prSet presAssocID="{70740208-9A8C-41DD-A963-9B39B4255B60}" presName="vert2" presStyleCnt="0"/>
      <dgm:spPr/>
    </dgm:pt>
    <dgm:pt modelId="{A7D1938E-596C-400C-8712-7ACA70A1E3FA}" type="pres">
      <dgm:prSet presAssocID="{70740208-9A8C-41DD-A963-9B39B4255B60}" presName="thinLine2b" presStyleLbl="callout" presStyleIdx="1" presStyleCnt="10"/>
      <dgm:spPr/>
    </dgm:pt>
    <dgm:pt modelId="{60000EC8-0C61-4F61-B0B8-F20500461281}" type="pres">
      <dgm:prSet presAssocID="{70740208-9A8C-41DD-A963-9B39B4255B60}" presName="vertSpace2b" presStyleCnt="0"/>
      <dgm:spPr/>
    </dgm:pt>
    <dgm:pt modelId="{9D1D5228-4DAD-41D7-95E5-6F9141A8FF7B}" type="pres">
      <dgm:prSet presAssocID="{DD166E51-8947-4375-9A3D-290B9616D24A}" presName="thickLine" presStyleLbl="alignNode1" presStyleIdx="2" presStyleCnt="7"/>
      <dgm:spPr/>
    </dgm:pt>
    <dgm:pt modelId="{FB4A488E-76A3-4153-BD35-33794766B8F5}" type="pres">
      <dgm:prSet presAssocID="{DD166E51-8947-4375-9A3D-290B9616D24A}" presName="horz1" presStyleCnt="0"/>
      <dgm:spPr/>
    </dgm:pt>
    <dgm:pt modelId="{899179B7-5063-4EC6-AE25-24520EA92DFD}" type="pres">
      <dgm:prSet presAssocID="{DD166E51-8947-4375-9A3D-290B9616D24A}" presName="tx1" presStyleLbl="revTx" presStyleIdx="4" presStyleCnt="17"/>
      <dgm:spPr/>
    </dgm:pt>
    <dgm:pt modelId="{B12439BC-0123-403D-8B0F-085CA2B58E7F}" type="pres">
      <dgm:prSet presAssocID="{DD166E51-8947-4375-9A3D-290B9616D24A}" presName="vert1" presStyleCnt="0"/>
      <dgm:spPr/>
    </dgm:pt>
    <dgm:pt modelId="{5965D3F9-3521-4630-8DC5-09206A83FF98}" type="pres">
      <dgm:prSet presAssocID="{9D233BD2-E893-499E-A890-1075B1C0B9F9}" presName="vertSpace2a" presStyleCnt="0"/>
      <dgm:spPr/>
    </dgm:pt>
    <dgm:pt modelId="{45F87AF6-E890-4457-9658-D70D974E011F}" type="pres">
      <dgm:prSet presAssocID="{9D233BD2-E893-499E-A890-1075B1C0B9F9}" presName="horz2" presStyleCnt="0"/>
      <dgm:spPr/>
    </dgm:pt>
    <dgm:pt modelId="{CB68C25F-0F8C-416F-9C64-1666A244EAAC}" type="pres">
      <dgm:prSet presAssocID="{9D233BD2-E893-499E-A890-1075B1C0B9F9}" presName="horzSpace2" presStyleCnt="0"/>
      <dgm:spPr/>
    </dgm:pt>
    <dgm:pt modelId="{52276648-2065-422B-8EE7-7097C9197FC8}" type="pres">
      <dgm:prSet presAssocID="{9D233BD2-E893-499E-A890-1075B1C0B9F9}" presName="tx2" presStyleLbl="revTx" presStyleIdx="5" presStyleCnt="17"/>
      <dgm:spPr/>
    </dgm:pt>
    <dgm:pt modelId="{7A0D50E8-B6E1-4401-9F99-47F60520D4D4}" type="pres">
      <dgm:prSet presAssocID="{9D233BD2-E893-499E-A890-1075B1C0B9F9}" presName="vert2" presStyleCnt="0"/>
      <dgm:spPr/>
    </dgm:pt>
    <dgm:pt modelId="{CA557720-25AD-4088-9E1C-C14087060C19}" type="pres">
      <dgm:prSet presAssocID="{9D233BD2-E893-499E-A890-1075B1C0B9F9}" presName="thinLine2b" presStyleLbl="callout" presStyleIdx="2" presStyleCnt="10"/>
      <dgm:spPr/>
    </dgm:pt>
    <dgm:pt modelId="{D43AA0CD-3A50-438E-8D29-62721BAE329A}" type="pres">
      <dgm:prSet presAssocID="{9D233BD2-E893-499E-A890-1075B1C0B9F9}" presName="vertSpace2b" presStyleCnt="0"/>
      <dgm:spPr/>
    </dgm:pt>
    <dgm:pt modelId="{10402A82-CF1F-43ED-A3AA-856DA31B7E08}" type="pres">
      <dgm:prSet presAssocID="{011EB0FB-2E6F-4B74-8CF3-AED8FCB0853C}" presName="thickLine" presStyleLbl="alignNode1" presStyleIdx="3" presStyleCnt="7"/>
      <dgm:spPr/>
    </dgm:pt>
    <dgm:pt modelId="{AF2D67FB-88AA-4C3F-9FF2-771DC5944C9C}" type="pres">
      <dgm:prSet presAssocID="{011EB0FB-2E6F-4B74-8CF3-AED8FCB0853C}" presName="horz1" presStyleCnt="0"/>
      <dgm:spPr/>
    </dgm:pt>
    <dgm:pt modelId="{E265E976-526B-4BAB-AFDD-AAF71246C5E7}" type="pres">
      <dgm:prSet presAssocID="{011EB0FB-2E6F-4B74-8CF3-AED8FCB0853C}" presName="tx1" presStyleLbl="revTx" presStyleIdx="6" presStyleCnt="17"/>
      <dgm:spPr/>
    </dgm:pt>
    <dgm:pt modelId="{A087C9E4-AA31-4151-98DF-7F10D87C6270}" type="pres">
      <dgm:prSet presAssocID="{011EB0FB-2E6F-4B74-8CF3-AED8FCB0853C}" presName="vert1" presStyleCnt="0"/>
      <dgm:spPr/>
    </dgm:pt>
    <dgm:pt modelId="{3151D22C-A30F-4225-A534-DF20AFF6C454}" type="pres">
      <dgm:prSet presAssocID="{3B364BB9-EC85-468F-A20E-38AA2BC1A20D}" presName="vertSpace2a" presStyleCnt="0"/>
      <dgm:spPr/>
    </dgm:pt>
    <dgm:pt modelId="{4E431D8B-A189-4A7F-BF63-FDA09025C913}" type="pres">
      <dgm:prSet presAssocID="{3B364BB9-EC85-468F-A20E-38AA2BC1A20D}" presName="horz2" presStyleCnt="0"/>
      <dgm:spPr/>
    </dgm:pt>
    <dgm:pt modelId="{D6914108-0D6B-4D12-BDCC-197F11F20011}" type="pres">
      <dgm:prSet presAssocID="{3B364BB9-EC85-468F-A20E-38AA2BC1A20D}" presName="horzSpace2" presStyleCnt="0"/>
      <dgm:spPr/>
    </dgm:pt>
    <dgm:pt modelId="{26E8F64E-8693-4E4A-BA86-8DFD450454F6}" type="pres">
      <dgm:prSet presAssocID="{3B364BB9-EC85-468F-A20E-38AA2BC1A20D}" presName="tx2" presStyleLbl="revTx" presStyleIdx="7" presStyleCnt="17"/>
      <dgm:spPr/>
    </dgm:pt>
    <dgm:pt modelId="{0F62C4B5-8CE9-4DC9-A136-95F2668FF70A}" type="pres">
      <dgm:prSet presAssocID="{3B364BB9-EC85-468F-A20E-38AA2BC1A20D}" presName="vert2" presStyleCnt="0"/>
      <dgm:spPr/>
    </dgm:pt>
    <dgm:pt modelId="{0A2C5BFE-CB77-44CD-9ECD-DD299764B3FA}" type="pres">
      <dgm:prSet presAssocID="{3B364BB9-EC85-468F-A20E-38AA2BC1A20D}" presName="thinLine2b" presStyleLbl="callout" presStyleIdx="3" presStyleCnt="10"/>
      <dgm:spPr/>
    </dgm:pt>
    <dgm:pt modelId="{B597053F-0CD4-4FE3-8634-516F6F77E7C5}" type="pres">
      <dgm:prSet presAssocID="{3B364BB9-EC85-468F-A20E-38AA2BC1A20D}" presName="vertSpace2b" presStyleCnt="0"/>
      <dgm:spPr/>
    </dgm:pt>
    <dgm:pt modelId="{B19423F1-D2D7-40A8-B9AC-818A79F47C12}" type="pres">
      <dgm:prSet presAssocID="{928C5CAD-291E-4DC8-9CA0-B7428C9FB085}" presName="horz2" presStyleCnt="0"/>
      <dgm:spPr/>
    </dgm:pt>
    <dgm:pt modelId="{CC89D3BC-0656-45B9-9072-D58756D13CF3}" type="pres">
      <dgm:prSet presAssocID="{928C5CAD-291E-4DC8-9CA0-B7428C9FB085}" presName="horzSpace2" presStyleCnt="0"/>
      <dgm:spPr/>
    </dgm:pt>
    <dgm:pt modelId="{6631AE1F-FBAF-40CA-8551-793813719EE4}" type="pres">
      <dgm:prSet presAssocID="{928C5CAD-291E-4DC8-9CA0-B7428C9FB085}" presName="tx2" presStyleLbl="revTx" presStyleIdx="8" presStyleCnt="17"/>
      <dgm:spPr/>
    </dgm:pt>
    <dgm:pt modelId="{9BE1D2C5-D17D-408A-8A04-50B67D24116F}" type="pres">
      <dgm:prSet presAssocID="{928C5CAD-291E-4DC8-9CA0-B7428C9FB085}" presName="vert2" presStyleCnt="0"/>
      <dgm:spPr/>
    </dgm:pt>
    <dgm:pt modelId="{22980709-38D4-4457-8FD8-DEB17B4D9943}" type="pres">
      <dgm:prSet presAssocID="{928C5CAD-291E-4DC8-9CA0-B7428C9FB085}" presName="thinLine2b" presStyleLbl="callout" presStyleIdx="4" presStyleCnt="10"/>
      <dgm:spPr/>
    </dgm:pt>
    <dgm:pt modelId="{29792C46-9895-45D6-88F4-0F71470E7A43}" type="pres">
      <dgm:prSet presAssocID="{928C5CAD-291E-4DC8-9CA0-B7428C9FB085}" presName="vertSpace2b" presStyleCnt="0"/>
      <dgm:spPr/>
    </dgm:pt>
    <dgm:pt modelId="{2E4F94F4-0A4C-4DC9-8DB3-C1F3C2DF297F}" type="pres">
      <dgm:prSet presAssocID="{5153FF67-01D3-42F8-86EB-E3EF9B0E93DE}" presName="horz2" presStyleCnt="0"/>
      <dgm:spPr/>
    </dgm:pt>
    <dgm:pt modelId="{A1C427FF-8F4E-472E-8441-87B16D23E785}" type="pres">
      <dgm:prSet presAssocID="{5153FF67-01D3-42F8-86EB-E3EF9B0E93DE}" presName="horzSpace2" presStyleCnt="0"/>
      <dgm:spPr/>
    </dgm:pt>
    <dgm:pt modelId="{086E6715-02CC-4372-9485-B54A0E55122B}" type="pres">
      <dgm:prSet presAssocID="{5153FF67-01D3-42F8-86EB-E3EF9B0E93DE}" presName="tx2" presStyleLbl="revTx" presStyleIdx="9" presStyleCnt="17"/>
      <dgm:spPr/>
    </dgm:pt>
    <dgm:pt modelId="{7C700655-C2E8-4BCA-BC1A-E924936A4804}" type="pres">
      <dgm:prSet presAssocID="{5153FF67-01D3-42F8-86EB-E3EF9B0E93DE}" presName="vert2" presStyleCnt="0"/>
      <dgm:spPr/>
    </dgm:pt>
    <dgm:pt modelId="{CE27F19C-0B11-4A15-B0DB-50D3878CEB3B}" type="pres">
      <dgm:prSet presAssocID="{5153FF67-01D3-42F8-86EB-E3EF9B0E93DE}" presName="thinLine2b" presStyleLbl="callout" presStyleIdx="5" presStyleCnt="10"/>
      <dgm:spPr/>
    </dgm:pt>
    <dgm:pt modelId="{4D9B6B8F-E340-4BB2-85D8-65001909FB6E}" type="pres">
      <dgm:prSet presAssocID="{5153FF67-01D3-42F8-86EB-E3EF9B0E93DE}" presName="vertSpace2b" presStyleCnt="0"/>
      <dgm:spPr/>
    </dgm:pt>
    <dgm:pt modelId="{41FFBB6C-7AA0-4FF5-BB78-3099FCA26537}" type="pres">
      <dgm:prSet presAssocID="{96B5026E-9447-455F-B27F-5292B324D956}" presName="horz2" presStyleCnt="0"/>
      <dgm:spPr/>
    </dgm:pt>
    <dgm:pt modelId="{1F7B74D8-81E9-4964-9464-710CEBBD32CE}" type="pres">
      <dgm:prSet presAssocID="{96B5026E-9447-455F-B27F-5292B324D956}" presName="horzSpace2" presStyleCnt="0"/>
      <dgm:spPr/>
    </dgm:pt>
    <dgm:pt modelId="{ABD15B5F-D5BC-48F6-B68A-91B25D989505}" type="pres">
      <dgm:prSet presAssocID="{96B5026E-9447-455F-B27F-5292B324D956}" presName="tx2" presStyleLbl="revTx" presStyleIdx="10" presStyleCnt="17"/>
      <dgm:spPr/>
    </dgm:pt>
    <dgm:pt modelId="{424A7BA1-DC41-4F8B-9B93-A36EC16EA530}" type="pres">
      <dgm:prSet presAssocID="{96B5026E-9447-455F-B27F-5292B324D956}" presName="vert2" presStyleCnt="0"/>
      <dgm:spPr/>
    </dgm:pt>
    <dgm:pt modelId="{722F3B3B-8EEA-434E-AACB-D6981DEFFB13}" type="pres">
      <dgm:prSet presAssocID="{96B5026E-9447-455F-B27F-5292B324D956}" presName="thinLine2b" presStyleLbl="callout" presStyleIdx="6" presStyleCnt="10"/>
      <dgm:spPr/>
    </dgm:pt>
    <dgm:pt modelId="{4F56CFEA-412A-4916-AECC-01F1BAA4DB5D}" type="pres">
      <dgm:prSet presAssocID="{96B5026E-9447-455F-B27F-5292B324D956}" presName="vertSpace2b" presStyleCnt="0"/>
      <dgm:spPr/>
    </dgm:pt>
    <dgm:pt modelId="{56F5F526-8FE7-43A9-9F1E-29D6A67C609E}" type="pres">
      <dgm:prSet presAssocID="{18D19D2A-6093-49D0-8F04-D049C6FD2400}" presName="thickLine" presStyleLbl="alignNode1" presStyleIdx="4" presStyleCnt="7"/>
      <dgm:spPr/>
    </dgm:pt>
    <dgm:pt modelId="{F50FF2B7-4FE9-44C0-A785-AABAC5EBA98A}" type="pres">
      <dgm:prSet presAssocID="{18D19D2A-6093-49D0-8F04-D049C6FD2400}" presName="horz1" presStyleCnt="0"/>
      <dgm:spPr/>
    </dgm:pt>
    <dgm:pt modelId="{DDA928AA-FE5A-4937-B5C8-F4D7E684EAD1}" type="pres">
      <dgm:prSet presAssocID="{18D19D2A-6093-49D0-8F04-D049C6FD2400}" presName="tx1" presStyleLbl="revTx" presStyleIdx="11" presStyleCnt="17"/>
      <dgm:spPr/>
    </dgm:pt>
    <dgm:pt modelId="{54E37AC2-B2BB-4E81-8D4C-562F26A89549}" type="pres">
      <dgm:prSet presAssocID="{18D19D2A-6093-49D0-8F04-D049C6FD2400}" presName="vert1" presStyleCnt="0"/>
      <dgm:spPr/>
    </dgm:pt>
    <dgm:pt modelId="{CD1FFA8B-065E-4734-B6DE-72FE63BF6D90}" type="pres">
      <dgm:prSet presAssocID="{B22EDB02-ECBA-4EDB-9B7F-FF68A4114A99}" presName="vertSpace2a" presStyleCnt="0"/>
      <dgm:spPr/>
    </dgm:pt>
    <dgm:pt modelId="{A5540606-B1F1-4780-B354-401DE6D3B6A7}" type="pres">
      <dgm:prSet presAssocID="{B22EDB02-ECBA-4EDB-9B7F-FF68A4114A99}" presName="horz2" presStyleCnt="0"/>
      <dgm:spPr/>
    </dgm:pt>
    <dgm:pt modelId="{0C03E7A4-ED17-4B27-95A9-23BD23D3A32E}" type="pres">
      <dgm:prSet presAssocID="{B22EDB02-ECBA-4EDB-9B7F-FF68A4114A99}" presName="horzSpace2" presStyleCnt="0"/>
      <dgm:spPr/>
    </dgm:pt>
    <dgm:pt modelId="{041BF180-F78B-4BA5-9791-4979E0CBD304}" type="pres">
      <dgm:prSet presAssocID="{B22EDB02-ECBA-4EDB-9B7F-FF68A4114A99}" presName="tx2" presStyleLbl="revTx" presStyleIdx="12" presStyleCnt="17"/>
      <dgm:spPr/>
    </dgm:pt>
    <dgm:pt modelId="{0A221FF5-0940-4486-BEF9-9DAAB74519ED}" type="pres">
      <dgm:prSet presAssocID="{B22EDB02-ECBA-4EDB-9B7F-FF68A4114A99}" presName="vert2" presStyleCnt="0"/>
      <dgm:spPr/>
    </dgm:pt>
    <dgm:pt modelId="{CA22CF1B-276A-4E68-806E-6164C3CEB078}" type="pres">
      <dgm:prSet presAssocID="{B22EDB02-ECBA-4EDB-9B7F-FF68A4114A99}" presName="thinLine2b" presStyleLbl="callout" presStyleIdx="7" presStyleCnt="10"/>
      <dgm:spPr/>
    </dgm:pt>
    <dgm:pt modelId="{501E0F64-B927-4C4B-BEC3-B2E345B3A634}" type="pres">
      <dgm:prSet presAssocID="{B22EDB02-ECBA-4EDB-9B7F-FF68A4114A99}" presName="vertSpace2b" presStyleCnt="0"/>
      <dgm:spPr/>
    </dgm:pt>
    <dgm:pt modelId="{33652BFB-A72E-4B83-A123-4B0E85254C6F}" type="pres">
      <dgm:prSet presAssocID="{6C897091-B8A3-44A0-A8A9-C48196B7FF75}" presName="thickLine" presStyleLbl="alignNode1" presStyleIdx="5" presStyleCnt="7"/>
      <dgm:spPr/>
    </dgm:pt>
    <dgm:pt modelId="{894C8665-3DAB-47D5-AA89-5E4051158102}" type="pres">
      <dgm:prSet presAssocID="{6C897091-B8A3-44A0-A8A9-C48196B7FF75}" presName="horz1" presStyleCnt="0"/>
      <dgm:spPr/>
    </dgm:pt>
    <dgm:pt modelId="{A574B791-B52D-4919-874E-5AFEE5C44C97}" type="pres">
      <dgm:prSet presAssocID="{6C897091-B8A3-44A0-A8A9-C48196B7FF75}" presName="tx1" presStyleLbl="revTx" presStyleIdx="13" presStyleCnt="17"/>
      <dgm:spPr/>
    </dgm:pt>
    <dgm:pt modelId="{0AE13C25-0115-4572-85D3-EEF173055901}" type="pres">
      <dgm:prSet presAssocID="{6C897091-B8A3-44A0-A8A9-C48196B7FF75}" presName="vert1" presStyleCnt="0"/>
      <dgm:spPr/>
    </dgm:pt>
    <dgm:pt modelId="{60FD2A95-7B11-43E9-B72B-1EA622A5C4BB}" type="pres">
      <dgm:prSet presAssocID="{291F8C07-517B-46A3-A6A6-313DDA72B015}" presName="vertSpace2a" presStyleCnt="0"/>
      <dgm:spPr/>
    </dgm:pt>
    <dgm:pt modelId="{C591DF6C-ECD4-4BDC-9902-D5031D5BCC61}" type="pres">
      <dgm:prSet presAssocID="{291F8C07-517B-46A3-A6A6-313DDA72B015}" presName="horz2" presStyleCnt="0"/>
      <dgm:spPr/>
    </dgm:pt>
    <dgm:pt modelId="{D1774398-868D-437D-9157-659E3B87CD1F}" type="pres">
      <dgm:prSet presAssocID="{291F8C07-517B-46A3-A6A6-313DDA72B015}" presName="horzSpace2" presStyleCnt="0"/>
      <dgm:spPr/>
    </dgm:pt>
    <dgm:pt modelId="{AE406B8E-57C0-4DBF-8E4C-6ADE14AED958}" type="pres">
      <dgm:prSet presAssocID="{291F8C07-517B-46A3-A6A6-313DDA72B015}" presName="tx2" presStyleLbl="revTx" presStyleIdx="14" presStyleCnt="17"/>
      <dgm:spPr/>
    </dgm:pt>
    <dgm:pt modelId="{FBA12D16-C6F9-40E4-809E-3C90CFFB754C}" type="pres">
      <dgm:prSet presAssocID="{291F8C07-517B-46A3-A6A6-313DDA72B015}" presName="vert2" presStyleCnt="0"/>
      <dgm:spPr/>
    </dgm:pt>
    <dgm:pt modelId="{B292B1BB-45A8-40B4-B2A1-7F56AC111629}" type="pres">
      <dgm:prSet presAssocID="{291F8C07-517B-46A3-A6A6-313DDA72B015}" presName="thinLine2b" presStyleLbl="callout" presStyleIdx="8" presStyleCnt="10"/>
      <dgm:spPr/>
    </dgm:pt>
    <dgm:pt modelId="{34833F97-60C6-478A-B1CE-F135A8E37B1C}" type="pres">
      <dgm:prSet presAssocID="{291F8C07-517B-46A3-A6A6-313DDA72B015}" presName="vertSpace2b" presStyleCnt="0"/>
      <dgm:spPr/>
    </dgm:pt>
    <dgm:pt modelId="{163ACE84-11B2-47A2-B8AD-762A9E5AD634}" type="pres">
      <dgm:prSet presAssocID="{0891E66C-5D97-4AED-A4E3-A1D82EDEEC5E}" presName="thickLine" presStyleLbl="alignNode1" presStyleIdx="6" presStyleCnt="7"/>
      <dgm:spPr/>
    </dgm:pt>
    <dgm:pt modelId="{9B2C3BC7-BA0C-4A99-8AD2-B359691053E5}" type="pres">
      <dgm:prSet presAssocID="{0891E66C-5D97-4AED-A4E3-A1D82EDEEC5E}" presName="horz1" presStyleCnt="0"/>
      <dgm:spPr/>
    </dgm:pt>
    <dgm:pt modelId="{F7A52A68-82BE-429E-B86A-2178F6EBF80D}" type="pres">
      <dgm:prSet presAssocID="{0891E66C-5D97-4AED-A4E3-A1D82EDEEC5E}" presName="tx1" presStyleLbl="revTx" presStyleIdx="15" presStyleCnt="17"/>
      <dgm:spPr/>
    </dgm:pt>
    <dgm:pt modelId="{57D151D9-EBCF-4E8E-814A-3646EF889D33}" type="pres">
      <dgm:prSet presAssocID="{0891E66C-5D97-4AED-A4E3-A1D82EDEEC5E}" presName="vert1" presStyleCnt="0"/>
      <dgm:spPr/>
    </dgm:pt>
    <dgm:pt modelId="{4CAC879B-6461-460A-ACF3-D87BBED01459}" type="pres">
      <dgm:prSet presAssocID="{8D6296A7-5721-4478-B5B9-5C9A69AFAA78}" presName="vertSpace2a" presStyleCnt="0"/>
      <dgm:spPr/>
    </dgm:pt>
    <dgm:pt modelId="{4FECB27C-E354-4489-A930-A0C420253F43}" type="pres">
      <dgm:prSet presAssocID="{8D6296A7-5721-4478-B5B9-5C9A69AFAA78}" presName="horz2" presStyleCnt="0"/>
      <dgm:spPr/>
    </dgm:pt>
    <dgm:pt modelId="{E2F79AC1-A2EF-4535-B4BD-54A8F52EFAE2}" type="pres">
      <dgm:prSet presAssocID="{8D6296A7-5721-4478-B5B9-5C9A69AFAA78}" presName="horzSpace2" presStyleCnt="0"/>
      <dgm:spPr/>
    </dgm:pt>
    <dgm:pt modelId="{520C4399-8993-4DF0-AA9D-8C7A276E33AC}" type="pres">
      <dgm:prSet presAssocID="{8D6296A7-5721-4478-B5B9-5C9A69AFAA78}" presName="tx2" presStyleLbl="revTx" presStyleIdx="16" presStyleCnt="17"/>
      <dgm:spPr/>
    </dgm:pt>
    <dgm:pt modelId="{F9D85815-FBFE-48D6-B58D-B4EAD13E6E2E}" type="pres">
      <dgm:prSet presAssocID="{8D6296A7-5721-4478-B5B9-5C9A69AFAA78}" presName="vert2" presStyleCnt="0"/>
      <dgm:spPr/>
    </dgm:pt>
    <dgm:pt modelId="{67C7F19C-9674-49AC-87E6-DC50966E37BA}" type="pres">
      <dgm:prSet presAssocID="{8D6296A7-5721-4478-B5B9-5C9A69AFAA78}" presName="thinLine2b" presStyleLbl="callout" presStyleIdx="9" presStyleCnt="10"/>
      <dgm:spPr/>
    </dgm:pt>
    <dgm:pt modelId="{8D3EE5C1-40D5-4A12-BDA5-F6063E0D86F0}" type="pres">
      <dgm:prSet presAssocID="{8D6296A7-5721-4478-B5B9-5C9A69AFAA78}" presName="vertSpace2b" presStyleCnt="0"/>
      <dgm:spPr/>
    </dgm:pt>
  </dgm:ptLst>
  <dgm:cxnLst>
    <dgm:cxn modelId="{85623B1E-1E79-4059-BA1D-96FE0C3E2ABD}" type="presOf" srcId="{16F23FA2-223F-4A8E-81EF-F0E59B2303D0}" destId="{D2045F81-6C14-45E0-860E-B00E15E956AC}" srcOrd="0" destOrd="0" presId="urn:microsoft.com/office/officeart/2008/layout/LinedList"/>
    <dgm:cxn modelId="{75DBC01F-E1F1-4EB2-8A7B-674473BF8868}" srcId="{18D19D2A-6093-49D0-8F04-D049C6FD2400}" destId="{B22EDB02-ECBA-4EDB-9B7F-FF68A4114A99}" srcOrd="0" destOrd="0" parTransId="{1DB48970-0AE2-4329-87AD-0D6EEA70E35D}" sibTransId="{809F8069-88B8-46DF-B324-DBE6598267F3}"/>
    <dgm:cxn modelId="{64333826-872A-4167-97AF-9D1C6C56E4EC}" type="presOf" srcId="{6C897091-B8A3-44A0-A8A9-C48196B7FF75}" destId="{A574B791-B52D-4919-874E-5AFEE5C44C97}" srcOrd="0" destOrd="0" presId="urn:microsoft.com/office/officeart/2008/layout/LinedList"/>
    <dgm:cxn modelId="{F62BDC2C-2BA9-49EB-98AD-C1078803EBE9}" type="presOf" srcId="{291F8C07-517B-46A3-A6A6-313DDA72B015}" destId="{AE406B8E-57C0-4DBF-8E4C-6ADE14AED958}" srcOrd="0" destOrd="0" presId="urn:microsoft.com/office/officeart/2008/layout/LinedList"/>
    <dgm:cxn modelId="{A5060639-CC59-4981-BF36-32EE07524A7F}" type="presOf" srcId="{011EB0FB-2E6F-4B74-8CF3-AED8FCB0853C}" destId="{E265E976-526B-4BAB-AFDD-AAF71246C5E7}" srcOrd="0" destOrd="0" presId="urn:microsoft.com/office/officeart/2008/layout/LinedList"/>
    <dgm:cxn modelId="{F384193D-31AF-437C-9522-1262D0F80EB1}" srcId="{6C897091-B8A3-44A0-A8A9-C48196B7FF75}" destId="{291F8C07-517B-46A3-A6A6-313DDA72B015}" srcOrd="0" destOrd="0" parTransId="{06D19990-8DD0-4AB5-BA07-60E725CA3DEA}" sibTransId="{C70E8611-46A4-4275-85BC-C14F2D87829F}"/>
    <dgm:cxn modelId="{C440493D-3E8F-46F4-B7E4-0553F2347B6F}" type="presOf" srcId="{9D233BD2-E893-499E-A890-1075B1C0B9F9}" destId="{52276648-2065-422B-8EE7-7097C9197FC8}" srcOrd="0" destOrd="0" presId="urn:microsoft.com/office/officeart/2008/layout/LinedList"/>
    <dgm:cxn modelId="{B70A5042-7F06-4991-B9D5-CC33C2711930}" srcId="{011EB0FB-2E6F-4B74-8CF3-AED8FCB0853C}" destId="{3B364BB9-EC85-468F-A20E-38AA2BC1A20D}" srcOrd="0" destOrd="0" parTransId="{4D961D37-A90A-4779-ACF6-C147B4F2EEC9}" sibTransId="{6913142A-768E-4E27-B9ED-C7B03588A122}"/>
    <dgm:cxn modelId="{36900549-4D4E-43DE-BFE7-5F0FA40663E2}" type="presOf" srcId="{5153FF67-01D3-42F8-86EB-E3EF9B0E93DE}" destId="{086E6715-02CC-4372-9485-B54A0E55122B}" srcOrd="0" destOrd="0" presId="urn:microsoft.com/office/officeart/2008/layout/LinedList"/>
    <dgm:cxn modelId="{0BF01650-4E73-4744-B247-B656AA35FA5F}" srcId="{334BAE86-A27F-4026-8A1E-9563ED7C115B}" destId="{0891E66C-5D97-4AED-A4E3-A1D82EDEEC5E}" srcOrd="6" destOrd="0" parTransId="{2E87FDDD-95B9-4250-9F56-944E9AB9073A}" sibTransId="{247EA04D-DBC3-405C-914E-BDCEABA75CDA}"/>
    <dgm:cxn modelId="{F8C11B73-BFD6-443E-BD71-6407259585B1}" srcId="{334BAE86-A27F-4026-8A1E-9563ED7C115B}" destId="{16F23FA2-223F-4A8E-81EF-F0E59B2303D0}" srcOrd="1" destOrd="0" parTransId="{522BA597-32AE-47C8-A43B-655B62A85B5D}" sibTransId="{BCE52C87-83DB-4BDA-89CF-ACA86FA82583}"/>
    <dgm:cxn modelId="{31C39153-E600-4322-99E4-D18832CAC426}" srcId="{0891E66C-5D97-4AED-A4E3-A1D82EDEEC5E}" destId="{8D6296A7-5721-4478-B5B9-5C9A69AFAA78}" srcOrd="0" destOrd="0" parTransId="{5FC74CF1-B658-4655-8CB6-16E7F373AE25}" sibTransId="{FF1136FC-D5A3-4349-A9C0-79ACC57320D6}"/>
    <dgm:cxn modelId="{2CFEC954-6F3D-46CD-A51A-1312463F6748}" srcId="{011EB0FB-2E6F-4B74-8CF3-AED8FCB0853C}" destId="{928C5CAD-291E-4DC8-9CA0-B7428C9FB085}" srcOrd="1" destOrd="0" parTransId="{D51FB75B-27D7-40D5-903B-88F83F874319}" sibTransId="{746300FF-2925-4F34-93B1-F9F1930883C1}"/>
    <dgm:cxn modelId="{B65FFF54-F1CC-4D5F-880C-183075839950}" type="presOf" srcId="{70740208-9A8C-41DD-A963-9B39B4255B60}" destId="{B9222ED5-B357-4698-A6AB-4210FA0CA259}" srcOrd="0" destOrd="0" presId="urn:microsoft.com/office/officeart/2008/layout/LinedList"/>
    <dgm:cxn modelId="{6FDD6B55-D65A-41CA-9D28-61C318DFDAD4}" type="presOf" srcId="{8D6296A7-5721-4478-B5B9-5C9A69AFAA78}" destId="{520C4399-8993-4DF0-AA9D-8C7A276E33AC}" srcOrd="0" destOrd="0" presId="urn:microsoft.com/office/officeart/2008/layout/LinedList"/>
    <dgm:cxn modelId="{4F079C77-8A76-4FB7-A3D9-0C81DDE3439B}" type="presOf" srcId="{D37C267F-B343-4394-A634-231613DF69C3}" destId="{980EBB1C-F8B7-498D-BDA4-E2CD73992A5D}" srcOrd="0" destOrd="0" presId="urn:microsoft.com/office/officeart/2008/layout/LinedList"/>
    <dgm:cxn modelId="{370B6858-CF12-4B3E-AB53-F3342DDD29D0}" srcId="{334BAE86-A27F-4026-8A1E-9563ED7C115B}" destId="{011EB0FB-2E6F-4B74-8CF3-AED8FCB0853C}" srcOrd="3" destOrd="0" parTransId="{B8028ED1-584A-443D-9C77-007540A9094C}" sibTransId="{B7CA4529-452E-4124-B9CE-68C657F34B92}"/>
    <dgm:cxn modelId="{41F55C80-DEBD-44FA-9DBB-7474B383877D}" type="presOf" srcId="{3B364BB9-EC85-468F-A20E-38AA2BC1A20D}" destId="{26E8F64E-8693-4E4A-BA86-8DFD450454F6}" srcOrd="0" destOrd="0" presId="urn:microsoft.com/office/officeart/2008/layout/LinedList"/>
    <dgm:cxn modelId="{45F8AF83-24F3-4E0C-9822-3285600C46DA}" srcId="{DD166E51-8947-4375-9A3D-290B9616D24A}" destId="{9D233BD2-E893-499E-A890-1075B1C0B9F9}" srcOrd="0" destOrd="0" parTransId="{B22F8885-B887-481A-AC58-3D58F1A6734D}" sibTransId="{2EB6756C-D914-4448-A9ED-D021CF753714}"/>
    <dgm:cxn modelId="{3080EB83-F02F-4D4F-80C6-24CE83C85929}" srcId="{011EB0FB-2E6F-4B74-8CF3-AED8FCB0853C}" destId="{96B5026E-9447-455F-B27F-5292B324D956}" srcOrd="3" destOrd="0" parTransId="{15191840-F7F9-40DB-9335-9208E9759821}" sibTransId="{3F10B76A-A8E2-4A44-BED2-D2993D82ACA7}"/>
    <dgm:cxn modelId="{46E2B185-5070-4CC7-AAC4-6CB482286A1F}" srcId="{16F23FA2-223F-4A8E-81EF-F0E59B2303D0}" destId="{70740208-9A8C-41DD-A963-9B39B4255B60}" srcOrd="0" destOrd="0" parTransId="{E1F7748B-0204-40B5-B57F-26D4A4158E82}" sibTransId="{216A4FCA-646E-420D-BD06-B42778F24265}"/>
    <dgm:cxn modelId="{1CFDD487-A4DA-4FCA-B86D-D905DCA3E14C}" srcId="{334BAE86-A27F-4026-8A1E-9563ED7C115B}" destId="{18D19D2A-6093-49D0-8F04-D049C6FD2400}" srcOrd="4" destOrd="0" parTransId="{E2ECAAE3-4B9F-41DC-B1E1-85A349EC5C6F}" sibTransId="{2CEF437A-1BC5-418D-BA89-061D827E61E0}"/>
    <dgm:cxn modelId="{9381528A-8ABE-4DCA-A7DD-AEE78F48D4B7}" type="presOf" srcId="{0891E66C-5D97-4AED-A4E3-A1D82EDEEC5E}" destId="{F7A52A68-82BE-429E-B86A-2178F6EBF80D}" srcOrd="0" destOrd="0" presId="urn:microsoft.com/office/officeart/2008/layout/LinedList"/>
    <dgm:cxn modelId="{8F61328D-3DDD-4C17-ADC4-6F85CF83A3FA}" srcId="{334BAE86-A27F-4026-8A1E-9563ED7C115B}" destId="{D37C267F-B343-4394-A634-231613DF69C3}" srcOrd="0" destOrd="0" parTransId="{8303928F-3CF9-4B4B-9E18-A07907C4CCE1}" sibTransId="{A7955671-50C7-4E7A-A3B4-1D05E969E8AD}"/>
    <dgm:cxn modelId="{39A91694-8859-404F-8623-04D4F921D54E}" type="presOf" srcId="{96B5026E-9447-455F-B27F-5292B324D956}" destId="{ABD15B5F-D5BC-48F6-B68A-91B25D989505}" srcOrd="0" destOrd="0" presId="urn:microsoft.com/office/officeart/2008/layout/LinedList"/>
    <dgm:cxn modelId="{66A9ED95-F60E-40B0-B2A1-697A7093D538}" type="presOf" srcId="{334BAE86-A27F-4026-8A1E-9563ED7C115B}" destId="{1FDB7ED7-A8F7-419E-B274-5D795E8AA6B4}" srcOrd="0" destOrd="0" presId="urn:microsoft.com/office/officeart/2008/layout/LinedList"/>
    <dgm:cxn modelId="{8DB6859A-6450-4452-9995-E61E30CED517}" type="presOf" srcId="{18D19D2A-6093-49D0-8F04-D049C6FD2400}" destId="{DDA928AA-FE5A-4937-B5C8-F4D7E684EAD1}" srcOrd="0" destOrd="0" presId="urn:microsoft.com/office/officeart/2008/layout/LinedList"/>
    <dgm:cxn modelId="{3E80249F-4AFF-49F6-BB2A-EDC856AF02D4}" type="presOf" srcId="{B22EDB02-ECBA-4EDB-9B7F-FF68A4114A99}" destId="{041BF180-F78B-4BA5-9791-4979E0CBD304}" srcOrd="0" destOrd="0" presId="urn:microsoft.com/office/officeart/2008/layout/LinedList"/>
    <dgm:cxn modelId="{17487AA1-BFBE-4BEA-8A81-1D2840EEFF54}" srcId="{334BAE86-A27F-4026-8A1E-9563ED7C115B}" destId="{DD166E51-8947-4375-9A3D-290B9616D24A}" srcOrd="2" destOrd="0" parTransId="{C4D68A3C-A7D4-47C3-BA41-1DEFE3E153BE}" sibTransId="{8B09F807-54BE-4CE2-9C77-CDAF3AA76C52}"/>
    <dgm:cxn modelId="{D2EF68C3-0DE7-4ED9-85AE-B0B465B8715B}" type="presOf" srcId="{928C5CAD-291E-4DC8-9CA0-B7428C9FB085}" destId="{6631AE1F-FBAF-40CA-8551-793813719EE4}" srcOrd="0" destOrd="0" presId="urn:microsoft.com/office/officeart/2008/layout/LinedList"/>
    <dgm:cxn modelId="{768192CC-3ADD-4F2E-B7E6-CA7903210793}" type="presOf" srcId="{A51F6CA1-9E6A-4502-BF18-694068AD76DB}" destId="{ACE2C714-A09D-4472-8AFA-03974478FC2B}" srcOrd="0" destOrd="0" presId="urn:microsoft.com/office/officeart/2008/layout/LinedList"/>
    <dgm:cxn modelId="{785799E1-C37C-44CC-8BE0-7B4AF1A0B8ED}" srcId="{011EB0FB-2E6F-4B74-8CF3-AED8FCB0853C}" destId="{5153FF67-01D3-42F8-86EB-E3EF9B0E93DE}" srcOrd="2" destOrd="0" parTransId="{5A67BEF9-443A-433F-BC6B-4FC275999D6D}" sibTransId="{B84273F1-DCF9-48CB-9CD9-9A2508D0DB4B}"/>
    <dgm:cxn modelId="{299128E5-E5A8-4E61-B6D9-EADD20055AB1}" srcId="{334BAE86-A27F-4026-8A1E-9563ED7C115B}" destId="{6C897091-B8A3-44A0-A8A9-C48196B7FF75}" srcOrd="5" destOrd="0" parTransId="{2598916E-FB11-479D-AD1B-4F9EB3C21DDC}" sibTransId="{A003D34C-8668-4FCC-85CC-0BAB4C8CAA42}"/>
    <dgm:cxn modelId="{10147EE6-E048-422D-9872-68F98672BF16}" srcId="{D37C267F-B343-4394-A634-231613DF69C3}" destId="{A51F6CA1-9E6A-4502-BF18-694068AD76DB}" srcOrd="0" destOrd="0" parTransId="{FFEB5D69-0DA8-4913-BC6C-47C9EC679042}" sibTransId="{C4F65857-1996-47A1-9AF5-61DEB3D4B0E8}"/>
    <dgm:cxn modelId="{5FA718FB-4C43-42AA-AD76-0CF90F5450A9}" type="presOf" srcId="{DD166E51-8947-4375-9A3D-290B9616D24A}" destId="{899179B7-5063-4EC6-AE25-24520EA92DFD}" srcOrd="0" destOrd="0" presId="urn:microsoft.com/office/officeart/2008/layout/LinedList"/>
    <dgm:cxn modelId="{66024414-C936-4ECB-A2DD-2C322342C05A}" type="presParOf" srcId="{1FDB7ED7-A8F7-419E-B274-5D795E8AA6B4}" destId="{820DC378-73FE-4258-A344-D78C2D8D64E3}" srcOrd="0" destOrd="0" presId="urn:microsoft.com/office/officeart/2008/layout/LinedList"/>
    <dgm:cxn modelId="{CAACA51D-E3EA-44B9-9F2B-B7BDB9D53B72}" type="presParOf" srcId="{1FDB7ED7-A8F7-419E-B274-5D795E8AA6B4}" destId="{9FE277F2-F9CB-4121-8147-366A5FB51C85}" srcOrd="1" destOrd="0" presId="urn:microsoft.com/office/officeart/2008/layout/LinedList"/>
    <dgm:cxn modelId="{43E0DFF9-3A3D-446A-BE74-5A0F670D2C4C}" type="presParOf" srcId="{9FE277F2-F9CB-4121-8147-366A5FB51C85}" destId="{980EBB1C-F8B7-498D-BDA4-E2CD73992A5D}" srcOrd="0" destOrd="0" presId="urn:microsoft.com/office/officeart/2008/layout/LinedList"/>
    <dgm:cxn modelId="{6ADB0B0B-D066-453F-8ADA-8CE20E1B2428}" type="presParOf" srcId="{9FE277F2-F9CB-4121-8147-366A5FB51C85}" destId="{DED27983-1DB1-4999-80CC-EA33E1F204DE}" srcOrd="1" destOrd="0" presId="urn:microsoft.com/office/officeart/2008/layout/LinedList"/>
    <dgm:cxn modelId="{A2C46B6B-C020-4D62-A8CE-547189705A99}" type="presParOf" srcId="{DED27983-1DB1-4999-80CC-EA33E1F204DE}" destId="{0991E98E-FE5D-4250-9664-7A3BBBB4EDC3}" srcOrd="0" destOrd="0" presId="urn:microsoft.com/office/officeart/2008/layout/LinedList"/>
    <dgm:cxn modelId="{08A10D0D-DA3F-44DE-9436-DC72BF6879D6}" type="presParOf" srcId="{DED27983-1DB1-4999-80CC-EA33E1F204DE}" destId="{2D932035-3ACF-418F-A9F1-929367FBA9C8}" srcOrd="1" destOrd="0" presId="urn:microsoft.com/office/officeart/2008/layout/LinedList"/>
    <dgm:cxn modelId="{AD64C296-B572-4FC9-BE9B-C71BE01DD15A}" type="presParOf" srcId="{2D932035-3ACF-418F-A9F1-929367FBA9C8}" destId="{C147DE65-C428-4D2D-94AC-F0DD78B29886}" srcOrd="0" destOrd="0" presId="urn:microsoft.com/office/officeart/2008/layout/LinedList"/>
    <dgm:cxn modelId="{75A170C7-0196-4C38-AD31-07005B782DD6}" type="presParOf" srcId="{2D932035-3ACF-418F-A9F1-929367FBA9C8}" destId="{ACE2C714-A09D-4472-8AFA-03974478FC2B}" srcOrd="1" destOrd="0" presId="urn:microsoft.com/office/officeart/2008/layout/LinedList"/>
    <dgm:cxn modelId="{6DC6DBC3-F208-4368-9E62-AD0A32F9B95E}" type="presParOf" srcId="{2D932035-3ACF-418F-A9F1-929367FBA9C8}" destId="{DE968828-3243-4D52-B58E-1A6DAAD4EB76}" srcOrd="2" destOrd="0" presId="urn:microsoft.com/office/officeart/2008/layout/LinedList"/>
    <dgm:cxn modelId="{2A767094-9FE7-4C2F-8865-B4BD2F4AA44C}" type="presParOf" srcId="{DED27983-1DB1-4999-80CC-EA33E1F204DE}" destId="{EE310F4E-1D58-46A5-8564-8B418DDFF34E}" srcOrd="2" destOrd="0" presId="urn:microsoft.com/office/officeart/2008/layout/LinedList"/>
    <dgm:cxn modelId="{20D24CED-B382-49E1-8684-7BA8C137E728}" type="presParOf" srcId="{DED27983-1DB1-4999-80CC-EA33E1F204DE}" destId="{73D03D87-F1B0-42E1-AE3A-4BD2B360156C}" srcOrd="3" destOrd="0" presId="urn:microsoft.com/office/officeart/2008/layout/LinedList"/>
    <dgm:cxn modelId="{471037F2-C3D8-4360-AA40-7A95BF38969C}" type="presParOf" srcId="{1FDB7ED7-A8F7-419E-B274-5D795E8AA6B4}" destId="{B8B27655-748D-48F5-BAAF-1CFE44C2EEF0}" srcOrd="2" destOrd="0" presId="urn:microsoft.com/office/officeart/2008/layout/LinedList"/>
    <dgm:cxn modelId="{B31CC387-353D-422A-9D85-CB8B24711F77}" type="presParOf" srcId="{1FDB7ED7-A8F7-419E-B274-5D795E8AA6B4}" destId="{470C0C50-0449-44C3-A9DF-AAA4514E819E}" srcOrd="3" destOrd="0" presId="urn:microsoft.com/office/officeart/2008/layout/LinedList"/>
    <dgm:cxn modelId="{65105F41-9C2B-46AC-A402-5160CFEB05DB}" type="presParOf" srcId="{470C0C50-0449-44C3-A9DF-AAA4514E819E}" destId="{D2045F81-6C14-45E0-860E-B00E15E956AC}" srcOrd="0" destOrd="0" presId="urn:microsoft.com/office/officeart/2008/layout/LinedList"/>
    <dgm:cxn modelId="{46252256-E07F-4508-B68C-1A7CD645A4EF}" type="presParOf" srcId="{470C0C50-0449-44C3-A9DF-AAA4514E819E}" destId="{25CC33A4-E739-41EF-BF3D-F3012542048A}" srcOrd="1" destOrd="0" presId="urn:microsoft.com/office/officeart/2008/layout/LinedList"/>
    <dgm:cxn modelId="{41066EB7-3EF1-4118-9A4D-C3415BADE4DE}" type="presParOf" srcId="{25CC33A4-E739-41EF-BF3D-F3012542048A}" destId="{933D300D-8812-4461-8786-8824CCD24932}" srcOrd="0" destOrd="0" presId="urn:microsoft.com/office/officeart/2008/layout/LinedList"/>
    <dgm:cxn modelId="{232862BA-E53E-4D0D-BA01-041C8C9C8484}" type="presParOf" srcId="{25CC33A4-E739-41EF-BF3D-F3012542048A}" destId="{9B0DA39A-E3ED-498A-ADFA-590EE559B86F}" srcOrd="1" destOrd="0" presId="urn:microsoft.com/office/officeart/2008/layout/LinedList"/>
    <dgm:cxn modelId="{3C59DB79-D31F-4C34-B0BF-7B09E264B91F}" type="presParOf" srcId="{9B0DA39A-E3ED-498A-ADFA-590EE559B86F}" destId="{0A668729-81E2-4E28-97D6-47EC66F93642}" srcOrd="0" destOrd="0" presId="urn:microsoft.com/office/officeart/2008/layout/LinedList"/>
    <dgm:cxn modelId="{E3399F65-CF57-45F9-AB31-35C4C83D415A}" type="presParOf" srcId="{9B0DA39A-E3ED-498A-ADFA-590EE559B86F}" destId="{B9222ED5-B357-4698-A6AB-4210FA0CA259}" srcOrd="1" destOrd="0" presId="urn:microsoft.com/office/officeart/2008/layout/LinedList"/>
    <dgm:cxn modelId="{3A3743B3-8D41-4E93-951E-A1682A91E42B}" type="presParOf" srcId="{9B0DA39A-E3ED-498A-ADFA-590EE559B86F}" destId="{1F551F1F-730A-4B72-A05B-70E907E7B27F}" srcOrd="2" destOrd="0" presId="urn:microsoft.com/office/officeart/2008/layout/LinedList"/>
    <dgm:cxn modelId="{AA12033A-694B-4E5C-803E-BAED57E023BC}" type="presParOf" srcId="{25CC33A4-E739-41EF-BF3D-F3012542048A}" destId="{A7D1938E-596C-400C-8712-7ACA70A1E3FA}" srcOrd="2" destOrd="0" presId="urn:microsoft.com/office/officeart/2008/layout/LinedList"/>
    <dgm:cxn modelId="{C893C87F-5E31-44B9-9998-F966155CDFC8}" type="presParOf" srcId="{25CC33A4-E739-41EF-BF3D-F3012542048A}" destId="{60000EC8-0C61-4F61-B0B8-F20500461281}" srcOrd="3" destOrd="0" presId="urn:microsoft.com/office/officeart/2008/layout/LinedList"/>
    <dgm:cxn modelId="{6058B2C4-4A74-48FC-A4D3-861EE98D8124}" type="presParOf" srcId="{1FDB7ED7-A8F7-419E-B274-5D795E8AA6B4}" destId="{9D1D5228-4DAD-41D7-95E5-6F9141A8FF7B}" srcOrd="4" destOrd="0" presId="urn:microsoft.com/office/officeart/2008/layout/LinedList"/>
    <dgm:cxn modelId="{3D42A13A-0ADC-4679-964C-12B73289CEF1}" type="presParOf" srcId="{1FDB7ED7-A8F7-419E-B274-5D795E8AA6B4}" destId="{FB4A488E-76A3-4153-BD35-33794766B8F5}" srcOrd="5" destOrd="0" presId="urn:microsoft.com/office/officeart/2008/layout/LinedList"/>
    <dgm:cxn modelId="{88B55C73-F943-4B0F-8CF0-9513C3243882}" type="presParOf" srcId="{FB4A488E-76A3-4153-BD35-33794766B8F5}" destId="{899179B7-5063-4EC6-AE25-24520EA92DFD}" srcOrd="0" destOrd="0" presId="urn:microsoft.com/office/officeart/2008/layout/LinedList"/>
    <dgm:cxn modelId="{F0CD448C-AFE3-4D8E-83D8-4ED22508FD34}" type="presParOf" srcId="{FB4A488E-76A3-4153-BD35-33794766B8F5}" destId="{B12439BC-0123-403D-8B0F-085CA2B58E7F}" srcOrd="1" destOrd="0" presId="urn:microsoft.com/office/officeart/2008/layout/LinedList"/>
    <dgm:cxn modelId="{D13895E6-3392-4CB9-8373-4DF338797D0C}" type="presParOf" srcId="{B12439BC-0123-403D-8B0F-085CA2B58E7F}" destId="{5965D3F9-3521-4630-8DC5-09206A83FF98}" srcOrd="0" destOrd="0" presId="urn:microsoft.com/office/officeart/2008/layout/LinedList"/>
    <dgm:cxn modelId="{8FFB86C2-F6AD-45B3-ACBA-90FC2EFB242C}" type="presParOf" srcId="{B12439BC-0123-403D-8B0F-085CA2B58E7F}" destId="{45F87AF6-E890-4457-9658-D70D974E011F}" srcOrd="1" destOrd="0" presId="urn:microsoft.com/office/officeart/2008/layout/LinedList"/>
    <dgm:cxn modelId="{E9E3801E-FB4A-4A15-A4A3-EECE6354C47D}" type="presParOf" srcId="{45F87AF6-E890-4457-9658-D70D974E011F}" destId="{CB68C25F-0F8C-416F-9C64-1666A244EAAC}" srcOrd="0" destOrd="0" presId="urn:microsoft.com/office/officeart/2008/layout/LinedList"/>
    <dgm:cxn modelId="{E91ED4AC-6DC6-487B-A089-DBA8DC982DC5}" type="presParOf" srcId="{45F87AF6-E890-4457-9658-D70D974E011F}" destId="{52276648-2065-422B-8EE7-7097C9197FC8}" srcOrd="1" destOrd="0" presId="urn:microsoft.com/office/officeart/2008/layout/LinedList"/>
    <dgm:cxn modelId="{720636C0-8616-4957-A4A6-016B1AD61970}" type="presParOf" srcId="{45F87AF6-E890-4457-9658-D70D974E011F}" destId="{7A0D50E8-B6E1-4401-9F99-47F60520D4D4}" srcOrd="2" destOrd="0" presId="urn:microsoft.com/office/officeart/2008/layout/LinedList"/>
    <dgm:cxn modelId="{339FA3E6-0134-4CE5-8F52-F7D8D3C61C85}" type="presParOf" srcId="{B12439BC-0123-403D-8B0F-085CA2B58E7F}" destId="{CA557720-25AD-4088-9E1C-C14087060C19}" srcOrd="2" destOrd="0" presId="urn:microsoft.com/office/officeart/2008/layout/LinedList"/>
    <dgm:cxn modelId="{61550F13-674E-4E97-A7E7-1FF7CE72417B}" type="presParOf" srcId="{B12439BC-0123-403D-8B0F-085CA2B58E7F}" destId="{D43AA0CD-3A50-438E-8D29-62721BAE329A}" srcOrd="3" destOrd="0" presId="urn:microsoft.com/office/officeart/2008/layout/LinedList"/>
    <dgm:cxn modelId="{8FB7FFBE-996B-4049-9F66-9C393B50EA58}" type="presParOf" srcId="{1FDB7ED7-A8F7-419E-B274-5D795E8AA6B4}" destId="{10402A82-CF1F-43ED-A3AA-856DA31B7E08}" srcOrd="6" destOrd="0" presId="urn:microsoft.com/office/officeart/2008/layout/LinedList"/>
    <dgm:cxn modelId="{BF6D634F-4BFB-46F0-88A3-984C23DFCCA6}" type="presParOf" srcId="{1FDB7ED7-A8F7-419E-B274-5D795E8AA6B4}" destId="{AF2D67FB-88AA-4C3F-9FF2-771DC5944C9C}" srcOrd="7" destOrd="0" presId="urn:microsoft.com/office/officeart/2008/layout/LinedList"/>
    <dgm:cxn modelId="{38E3062F-1C47-40AD-BA04-7F8926CB2B2F}" type="presParOf" srcId="{AF2D67FB-88AA-4C3F-9FF2-771DC5944C9C}" destId="{E265E976-526B-4BAB-AFDD-AAF71246C5E7}" srcOrd="0" destOrd="0" presId="urn:microsoft.com/office/officeart/2008/layout/LinedList"/>
    <dgm:cxn modelId="{5A08EB94-3FDF-4814-B98B-A7CC103163A6}" type="presParOf" srcId="{AF2D67FB-88AA-4C3F-9FF2-771DC5944C9C}" destId="{A087C9E4-AA31-4151-98DF-7F10D87C6270}" srcOrd="1" destOrd="0" presId="urn:microsoft.com/office/officeart/2008/layout/LinedList"/>
    <dgm:cxn modelId="{54A24BD3-68E5-4D2E-9313-8BBC61D612AD}" type="presParOf" srcId="{A087C9E4-AA31-4151-98DF-7F10D87C6270}" destId="{3151D22C-A30F-4225-A534-DF20AFF6C454}" srcOrd="0" destOrd="0" presId="urn:microsoft.com/office/officeart/2008/layout/LinedList"/>
    <dgm:cxn modelId="{D2050023-BB7C-4118-94F2-A38AF51AE0F5}" type="presParOf" srcId="{A087C9E4-AA31-4151-98DF-7F10D87C6270}" destId="{4E431D8B-A189-4A7F-BF63-FDA09025C913}" srcOrd="1" destOrd="0" presId="urn:microsoft.com/office/officeart/2008/layout/LinedList"/>
    <dgm:cxn modelId="{2AD0C074-5895-4DBB-8A59-18D3BBBBBDDD}" type="presParOf" srcId="{4E431D8B-A189-4A7F-BF63-FDA09025C913}" destId="{D6914108-0D6B-4D12-BDCC-197F11F20011}" srcOrd="0" destOrd="0" presId="urn:microsoft.com/office/officeart/2008/layout/LinedList"/>
    <dgm:cxn modelId="{0B9BE904-88D3-43FE-8404-6F03F93B783F}" type="presParOf" srcId="{4E431D8B-A189-4A7F-BF63-FDA09025C913}" destId="{26E8F64E-8693-4E4A-BA86-8DFD450454F6}" srcOrd="1" destOrd="0" presId="urn:microsoft.com/office/officeart/2008/layout/LinedList"/>
    <dgm:cxn modelId="{00F6669D-9EE6-4728-A979-EC1BCC0C3914}" type="presParOf" srcId="{4E431D8B-A189-4A7F-BF63-FDA09025C913}" destId="{0F62C4B5-8CE9-4DC9-A136-95F2668FF70A}" srcOrd="2" destOrd="0" presId="urn:microsoft.com/office/officeart/2008/layout/LinedList"/>
    <dgm:cxn modelId="{332ECCAD-A4A9-4A34-9C88-54F88DFC2981}" type="presParOf" srcId="{A087C9E4-AA31-4151-98DF-7F10D87C6270}" destId="{0A2C5BFE-CB77-44CD-9ECD-DD299764B3FA}" srcOrd="2" destOrd="0" presId="urn:microsoft.com/office/officeart/2008/layout/LinedList"/>
    <dgm:cxn modelId="{8034490C-24EB-4418-9211-92C660FAD840}" type="presParOf" srcId="{A087C9E4-AA31-4151-98DF-7F10D87C6270}" destId="{B597053F-0CD4-4FE3-8634-516F6F77E7C5}" srcOrd="3" destOrd="0" presId="urn:microsoft.com/office/officeart/2008/layout/LinedList"/>
    <dgm:cxn modelId="{74D8CAC5-53E3-4C0A-A3A4-26AC5CB73D2B}" type="presParOf" srcId="{A087C9E4-AA31-4151-98DF-7F10D87C6270}" destId="{B19423F1-D2D7-40A8-B9AC-818A79F47C12}" srcOrd="4" destOrd="0" presId="urn:microsoft.com/office/officeart/2008/layout/LinedList"/>
    <dgm:cxn modelId="{E6275D81-463E-4990-B63D-15C52630A4F0}" type="presParOf" srcId="{B19423F1-D2D7-40A8-B9AC-818A79F47C12}" destId="{CC89D3BC-0656-45B9-9072-D58756D13CF3}" srcOrd="0" destOrd="0" presId="urn:microsoft.com/office/officeart/2008/layout/LinedList"/>
    <dgm:cxn modelId="{FDA5078D-4CB9-42C4-959E-3C585F3C34D6}" type="presParOf" srcId="{B19423F1-D2D7-40A8-B9AC-818A79F47C12}" destId="{6631AE1F-FBAF-40CA-8551-793813719EE4}" srcOrd="1" destOrd="0" presId="urn:microsoft.com/office/officeart/2008/layout/LinedList"/>
    <dgm:cxn modelId="{04D4F232-DC72-4B11-9D54-09ACBC695283}" type="presParOf" srcId="{B19423F1-D2D7-40A8-B9AC-818A79F47C12}" destId="{9BE1D2C5-D17D-408A-8A04-50B67D24116F}" srcOrd="2" destOrd="0" presId="urn:microsoft.com/office/officeart/2008/layout/LinedList"/>
    <dgm:cxn modelId="{E84C4492-9481-47C2-82F4-29D0A0CC8247}" type="presParOf" srcId="{A087C9E4-AA31-4151-98DF-7F10D87C6270}" destId="{22980709-38D4-4457-8FD8-DEB17B4D9943}" srcOrd="5" destOrd="0" presId="urn:microsoft.com/office/officeart/2008/layout/LinedList"/>
    <dgm:cxn modelId="{947D7D05-604A-45DB-82AD-6ED25D26F025}" type="presParOf" srcId="{A087C9E4-AA31-4151-98DF-7F10D87C6270}" destId="{29792C46-9895-45D6-88F4-0F71470E7A43}" srcOrd="6" destOrd="0" presId="urn:microsoft.com/office/officeart/2008/layout/LinedList"/>
    <dgm:cxn modelId="{4D177445-ACB1-4D9A-8B4C-97615C8788A9}" type="presParOf" srcId="{A087C9E4-AA31-4151-98DF-7F10D87C6270}" destId="{2E4F94F4-0A4C-4DC9-8DB3-C1F3C2DF297F}" srcOrd="7" destOrd="0" presId="urn:microsoft.com/office/officeart/2008/layout/LinedList"/>
    <dgm:cxn modelId="{3B390431-C186-4928-9FEE-D2B82CC644F9}" type="presParOf" srcId="{2E4F94F4-0A4C-4DC9-8DB3-C1F3C2DF297F}" destId="{A1C427FF-8F4E-472E-8441-87B16D23E785}" srcOrd="0" destOrd="0" presId="urn:microsoft.com/office/officeart/2008/layout/LinedList"/>
    <dgm:cxn modelId="{D1DE01CC-E104-4C8A-A02D-44AD44269424}" type="presParOf" srcId="{2E4F94F4-0A4C-4DC9-8DB3-C1F3C2DF297F}" destId="{086E6715-02CC-4372-9485-B54A0E55122B}" srcOrd="1" destOrd="0" presId="urn:microsoft.com/office/officeart/2008/layout/LinedList"/>
    <dgm:cxn modelId="{8E1AC2F7-66F7-4A1D-A106-AD1AAE8CD7A3}" type="presParOf" srcId="{2E4F94F4-0A4C-4DC9-8DB3-C1F3C2DF297F}" destId="{7C700655-C2E8-4BCA-BC1A-E924936A4804}" srcOrd="2" destOrd="0" presId="urn:microsoft.com/office/officeart/2008/layout/LinedList"/>
    <dgm:cxn modelId="{B57F3DDB-D5B3-4C79-AACF-774678B50CB9}" type="presParOf" srcId="{A087C9E4-AA31-4151-98DF-7F10D87C6270}" destId="{CE27F19C-0B11-4A15-B0DB-50D3878CEB3B}" srcOrd="8" destOrd="0" presId="urn:microsoft.com/office/officeart/2008/layout/LinedList"/>
    <dgm:cxn modelId="{818DF3FF-6656-46DD-B87D-266C79639B2B}" type="presParOf" srcId="{A087C9E4-AA31-4151-98DF-7F10D87C6270}" destId="{4D9B6B8F-E340-4BB2-85D8-65001909FB6E}" srcOrd="9" destOrd="0" presId="urn:microsoft.com/office/officeart/2008/layout/LinedList"/>
    <dgm:cxn modelId="{26A1F395-5F8A-41AC-A58B-623087F3949F}" type="presParOf" srcId="{A087C9E4-AA31-4151-98DF-7F10D87C6270}" destId="{41FFBB6C-7AA0-4FF5-BB78-3099FCA26537}" srcOrd="10" destOrd="0" presId="urn:microsoft.com/office/officeart/2008/layout/LinedList"/>
    <dgm:cxn modelId="{2F966670-D2FE-4D3C-9740-A610EB31D278}" type="presParOf" srcId="{41FFBB6C-7AA0-4FF5-BB78-3099FCA26537}" destId="{1F7B74D8-81E9-4964-9464-710CEBBD32CE}" srcOrd="0" destOrd="0" presId="urn:microsoft.com/office/officeart/2008/layout/LinedList"/>
    <dgm:cxn modelId="{32A722C6-B2B7-41FC-B834-E9A7AA55E3D8}" type="presParOf" srcId="{41FFBB6C-7AA0-4FF5-BB78-3099FCA26537}" destId="{ABD15B5F-D5BC-48F6-B68A-91B25D989505}" srcOrd="1" destOrd="0" presId="urn:microsoft.com/office/officeart/2008/layout/LinedList"/>
    <dgm:cxn modelId="{BA25CB4D-688F-44C7-86D6-90A0FE6B4FD1}" type="presParOf" srcId="{41FFBB6C-7AA0-4FF5-BB78-3099FCA26537}" destId="{424A7BA1-DC41-4F8B-9B93-A36EC16EA530}" srcOrd="2" destOrd="0" presId="urn:microsoft.com/office/officeart/2008/layout/LinedList"/>
    <dgm:cxn modelId="{18C217C8-A1BA-41D5-8097-D3BC91B63A6C}" type="presParOf" srcId="{A087C9E4-AA31-4151-98DF-7F10D87C6270}" destId="{722F3B3B-8EEA-434E-AACB-D6981DEFFB13}" srcOrd="11" destOrd="0" presId="urn:microsoft.com/office/officeart/2008/layout/LinedList"/>
    <dgm:cxn modelId="{4355B28A-42E9-4E80-9986-6C9AE50D1BD6}" type="presParOf" srcId="{A087C9E4-AA31-4151-98DF-7F10D87C6270}" destId="{4F56CFEA-412A-4916-AECC-01F1BAA4DB5D}" srcOrd="12" destOrd="0" presId="urn:microsoft.com/office/officeart/2008/layout/LinedList"/>
    <dgm:cxn modelId="{A720C6C7-0667-49F9-9F80-DE004C96B14A}" type="presParOf" srcId="{1FDB7ED7-A8F7-419E-B274-5D795E8AA6B4}" destId="{56F5F526-8FE7-43A9-9F1E-29D6A67C609E}" srcOrd="8" destOrd="0" presId="urn:microsoft.com/office/officeart/2008/layout/LinedList"/>
    <dgm:cxn modelId="{31DC0612-A679-492D-9CE5-8349B21EA6DE}" type="presParOf" srcId="{1FDB7ED7-A8F7-419E-B274-5D795E8AA6B4}" destId="{F50FF2B7-4FE9-44C0-A785-AABAC5EBA98A}" srcOrd="9" destOrd="0" presId="urn:microsoft.com/office/officeart/2008/layout/LinedList"/>
    <dgm:cxn modelId="{99D1F03E-478D-41B8-8394-7ECEE76DF339}" type="presParOf" srcId="{F50FF2B7-4FE9-44C0-A785-AABAC5EBA98A}" destId="{DDA928AA-FE5A-4937-B5C8-F4D7E684EAD1}" srcOrd="0" destOrd="0" presId="urn:microsoft.com/office/officeart/2008/layout/LinedList"/>
    <dgm:cxn modelId="{2646AC8A-4BB7-4C2C-A6D4-61C43709F235}" type="presParOf" srcId="{F50FF2B7-4FE9-44C0-A785-AABAC5EBA98A}" destId="{54E37AC2-B2BB-4E81-8D4C-562F26A89549}" srcOrd="1" destOrd="0" presId="urn:microsoft.com/office/officeart/2008/layout/LinedList"/>
    <dgm:cxn modelId="{7C11A01A-82A0-41AD-9B5A-FE9ABB362AD0}" type="presParOf" srcId="{54E37AC2-B2BB-4E81-8D4C-562F26A89549}" destId="{CD1FFA8B-065E-4734-B6DE-72FE63BF6D90}" srcOrd="0" destOrd="0" presId="urn:microsoft.com/office/officeart/2008/layout/LinedList"/>
    <dgm:cxn modelId="{A872347B-07DB-422A-93E6-34A1F42A9CFB}" type="presParOf" srcId="{54E37AC2-B2BB-4E81-8D4C-562F26A89549}" destId="{A5540606-B1F1-4780-B354-401DE6D3B6A7}" srcOrd="1" destOrd="0" presId="urn:microsoft.com/office/officeart/2008/layout/LinedList"/>
    <dgm:cxn modelId="{67C494E6-9DD3-4E7C-AE78-85C190B0A5A1}" type="presParOf" srcId="{A5540606-B1F1-4780-B354-401DE6D3B6A7}" destId="{0C03E7A4-ED17-4B27-95A9-23BD23D3A32E}" srcOrd="0" destOrd="0" presId="urn:microsoft.com/office/officeart/2008/layout/LinedList"/>
    <dgm:cxn modelId="{0B554A69-1CCD-472A-90DE-AF3B9EE150C2}" type="presParOf" srcId="{A5540606-B1F1-4780-B354-401DE6D3B6A7}" destId="{041BF180-F78B-4BA5-9791-4979E0CBD304}" srcOrd="1" destOrd="0" presId="urn:microsoft.com/office/officeart/2008/layout/LinedList"/>
    <dgm:cxn modelId="{87789A37-C23B-43F7-ACB3-42D26439DB1E}" type="presParOf" srcId="{A5540606-B1F1-4780-B354-401DE6D3B6A7}" destId="{0A221FF5-0940-4486-BEF9-9DAAB74519ED}" srcOrd="2" destOrd="0" presId="urn:microsoft.com/office/officeart/2008/layout/LinedList"/>
    <dgm:cxn modelId="{34F675BB-2BEA-4AFB-98A7-1D03E3F13620}" type="presParOf" srcId="{54E37AC2-B2BB-4E81-8D4C-562F26A89549}" destId="{CA22CF1B-276A-4E68-806E-6164C3CEB078}" srcOrd="2" destOrd="0" presId="urn:microsoft.com/office/officeart/2008/layout/LinedList"/>
    <dgm:cxn modelId="{9AF1AA2F-6AE0-4F24-9E87-C1ED75E99FE1}" type="presParOf" srcId="{54E37AC2-B2BB-4E81-8D4C-562F26A89549}" destId="{501E0F64-B927-4C4B-BEC3-B2E345B3A634}" srcOrd="3" destOrd="0" presId="urn:microsoft.com/office/officeart/2008/layout/LinedList"/>
    <dgm:cxn modelId="{21754F49-D79B-467E-8417-652900D49FB6}" type="presParOf" srcId="{1FDB7ED7-A8F7-419E-B274-5D795E8AA6B4}" destId="{33652BFB-A72E-4B83-A123-4B0E85254C6F}" srcOrd="10" destOrd="0" presId="urn:microsoft.com/office/officeart/2008/layout/LinedList"/>
    <dgm:cxn modelId="{38A8B4D1-B91F-4476-994A-CD10A876A06C}" type="presParOf" srcId="{1FDB7ED7-A8F7-419E-B274-5D795E8AA6B4}" destId="{894C8665-3DAB-47D5-AA89-5E4051158102}" srcOrd="11" destOrd="0" presId="urn:microsoft.com/office/officeart/2008/layout/LinedList"/>
    <dgm:cxn modelId="{B0E04F30-6DC0-48AA-A56B-4CE99B17C1D9}" type="presParOf" srcId="{894C8665-3DAB-47D5-AA89-5E4051158102}" destId="{A574B791-B52D-4919-874E-5AFEE5C44C97}" srcOrd="0" destOrd="0" presId="urn:microsoft.com/office/officeart/2008/layout/LinedList"/>
    <dgm:cxn modelId="{ED808100-EF4B-4DC0-8CE1-0F02B8E7E763}" type="presParOf" srcId="{894C8665-3DAB-47D5-AA89-5E4051158102}" destId="{0AE13C25-0115-4572-85D3-EEF173055901}" srcOrd="1" destOrd="0" presId="urn:microsoft.com/office/officeart/2008/layout/LinedList"/>
    <dgm:cxn modelId="{C89B9C46-33A8-4EED-A640-F3F487AEF0F6}" type="presParOf" srcId="{0AE13C25-0115-4572-85D3-EEF173055901}" destId="{60FD2A95-7B11-43E9-B72B-1EA622A5C4BB}" srcOrd="0" destOrd="0" presId="urn:microsoft.com/office/officeart/2008/layout/LinedList"/>
    <dgm:cxn modelId="{AF27A03D-4D22-4180-96FC-54865C9DAC47}" type="presParOf" srcId="{0AE13C25-0115-4572-85D3-EEF173055901}" destId="{C591DF6C-ECD4-4BDC-9902-D5031D5BCC61}" srcOrd="1" destOrd="0" presId="urn:microsoft.com/office/officeart/2008/layout/LinedList"/>
    <dgm:cxn modelId="{2A924668-15AE-48AB-A5A3-448ECF68D3C6}" type="presParOf" srcId="{C591DF6C-ECD4-4BDC-9902-D5031D5BCC61}" destId="{D1774398-868D-437D-9157-659E3B87CD1F}" srcOrd="0" destOrd="0" presId="urn:microsoft.com/office/officeart/2008/layout/LinedList"/>
    <dgm:cxn modelId="{6D051B7F-FCC3-49AD-B3DE-F4D0B86D66BA}" type="presParOf" srcId="{C591DF6C-ECD4-4BDC-9902-D5031D5BCC61}" destId="{AE406B8E-57C0-4DBF-8E4C-6ADE14AED958}" srcOrd="1" destOrd="0" presId="urn:microsoft.com/office/officeart/2008/layout/LinedList"/>
    <dgm:cxn modelId="{D007DD96-ABAB-4FA6-BCF1-B04809570A3D}" type="presParOf" srcId="{C591DF6C-ECD4-4BDC-9902-D5031D5BCC61}" destId="{FBA12D16-C6F9-40E4-809E-3C90CFFB754C}" srcOrd="2" destOrd="0" presId="urn:microsoft.com/office/officeart/2008/layout/LinedList"/>
    <dgm:cxn modelId="{3B60FACE-47B7-4920-89F2-19D6530CA7B3}" type="presParOf" srcId="{0AE13C25-0115-4572-85D3-EEF173055901}" destId="{B292B1BB-45A8-40B4-B2A1-7F56AC111629}" srcOrd="2" destOrd="0" presId="urn:microsoft.com/office/officeart/2008/layout/LinedList"/>
    <dgm:cxn modelId="{F366CAC9-A10E-43F7-A4BD-2753D026F71D}" type="presParOf" srcId="{0AE13C25-0115-4572-85D3-EEF173055901}" destId="{34833F97-60C6-478A-B1CE-F135A8E37B1C}" srcOrd="3" destOrd="0" presId="urn:microsoft.com/office/officeart/2008/layout/LinedList"/>
    <dgm:cxn modelId="{B77852D6-0423-4A3B-8571-3CD8F2BDAB0B}" type="presParOf" srcId="{1FDB7ED7-A8F7-419E-B274-5D795E8AA6B4}" destId="{163ACE84-11B2-47A2-B8AD-762A9E5AD634}" srcOrd="12" destOrd="0" presId="urn:microsoft.com/office/officeart/2008/layout/LinedList"/>
    <dgm:cxn modelId="{01DE7BF6-CF5D-455B-BA09-71C71CF64F6C}" type="presParOf" srcId="{1FDB7ED7-A8F7-419E-B274-5D795E8AA6B4}" destId="{9B2C3BC7-BA0C-4A99-8AD2-B359691053E5}" srcOrd="13" destOrd="0" presId="urn:microsoft.com/office/officeart/2008/layout/LinedList"/>
    <dgm:cxn modelId="{3E27F7A4-B76E-42FE-83D9-C2A2AB5BCCF6}" type="presParOf" srcId="{9B2C3BC7-BA0C-4A99-8AD2-B359691053E5}" destId="{F7A52A68-82BE-429E-B86A-2178F6EBF80D}" srcOrd="0" destOrd="0" presId="urn:microsoft.com/office/officeart/2008/layout/LinedList"/>
    <dgm:cxn modelId="{432C55E4-EDC2-46E9-8670-DFCEBD3A918F}" type="presParOf" srcId="{9B2C3BC7-BA0C-4A99-8AD2-B359691053E5}" destId="{57D151D9-EBCF-4E8E-814A-3646EF889D33}" srcOrd="1" destOrd="0" presId="urn:microsoft.com/office/officeart/2008/layout/LinedList"/>
    <dgm:cxn modelId="{BD761951-A417-4894-9AEC-2AF84666D56E}" type="presParOf" srcId="{57D151D9-EBCF-4E8E-814A-3646EF889D33}" destId="{4CAC879B-6461-460A-ACF3-D87BBED01459}" srcOrd="0" destOrd="0" presId="urn:microsoft.com/office/officeart/2008/layout/LinedList"/>
    <dgm:cxn modelId="{70F21B4D-F717-42B0-B54A-7A6ADDD407C0}" type="presParOf" srcId="{57D151D9-EBCF-4E8E-814A-3646EF889D33}" destId="{4FECB27C-E354-4489-A930-A0C420253F43}" srcOrd="1" destOrd="0" presId="urn:microsoft.com/office/officeart/2008/layout/LinedList"/>
    <dgm:cxn modelId="{B5E869E1-CD26-4EC2-9660-4E8FD2A5BE4E}" type="presParOf" srcId="{4FECB27C-E354-4489-A930-A0C420253F43}" destId="{E2F79AC1-A2EF-4535-B4BD-54A8F52EFAE2}" srcOrd="0" destOrd="0" presId="urn:microsoft.com/office/officeart/2008/layout/LinedList"/>
    <dgm:cxn modelId="{1F27D2F9-3044-4FCD-92C3-E145C26A87A3}" type="presParOf" srcId="{4FECB27C-E354-4489-A930-A0C420253F43}" destId="{520C4399-8993-4DF0-AA9D-8C7A276E33AC}" srcOrd="1" destOrd="0" presId="urn:microsoft.com/office/officeart/2008/layout/LinedList"/>
    <dgm:cxn modelId="{C5174636-99A2-4251-A2CC-5DEC74C7DB9C}" type="presParOf" srcId="{4FECB27C-E354-4489-A930-A0C420253F43}" destId="{F9D85815-FBFE-48D6-B58D-B4EAD13E6E2E}" srcOrd="2" destOrd="0" presId="urn:microsoft.com/office/officeart/2008/layout/LinedList"/>
    <dgm:cxn modelId="{B71F2ABE-6E2F-4F12-8332-77207B407CBD}" type="presParOf" srcId="{57D151D9-EBCF-4E8E-814A-3646EF889D33}" destId="{67C7F19C-9674-49AC-87E6-DC50966E37BA}" srcOrd="2" destOrd="0" presId="urn:microsoft.com/office/officeart/2008/layout/LinedList"/>
    <dgm:cxn modelId="{6F3954E4-76F8-4A5B-A16A-8A250BCB9A55}" type="presParOf" srcId="{57D151D9-EBCF-4E8E-814A-3646EF889D33}" destId="{8D3EE5C1-40D5-4A12-BDA5-F6063E0D86F0}"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84AF7F0-0F0E-4250-9D3C-CCF78D238D19}"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413ECC93-A8BE-48F5-882E-4CAF4A936499}">
      <dgm:prSet/>
      <dgm:spPr/>
      <dgm:t>
        <a:bodyPr/>
        <a:lstStyle/>
        <a:p>
          <a:r>
            <a:rPr lang="en-US" b="1"/>
            <a:t>Goal:</a:t>
          </a:r>
          <a:endParaRPr lang="en-US"/>
        </a:p>
      </dgm:t>
    </dgm:pt>
    <dgm:pt modelId="{4D58845D-3926-47DB-9060-F585C71A70E2}" type="parTrans" cxnId="{19FA1B20-DEDB-4357-AF0C-CB0506DF6610}">
      <dgm:prSet/>
      <dgm:spPr/>
      <dgm:t>
        <a:bodyPr/>
        <a:lstStyle/>
        <a:p>
          <a:endParaRPr lang="en-US"/>
        </a:p>
      </dgm:t>
    </dgm:pt>
    <dgm:pt modelId="{AEEA1908-1979-4EE2-AD86-C706389FC908}" type="sibTrans" cxnId="{19FA1B20-DEDB-4357-AF0C-CB0506DF6610}">
      <dgm:prSet/>
      <dgm:spPr/>
      <dgm:t>
        <a:bodyPr/>
        <a:lstStyle/>
        <a:p>
          <a:endParaRPr lang="en-US"/>
        </a:p>
      </dgm:t>
    </dgm:pt>
    <dgm:pt modelId="{B8FF7608-F534-48F9-AB11-F53D68E08FA2}">
      <dgm:prSet/>
      <dgm:spPr/>
      <dgm:t>
        <a:bodyPr/>
        <a:lstStyle/>
        <a:p>
          <a:r>
            <a:rPr lang="en-US"/>
            <a:t>Creating Invoices to send to patients showing them their cost of the visit, while also keeping track of if the patient has paid their bill.</a:t>
          </a:r>
        </a:p>
      </dgm:t>
    </dgm:pt>
    <dgm:pt modelId="{49BD41DB-D143-4A02-90C9-E4A4280C718D}" type="parTrans" cxnId="{58DB7D7E-9875-44DF-A857-F7ECB3CA1DEA}">
      <dgm:prSet/>
      <dgm:spPr/>
      <dgm:t>
        <a:bodyPr/>
        <a:lstStyle/>
        <a:p>
          <a:endParaRPr lang="en-US"/>
        </a:p>
      </dgm:t>
    </dgm:pt>
    <dgm:pt modelId="{5B9D0C8A-CD71-4FC4-AA0E-168D5DCDADD9}" type="sibTrans" cxnId="{58DB7D7E-9875-44DF-A857-F7ECB3CA1DEA}">
      <dgm:prSet/>
      <dgm:spPr/>
      <dgm:t>
        <a:bodyPr/>
        <a:lstStyle/>
        <a:p>
          <a:endParaRPr lang="en-US"/>
        </a:p>
      </dgm:t>
    </dgm:pt>
    <dgm:pt modelId="{CAEA4AC8-7189-4A98-A5DB-CAEE874AC08D}">
      <dgm:prSet/>
      <dgm:spPr/>
      <dgm:t>
        <a:bodyPr/>
        <a:lstStyle/>
        <a:p>
          <a:r>
            <a:rPr lang="en-US" b="1"/>
            <a:t>Classes to be implemented:</a:t>
          </a:r>
          <a:endParaRPr lang="en-US"/>
        </a:p>
      </dgm:t>
    </dgm:pt>
    <dgm:pt modelId="{31770DF7-8EA7-42DA-ABE9-12E439CF05D4}" type="parTrans" cxnId="{7E7B1105-525C-474A-9A9B-5A5E4E486F7D}">
      <dgm:prSet/>
      <dgm:spPr/>
      <dgm:t>
        <a:bodyPr/>
        <a:lstStyle/>
        <a:p>
          <a:endParaRPr lang="en-US"/>
        </a:p>
      </dgm:t>
    </dgm:pt>
    <dgm:pt modelId="{63FC4E1D-F297-4F42-A642-AD9B9B42E7B7}" type="sibTrans" cxnId="{7E7B1105-525C-474A-9A9B-5A5E4E486F7D}">
      <dgm:prSet/>
      <dgm:spPr/>
      <dgm:t>
        <a:bodyPr/>
        <a:lstStyle/>
        <a:p>
          <a:endParaRPr lang="en-US"/>
        </a:p>
      </dgm:t>
    </dgm:pt>
    <dgm:pt modelId="{1BC92082-7A1C-4749-BD33-EBE5D8D90AED}">
      <dgm:prSet/>
      <dgm:spPr/>
      <dgm:t>
        <a:bodyPr/>
        <a:lstStyle/>
        <a:p>
          <a:r>
            <a:rPr lang="en-US"/>
            <a:t>Invoice, Payment</a:t>
          </a:r>
        </a:p>
      </dgm:t>
    </dgm:pt>
    <dgm:pt modelId="{3B1780D6-3079-4838-AB4C-3F5AFD21CC21}" type="parTrans" cxnId="{C4815788-5D8C-4173-8547-955758A030D0}">
      <dgm:prSet/>
      <dgm:spPr/>
      <dgm:t>
        <a:bodyPr/>
        <a:lstStyle/>
        <a:p>
          <a:endParaRPr lang="en-US"/>
        </a:p>
      </dgm:t>
    </dgm:pt>
    <dgm:pt modelId="{D7A1598F-69FB-443E-A43D-67250B7E9114}" type="sibTrans" cxnId="{C4815788-5D8C-4173-8547-955758A030D0}">
      <dgm:prSet/>
      <dgm:spPr/>
      <dgm:t>
        <a:bodyPr/>
        <a:lstStyle/>
        <a:p>
          <a:endParaRPr lang="en-US"/>
        </a:p>
      </dgm:t>
    </dgm:pt>
    <dgm:pt modelId="{243CABC2-84F4-47B6-9E1C-0F914D66165B}">
      <dgm:prSet/>
      <dgm:spPr/>
      <dgm:t>
        <a:bodyPr/>
        <a:lstStyle/>
        <a:p>
          <a:r>
            <a:rPr lang="en-US" b="1"/>
            <a:t>Previously implemented classes to use: </a:t>
          </a:r>
          <a:endParaRPr lang="en-US"/>
        </a:p>
      </dgm:t>
    </dgm:pt>
    <dgm:pt modelId="{6F10AB85-5516-4B3B-B16A-C4DB9AD7C048}" type="parTrans" cxnId="{A4A029B3-B1EF-474C-94EF-B33B544E0616}">
      <dgm:prSet/>
      <dgm:spPr/>
      <dgm:t>
        <a:bodyPr/>
        <a:lstStyle/>
        <a:p>
          <a:endParaRPr lang="en-US"/>
        </a:p>
      </dgm:t>
    </dgm:pt>
    <dgm:pt modelId="{8C746304-E8B7-4E80-9771-F65F2884C65F}" type="sibTrans" cxnId="{A4A029B3-B1EF-474C-94EF-B33B544E0616}">
      <dgm:prSet/>
      <dgm:spPr/>
      <dgm:t>
        <a:bodyPr/>
        <a:lstStyle/>
        <a:p>
          <a:endParaRPr lang="en-US"/>
        </a:p>
      </dgm:t>
    </dgm:pt>
    <dgm:pt modelId="{F3BFD5A1-E023-4A1D-AF9C-40C67A61CBE0}">
      <dgm:prSet/>
      <dgm:spPr/>
      <dgm:t>
        <a:bodyPr/>
        <a:lstStyle/>
        <a:p>
          <a:r>
            <a:rPr lang="en-US"/>
            <a:t>Visit</a:t>
          </a:r>
        </a:p>
      </dgm:t>
    </dgm:pt>
    <dgm:pt modelId="{338369B0-D26F-4FE5-953B-40513513476E}" type="parTrans" cxnId="{C0E6913B-5CD9-4E7A-AAA8-821948900FBE}">
      <dgm:prSet/>
      <dgm:spPr/>
      <dgm:t>
        <a:bodyPr/>
        <a:lstStyle/>
        <a:p>
          <a:endParaRPr lang="en-US"/>
        </a:p>
      </dgm:t>
    </dgm:pt>
    <dgm:pt modelId="{733DB2B3-8F64-47AA-AE7D-3918651B443D}" type="sibTrans" cxnId="{C0E6913B-5CD9-4E7A-AAA8-821948900FBE}">
      <dgm:prSet/>
      <dgm:spPr/>
      <dgm:t>
        <a:bodyPr/>
        <a:lstStyle/>
        <a:p>
          <a:endParaRPr lang="en-US"/>
        </a:p>
      </dgm:t>
    </dgm:pt>
    <dgm:pt modelId="{F357934A-394A-4D70-976F-A8F4B409FA7A}">
      <dgm:prSet/>
      <dgm:spPr/>
      <dgm:t>
        <a:bodyPr/>
        <a:lstStyle/>
        <a:p>
          <a:r>
            <a:rPr lang="en-US" b="1"/>
            <a:t>Use case to be implemented:</a:t>
          </a:r>
          <a:endParaRPr lang="en-US"/>
        </a:p>
      </dgm:t>
    </dgm:pt>
    <dgm:pt modelId="{81610F9E-3AD9-4EFB-BAC1-36F48B710122}" type="parTrans" cxnId="{56D80D74-43C8-4D8F-9470-12AB950C5A87}">
      <dgm:prSet/>
      <dgm:spPr/>
      <dgm:t>
        <a:bodyPr/>
        <a:lstStyle/>
        <a:p>
          <a:endParaRPr lang="en-US"/>
        </a:p>
      </dgm:t>
    </dgm:pt>
    <dgm:pt modelId="{E8D3F5B1-EB8C-405D-B1AF-C8E2F4B7E00D}" type="sibTrans" cxnId="{56D80D74-43C8-4D8F-9470-12AB950C5A87}">
      <dgm:prSet/>
      <dgm:spPr/>
      <dgm:t>
        <a:bodyPr/>
        <a:lstStyle/>
        <a:p>
          <a:endParaRPr lang="en-US"/>
        </a:p>
      </dgm:t>
    </dgm:pt>
    <dgm:pt modelId="{2B011444-71AE-43A9-AA8A-D2BE61517932}">
      <dgm:prSet/>
      <dgm:spPr/>
      <dgm:t>
        <a:bodyPr/>
        <a:lstStyle/>
        <a:p>
          <a:r>
            <a:rPr lang="en-US"/>
            <a:t>Determining they type of visit</a:t>
          </a:r>
        </a:p>
      </dgm:t>
    </dgm:pt>
    <dgm:pt modelId="{5BFE9B30-84F8-42DC-97AF-5377E659F292}" type="parTrans" cxnId="{C8C9E4CA-F464-4906-961F-354B6FB03DDB}">
      <dgm:prSet/>
      <dgm:spPr/>
      <dgm:t>
        <a:bodyPr/>
        <a:lstStyle/>
        <a:p>
          <a:endParaRPr lang="en-US"/>
        </a:p>
      </dgm:t>
    </dgm:pt>
    <dgm:pt modelId="{44C046EC-3E00-4AB9-A4CC-602BE10461F4}" type="sibTrans" cxnId="{C8C9E4CA-F464-4906-961F-354B6FB03DDB}">
      <dgm:prSet/>
      <dgm:spPr/>
      <dgm:t>
        <a:bodyPr/>
        <a:lstStyle/>
        <a:p>
          <a:endParaRPr lang="en-US"/>
        </a:p>
      </dgm:t>
    </dgm:pt>
    <dgm:pt modelId="{BAB606E2-E29E-4FD4-A06C-C7E0E44A6525}">
      <dgm:prSet/>
      <dgm:spPr/>
      <dgm:t>
        <a:bodyPr/>
        <a:lstStyle/>
        <a:p>
          <a:r>
            <a:rPr lang="en-US"/>
            <a:t>Determining if the patient paid the invoice</a:t>
          </a:r>
        </a:p>
      </dgm:t>
    </dgm:pt>
    <dgm:pt modelId="{13E06CC1-89E6-438A-AC68-71EBAE48F8B4}" type="parTrans" cxnId="{1B1AC1CF-8692-4B98-A669-C2BD0C4FD95A}">
      <dgm:prSet/>
      <dgm:spPr/>
      <dgm:t>
        <a:bodyPr/>
        <a:lstStyle/>
        <a:p>
          <a:endParaRPr lang="en-US"/>
        </a:p>
      </dgm:t>
    </dgm:pt>
    <dgm:pt modelId="{4B3144A8-6E32-49F4-86F6-EECCB199E2C7}" type="sibTrans" cxnId="{1B1AC1CF-8692-4B98-A669-C2BD0C4FD95A}">
      <dgm:prSet/>
      <dgm:spPr/>
      <dgm:t>
        <a:bodyPr/>
        <a:lstStyle/>
        <a:p>
          <a:endParaRPr lang="en-US"/>
        </a:p>
      </dgm:t>
    </dgm:pt>
    <dgm:pt modelId="{AE3C4F79-B6CE-4F87-94D9-8879D8908565}">
      <dgm:prSet/>
      <dgm:spPr/>
      <dgm:t>
        <a:bodyPr/>
        <a:lstStyle/>
        <a:p>
          <a:r>
            <a:rPr lang="en-US" dirty="0"/>
            <a:t>Determining the type of payment</a:t>
          </a:r>
        </a:p>
      </dgm:t>
    </dgm:pt>
    <dgm:pt modelId="{E483996B-EC56-43D9-BA3D-3C406D065519}" type="parTrans" cxnId="{7B7725D6-20DC-4DAE-87AF-C0546D25FC53}">
      <dgm:prSet/>
      <dgm:spPr/>
      <dgm:t>
        <a:bodyPr/>
        <a:lstStyle/>
        <a:p>
          <a:endParaRPr lang="en-US"/>
        </a:p>
      </dgm:t>
    </dgm:pt>
    <dgm:pt modelId="{34007A78-EA0C-4C07-9A97-F3EC8EA6FA7E}" type="sibTrans" cxnId="{7B7725D6-20DC-4DAE-87AF-C0546D25FC53}">
      <dgm:prSet/>
      <dgm:spPr/>
      <dgm:t>
        <a:bodyPr/>
        <a:lstStyle/>
        <a:p>
          <a:endParaRPr lang="en-US"/>
        </a:p>
      </dgm:t>
    </dgm:pt>
    <dgm:pt modelId="{9CC18641-D69E-4A02-81A8-C4522BA6C6A8}">
      <dgm:prSet/>
      <dgm:spPr/>
      <dgm:t>
        <a:bodyPr/>
        <a:lstStyle/>
        <a:p>
          <a:r>
            <a:rPr lang="en-US" b="1"/>
            <a:t>Inputs:</a:t>
          </a:r>
          <a:endParaRPr lang="en-US"/>
        </a:p>
      </dgm:t>
    </dgm:pt>
    <dgm:pt modelId="{C947C06C-1EEA-42BE-ADC4-532A0C982B12}" type="parTrans" cxnId="{B97E38E5-D478-40C1-ABB8-086A884EDDE4}">
      <dgm:prSet/>
      <dgm:spPr/>
      <dgm:t>
        <a:bodyPr/>
        <a:lstStyle/>
        <a:p>
          <a:endParaRPr lang="en-US"/>
        </a:p>
      </dgm:t>
    </dgm:pt>
    <dgm:pt modelId="{1EB084E0-8DB1-44B8-99DB-08E0E7A4BF5F}" type="sibTrans" cxnId="{B97E38E5-D478-40C1-ABB8-086A884EDDE4}">
      <dgm:prSet/>
      <dgm:spPr/>
      <dgm:t>
        <a:bodyPr/>
        <a:lstStyle/>
        <a:p>
          <a:endParaRPr lang="en-US"/>
        </a:p>
      </dgm:t>
    </dgm:pt>
    <dgm:pt modelId="{A3EE2C9F-91C1-4099-8E92-1357C1BC7AAE}">
      <dgm:prSet/>
      <dgm:spPr/>
      <dgm:t>
        <a:bodyPr/>
        <a:lstStyle/>
        <a:p>
          <a:r>
            <a:rPr lang="en-US"/>
            <a:t>The visit, the cost, the amount paid, the date created and the reference number of the invoice</a:t>
          </a:r>
        </a:p>
      </dgm:t>
    </dgm:pt>
    <dgm:pt modelId="{3CF1E8F4-B237-469F-8FB8-380CF59CED33}" type="parTrans" cxnId="{26AAEF51-FEB7-45D1-8DCA-B69DCEB42888}">
      <dgm:prSet/>
      <dgm:spPr/>
      <dgm:t>
        <a:bodyPr/>
        <a:lstStyle/>
        <a:p>
          <a:endParaRPr lang="en-US"/>
        </a:p>
      </dgm:t>
    </dgm:pt>
    <dgm:pt modelId="{B85FC3D9-0341-4DE7-961B-7BCAC5123530}" type="sibTrans" cxnId="{26AAEF51-FEB7-45D1-8DCA-B69DCEB42888}">
      <dgm:prSet/>
      <dgm:spPr/>
      <dgm:t>
        <a:bodyPr/>
        <a:lstStyle/>
        <a:p>
          <a:endParaRPr lang="en-US"/>
        </a:p>
      </dgm:t>
    </dgm:pt>
    <dgm:pt modelId="{FDDD0CB9-EB92-4613-8DB8-8583E3FC8508}">
      <dgm:prSet/>
      <dgm:spPr/>
      <dgm:t>
        <a:bodyPr/>
        <a:lstStyle/>
        <a:p>
          <a:r>
            <a:rPr lang="en-US" b="1"/>
            <a:t>Outputs:</a:t>
          </a:r>
          <a:endParaRPr lang="en-US"/>
        </a:p>
      </dgm:t>
    </dgm:pt>
    <dgm:pt modelId="{CC7E2AA7-A8F5-40C0-805C-1C137C03896A}" type="parTrans" cxnId="{2BAC1EEF-3524-4983-8BC4-933D785E3058}">
      <dgm:prSet/>
      <dgm:spPr/>
      <dgm:t>
        <a:bodyPr/>
        <a:lstStyle/>
        <a:p>
          <a:endParaRPr lang="en-US"/>
        </a:p>
      </dgm:t>
    </dgm:pt>
    <dgm:pt modelId="{354037A9-947D-4BAC-8EED-AF797857CB9D}" type="sibTrans" cxnId="{2BAC1EEF-3524-4983-8BC4-933D785E3058}">
      <dgm:prSet/>
      <dgm:spPr/>
      <dgm:t>
        <a:bodyPr/>
        <a:lstStyle/>
        <a:p>
          <a:endParaRPr lang="en-US"/>
        </a:p>
      </dgm:t>
    </dgm:pt>
    <dgm:pt modelId="{652E3C4A-5923-4459-BDB0-9A570570769C}">
      <dgm:prSet/>
      <dgm:spPr/>
      <dgm:t>
        <a:bodyPr/>
        <a:lstStyle/>
        <a:p>
          <a:r>
            <a:rPr lang="en-US"/>
            <a:t>The invoice will be used for billing purposes and help in generating reports</a:t>
          </a:r>
        </a:p>
      </dgm:t>
    </dgm:pt>
    <dgm:pt modelId="{5B45CA85-DE4D-4502-9AAD-D7E419BF4767}" type="parTrans" cxnId="{F78A5AEE-3190-4165-A43E-F9F37244176A}">
      <dgm:prSet/>
      <dgm:spPr/>
      <dgm:t>
        <a:bodyPr/>
        <a:lstStyle/>
        <a:p>
          <a:endParaRPr lang="en-US"/>
        </a:p>
      </dgm:t>
    </dgm:pt>
    <dgm:pt modelId="{E543D654-B17A-4369-A7D8-16ACE6CAEDA7}" type="sibTrans" cxnId="{F78A5AEE-3190-4165-A43E-F9F37244176A}">
      <dgm:prSet/>
      <dgm:spPr/>
      <dgm:t>
        <a:bodyPr/>
        <a:lstStyle/>
        <a:p>
          <a:endParaRPr lang="en-US"/>
        </a:p>
      </dgm:t>
    </dgm:pt>
    <dgm:pt modelId="{5CE9EB3A-E62C-417A-A76B-7A6194C9E199}">
      <dgm:prSet/>
      <dgm:spPr/>
      <dgm:t>
        <a:bodyPr/>
        <a:lstStyle/>
        <a:p>
          <a:r>
            <a:rPr lang="en-US" b="1"/>
            <a:t>Time for completion:</a:t>
          </a:r>
          <a:endParaRPr lang="en-US"/>
        </a:p>
      </dgm:t>
    </dgm:pt>
    <dgm:pt modelId="{3208872A-69BF-4CAB-B792-1BC3AE7D8AD5}" type="parTrans" cxnId="{DE419994-C572-4871-9235-F18EA27E31BA}">
      <dgm:prSet/>
      <dgm:spPr/>
      <dgm:t>
        <a:bodyPr/>
        <a:lstStyle/>
        <a:p>
          <a:endParaRPr lang="en-US"/>
        </a:p>
      </dgm:t>
    </dgm:pt>
    <dgm:pt modelId="{B5E07EA1-09A2-4F4C-BFF6-453BE79F8B92}" type="sibTrans" cxnId="{DE419994-C572-4871-9235-F18EA27E31BA}">
      <dgm:prSet/>
      <dgm:spPr/>
      <dgm:t>
        <a:bodyPr/>
        <a:lstStyle/>
        <a:p>
          <a:endParaRPr lang="en-US"/>
        </a:p>
      </dgm:t>
    </dgm:pt>
    <dgm:pt modelId="{A89189AA-D347-4BF1-AFB0-D2FC54E085F0}">
      <dgm:prSet/>
      <dgm:spPr/>
      <dgm:t>
        <a:bodyPr/>
        <a:lstStyle/>
        <a:p>
          <a:r>
            <a:rPr lang="en-US"/>
            <a:t>To be completed by April 23, 2020</a:t>
          </a:r>
        </a:p>
      </dgm:t>
    </dgm:pt>
    <dgm:pt modelId="{8171C351-5427-4D39-B5FA-AFD960DF44BB}" type="parTrans" cxnId="{BEE12C95-E7F2-4666-BE66-8E69378DA407}">
      <dgm:prSet/>
      <dgm:spPr/>
      <dgm:t>
        <a:bodyPr/>
        <a:lstStyle/>
        <a:p>
          <a:endParaRPr lang="en-US"/>
        </a:p>
      </dgm:t>
    </dgm:pt>
    <dgm:pt modelId="{D035A539-2D1B-47B0-9677-9F210D7AABD9}" type="sibTrans" cxnId="{BEE12C95-E7F2-4666-BE66-8E69378DA407}">
      <dgm:prSet/>
      <dgm:spPr/>
      <dgm:t>
        <a:bodyPr/>
        <a:lstStyle/>
        <a:p>
          <a:endParaRPr lang="en-US"/>
        </a:p>
      </dgm:t>
    </dgm:pt>
    <dgm:pt modelId="{B8FF967D-DBD4-4D43-8FBE-EEF9BF62A549}" type="pres">
      <dgm:prSet presAssocID="{E84AF7F0-0F0E-4250-9D3C-CCF78D238D19}" presName="vert0" presStyleCnt="0">
        <dgm:presLayoutVars>
          <dgm:dir/>
          <dgm:animOne val="branch"/>
          <dgm:animLvl val="lvl"/>
        </dgm:presLayoutVars>
      </dgm:prSet>
      <dgm:spPr/>
    </dgm:pt>
    <dgm:pt modelId="{335C1ACF-3ABE-48CC-BDB8-7E7A44CE40EB}" type="pres">
      <dgm:prSet presAssocID="{413ECC93-A8BE-48F5-882E-4CAF4A936499}" presName="thickLine" presStyleLbl="alignNode1" presStyleIdx="0" presStyleCnt="7"/>
      <dgm:spPr/>
    </dgm:pt>
    <dgm:pt modelId="{7073C01A-12AC-42D0-9DC5-D0FB401F3953}" type="pres">
      <dgm:prSet presAssocID="{413ECC93-A8BE-48F5-882E-4CAF4A936499}" presName="horz1" presStyleCnt="0"/>
      <dgm:spPr/>
    </dgm:pt>
    <dgm:pt modelId="{F37EFF21-C313-45D9-BC86-4009479257F3}" type="pres">
      <dgm:prSet presAssocID="{413ECC93-A8BE-48F5-882E-4CAF4A936499}" presName="tx1" presStyleLbl="revTx" presStyleIdx="0" presStyleCnt="16"/>
      <dgm:spPr/>
    </dgm:pt>
    <dgm:pt modelId="{F5BF29C8-DFD2-40EE-B3D7-97E773517055}" type="pres">
      <dgm:prSet presAssocID="{413ECC93-A8BE-48F5-882E-4CAF4A936499}" presName="vert1" presStyleCnt="0"/>
      <dgm:spPr/>
    </dgm:pt>
    <dgm:pt modelId="{F8FBDC80-1864-41A2-AB13-C2F7980FA253}" type="pres">
      <dgm:prSet presAssocID="{B8FF7608-F534-48F9-AB11-F53D68E08FA2}" presName="vertSpace2a" presStyleCnt="0"/>
      <dgm:spPr/>
    </dgm:pt>
    <dgm:pt modelId="{F216FC48-922A-47C0-819C-1BD393DEDCCF}" type="pres">
      <dgm:prSet presAssocID="{B8FF7608-F534-48F9-AB11-F53D68E08FA2}" presName="horz2" presStyleCnt="0"/>
      <dgm:spPr/>
    </dgm:pt>
    <dgm:pt modelId="{264C79B0-06AA-4E62-97C7-639C8BDB2001}" type="pres">
      <dgm:prSet presAssocID="{B8FF7608-F534-48F9-AB11-F53D68E08FA2}" presName="horzSpace2" presStyleCnt="0"/>
      <dgm:spPr/>
    </dgm:pt>
    <dgm:pt modelId="{3F75CC65-657C-410D-8307-7913F52533AA}" type="pres">
      <dgm:prSet presAssocID="{B8FF7608-F534-48F9-AB11-F53D68E08FA2}" presName="tx2" presStyleLbl="revTx" presStyleIdx="1" presStyleCnt="16"/>
      <dgm:spPr/>
    </dgm:pt>
    <dgm:pt modelId="{537CF430-CC7F-482B-AD6B-4C2D294361EB}" type="pres">
      <dgm:prSet presAssocID="{B8FF7608-F534-48F9-AB11-F53D68E08FA2}" presName="vert2" presStyleCnt="0"/>
      <dgm:spPr/>
    </dgm:pt>
    <dgm:pt modelId="{62229B6A-306F-49B7-9F29-3DCA8E5AF7A4}" type="pres">
      <dgm:prSet presAssocID="{B8FF7608-F534-48F9-AB11-F53D68E08FA2}" presName="thinLine2b" presStyleLbl="callout" presStyleIdx="0" presStyleCnt="9"/>
      <dgm:spPr/>
    </dgm:pt>
    <dgm:pt modelId="{DEEC3902-923B-4514-B77C-22C9E4B99E2D}" type="pres">
      <dgm:prSet presAssocID="{B8FF7608-F534-48F9-AB11-F53D68E08FA2}" presName="vertSpace2b" presStyleCnt="0"/>
      <dgm:spPr/>
    </dgm:pt>
    <dgm:pt modelId="{8AA1154C-4AE3-4266-9974-49896D17AD72}" type="pres">
      <dgm:prSet presAssocID="{CAEA4AC8-7189-4A98-A5DB-CAEE874AC08D}" presName="thickLine" presStyleLbl="alignNode1" presStyleIdx="1" presStyleCnt="7"/>
      <dgm:spPr/>
    </dgm:pt>
    <dgm:pt modelId="{CE0F45ED-83F0-4415-A6EA-A9CFAF8955C1}" type="pres">
      <dgm:prSet presAssocID="{CAEA4AC8-7189-4A98-A5DB-CAEE874AC08D}" presName="horz1" presStyleCnt="0"/>
      <dgm:spPr/>
    </dgm:pt>
    <dgm:pt modelId="{EF3A8E3D-82FE-4D53-9D5F-D858E1A54A5E}" type="pres">
      <dgm:prSet presAssocID="{CAEA4AC8-7189-4A98-A5DB-CAEE874AC08D}" presName="tx1" presStyleLbl="revTx" presStyleIdx="2" presStyleCnt="16"/>
      <dgm:spPr/>
    </dgm:pt>
    <dgm:pt modelId="{D273AF53-F4E7-4F24-8228-D2B97CD6FF14}" type="pres">
      <dgm:prSet presAssocID="{CAEA4AC8-7189-4A98-A5DB-CAEE874AC08D}" presName="vert1" presStyleCnt="0"/>
      <dgm:spPr/>
    </dgm:pt>
    <dgm:pt modelId="{EFD6E8AE-6789-4C4D-9A58-DECA9517A047}" type="pres">
      <dgm:prSet presAssocID="{1BC92082-7A1C-4749-BD33-EBE5D8D90AED}" presName="vertSpace2a" presStyleCnt="0"/>
      <dgm:spPr/>
    </dgm:pt>
    <dgm:pt modelId="{E5A67745-F539-4BF2-95DB-E425B059DC68}" type="pres">
      <dgm:prSet presAssocID="{1BC92082-7A1C-4749-BD33-EBE5D8D90AED}" presName="horz2" presStyleCnt="0"/>
      <dgm:spPr/>
    </dgm:pt>
    <dgm:pt modelId="{7DAC2F2D-4CC8-4CBA-8719-04536E079755}" type="pres">
      <dgm:prSet presAssocID="{1BC92082-7A1C-4749-BD33-EBE5D8D90AED}" presName="horzSpace2" presStyleCnt="0"/>
      <dgm:spPr/>
    </dgm:pt>
    <dgm:pt modelId="{64FE4E0E-34C3-4F52-9734-7312D9F703A7}" type="pres">
      <dgm:prSet presAssocID="{1BC92082-7A1C-4749-BD33-EBE5D8D90AED}" presName="tx2" presStyleLbl="revTx" presStyleIdx="3" presStyleCnt="16"/>
      <dgm:spPr/>
    </dgm:pt>
    <dgm:pt modelId="{71C166A4-E994-4E71-B9B5-7488A692C096}" type="pres">
      <dgm:prSet presAssocID="{1BC92082-7A1C-4749-BD33-EBE5D8D90AED}" presName="vert2" presStyleCnt="0"/>
      <dgm:spPr/>
    </dgm:pt>
    <dgm:pt modelId="{CD3BD023-E582-48AC-B1D5-A0017D83A0BA}" type="pres">
      <dgm:prSet presAssocID="{1BC92082-7A1C-4749-BD33-EBE5D8D90AED}" presName="thinLine2b" presStyleLbl="callout" presStyleIdx="1" presStyleCnt="9"/>
      <dgm:spPr/>
    </dgm:pt>
    <dgm:pt modelId="{A7974F7D-9A27-4443-95CF-B58366DFA368}" type="pres">
      <dgm:prSet presAssocID="{1BC92082-7A1C-4749-BD33-EBE5D8D90AED}" presName="vertSpace2b" presStyleCnt="0"/>
      <dgm:spPr/>
    </dgm:pt>
    <dgm:pt modelId="{1A7190A6-9108-4CB2-BEF1-F7BA99B78E05}" type="pres">
      <dgm:prSet presAssocID="{243CABC2-84F4-47B6-9E1C-0F914D66165B}" presName="thickLine" presStyleLbl="alignNode1" presStyleIdx="2" presStyleCnt="7"/>
      <dgm:spPr/>
    </dgm:pt>
    <dgm:pt modelId="{7D9F430E-4FE7-4BF7-B0D3-041B67EBB5DE}" type="pres">
      <dgm:prSet presAssocID="{243CABC2-84F4-47B6-9E1C-0F914D66165B}" presName="horz1" presStyleCnt="0"/>
      <dgm:spPr/>
    </dgm:pt>
    <dgm:pt modelId="{324DF6DF-18CD-4065-9872-CB4D32471F1E}" type="pres">
      <dgm:prSet presAssocID="{243CABC2-84F4-47B6-9E1C-0F914D66165B}" presName="tx1" presStyleLbl="revTx" presStyleIdx="4" presStyleCnt="16"/>
      <dgm:spPr/>
    </dgm:pt>
    <dgm:pt modelId="{50EA59FE-C719-4CA9-B0B6-755F3801C760}" type="pres">
      <dgm:prSet presAssocID="{243CABC2-84F4-47B6-9E1C-0F914D66165B}" presName="vert1" presStyleCnt="0"/>
      <dgm:spPr/>
    </dgm:pt>
    <dgm:pt modelId="{D8676A15-2460-4712-BDDE-355B646B4FE1}" type="pres">
      <dgm:prSet presAssocID="{F3BFD5A1-E023-4A1D-AF9C-40C67A61CBE0}" presName="vertSpace2a" presStyleCnt="0"/>
      <dgm:spPr/>
    </dgm:pt>
    <dgm:pt modelId="{8848F911-8DA1-455B-ACC5-17D68620B5F6}" type="pres">
      <dgm:prSet presAssocID="{F3BFD5A1-E023-4A1D-AF9C-40C67A61CBE0}" presName="horz2" presStyleCnt="0"/>
      <dgm:spPr/>
    </dgm:pt>
    <dgm:pt modelId="{A8390840-A6B0-4E90-93FC-C864FA14C8C3}" type="pres">
      <dgm:prSet presAssocID="{F3BFD5A1-E023-4A1D-AF9C-40C67A61CBE0}" presName="horzSpace2" presStyleCnt="0"/>
      <dgm:spPr/>
    </dgm:pt>
    <dgm:pt modelId="{5447D1EB-6CBF-48AC-A1F0-D32BB68120F4}" type="pres">
      <dgm:prSet presAssocID="{F3BFD5A1-E023-4A1D-AF9C-40C67A61CBE0}" presName="tx2" presStyleLbl="revTx" presStyleIdx="5" presStyleCnt="16"/>
      <dgm:spPr/>
    </dgm:pt>
    <dgm:pt modelId="{3CE17327-BFC0-4730-9B93-AC6689E4096E}" type="pres">
      <dgm:prSet presAssocID="{F3BFD5A1-E023-4A1D-AF9C-40C67A61CBE0}" presName="vert2" presStyleCnt="0"/>
      <dgm:spPr/>
    </dgm:pt>
    <dgm:pt modelId="{8AB7D5AC-C42D-478B-81B8-38AA6BD54EB2}" type="pres">
      <dgm:prSet presAssocID="{F3BFD5A1-E023-4A1D-AF9C-40C67A61CBE0}" presName="thinLine2b" presStyleLbl="callout" presStyleIdx="2" presStyleCnt="9"/>
      <dgm:spPr/>
    </dgm:pt>
    <dgm:pt modelId="{4AA1A1D5-B289-4C2C-A6A5-1AE26974E2B4}" type="pres">
      <dgm:prSet presAssocID="{F3BFD5A1-E023-4A1D-AF9C-40C67A61CBE0}" presName="vertSpace2b" presStyleCnt="0"/>
      <dgm:spPr/>
    </dgm:pt>
    <dgm:pt modelId="{465106F7-1DF4-46B7-AA12-453F37895EAC}" type="pres">
      <dgm:prSet presAssocID="{F357934A-394A-4D70-976F-A8F4B409FA7A}" presName="thickLine" presStyleLbl="alignNode1" presStyleIdx="3" presStyleCnt="7"/>
      <dgm:spPr/>
    </dgm:pt>
    <dgm:pt modelId="{5D71B862-F571-48FC-88CB-5CDD85B0DFBB}" type="pres">
      <dgm:prSet presAssocID="{F357934A-394A-4D70-976F-A8F4B409FA7A}" presName="horz1" presStyleCnt="0"/>
      <dgm:spPr/>
    </dgm:pt>
    <dgm:pt modelId="{81EF0964-DB6C-44DA-BD1A-F5D030D98CEF}" type="pres">
      <dgm:prSet presAssocID="{F357934A-394A-4D70-976F-A8F4B409FA7A}" presName="tx1" presStyleLbl="revTx" presStyleIdx="6" presStyleCnt="16"/>
      <dgm:spPr/>
    </dgm:pt>
    <dgm:pt modelId="{3DF6FADC-C7B2-4996-82F2-B56FC34193C9}" type="pres">
      <dgm:prSet presAssocID="{F357934A-394A-4D70-976F-A8F4B409FA7A}" presName="vert1" presStyleCnt="0"/>
      <dgm:spPr/>
    </dgm:pt>
    <dgm:pt modelId="{FB403524-678C-47E6-92A2-571CA8D9AB09}" type="pres">
      <dgm:prSet presAssocID="{2B011444-71AE-43A9-AA8A-D2BE61517932}" presName="vertSpace2a" presStyleCnt="0"/>
      <dgm:spPr/>
    </dgm:pt>
    <dgm:pt modelId="{C9721A51-0060-4A85-A4B3-D8D373FB89DF}" type="pres">
      <dgm:prSet presAssocID="{2B011444-71AE-43A9-AA8A-D2BE61517932}" presName="horz2" presStyleCnt="0"/>
      <dgm:spPr/>
    </dgm:pt>
    <dgm:pt modelId="{B768C497-126E-4423-89D1-0CBBCEDECE54}" type="pres">
      <dgm:prSet presAssocID="{2B011444-71AE-43A9-AA8A-D2BE61517932}" presName="horzSpace2" presStyleCnt="0"/>
      <dgm:spPr/>
    </dgm:pt>
    <dgm:pt modelId="{FE6FAB37-BF69-4C8C-8987-D75B1936B4AD}" type="pres">
      <dgm:prSet presAssocID="{2B011444-71AE-43A9-AA8A-D2BE61517932}" presName="tx2" presStyleLbl="revTx" presStyleIdx="7" presStyleCnt="16"/>
      <dgm:spPr/>
    </dgm:pt>
    <dgm:pt modelId="{A05A332B-2C24-41C6-B9D6-66095DF3441D}" type="pres">
      <dgm:prSet presAssocID="{2B011444-71AE-43A9-AA8A-D2BE61517932}" presName="vert2" presStyleCnt="0"/>
      <dgm:spPr/>
    </dgm:pt>
    <dgm:pt modelId="{8E49BBEF-41BB-467C-8532-41795AE60BAB}" type="pres">
      <dgm:prSet presAssocID="{2B011444-71AE-43A9-AA8A-D2BE61517932}" presName="thinLine2b" presStyleLbl="callout" presStyleIdx="3" presStyleCnt="9"/>
      <dgm:spPr/>
    </dgm:pt>
    <dgm:pt modelId="{6563CB7E-809B-4E49-81D3-EDE483B58860}" type="pres">
      <dgm:prSet presAssocID="{2B011444-71AE-43A9-AA8A-D2BE61517932}" presName="vertSpace2b" presStyleCnt="0"/>
      <dgm:spPr/>
    </dgm:pt>
    <dgm:pt modelId="{5E0AF8E5-44BA-40D6-B28D-C7970C62101D}" type="pres">
      <dgm:prSet presAssocID="{BAB606E2-E29E-4FD4-A06C-C7E0E44A6525}" presName="horz2" presStyleCnt="0"/>
      <dgm:spPr/>
    </dgm:pt>
    <dgm:pt modelId="{7752377C-37DC-48CC-9013-FF9155D42AA2}" type="pres">
      <dgm:prSet presAssocID="{BAB606E2-E29E-4FD4-A06C-C7E0E44A6525}" presName="horzSpace2" presStyleCnt="0"/>
      <dgm:spPr/>
    </dgm:pt>
    <dgm:pt modelId="{31603543-CE2C-4BBE-B778-E5354BDA5839}" type="pres">
      <dgm:prSet presAssocID="{BAB606E2-E29E-4FD4-A06C-C7E0E44A6525}" presName="tx2" presStyleLbl="revTx" presStyleIdx="8" presStyleCnt="16"/>
      <dgm:spPr/>
    </dgm:pt>
    <dgm:pt modelId="{E6333B78-4B11-43A4-ABFC-D7AEDBDFE222}" type="pres">
      <dgm:prSet presAssocID="{BAB606E2-E29E-4FD4-A06C-C7E0E44A6525}" presName="vert2" presStyleCnt="0"/>
      <dgm:spPr/>
    </dgm:pt>
    <dgm:pt modelId="{3170DA93-9440-4984-99F6-D5525A6152E3}" type="pres">
      <dgm:prSet presAssocID="{BAB606E2-E29E-4FD4-A06C-C7E0E44A6525}" presName="thinLine2b" presStyleLbl="callout" presStyleIdx="4" presStyleCnt="9"/>
      <dgm:spPr/>
    </dgm:pt>
    <dgm:pt modelId="{D6EF4BF3-8174-4852-8213-1CBEC23BFB27}" type="pres">
      <dgm:prSet presAssocID="{BAB606E2-E29E-4FD4-A06C-C7E0E44A6525}" presName="vertSpace2b" presStyleCnt="0"/>
      <dgm:spPr/>
    </dgm:pt>
    <dgm:pt modelId="{301D2EAA-5728-47C8-932E-5396A2249BEE}" type="pres">
      <dgm:prSet presAssocID="{AE3C4F79-B6CE-4F87-94D9-8879D8908565}" presName="horz2" presStyleCnt="0"/>
      <dgm:spPr/>
    </dgm:pt>
    <dgm:pt modelId="{A6A99302-5E59-430D-B8BB-2BA8210C9C12}" type="pres">
      <dgm:prSet presAssocID="{AE3C4F79-B6CE-4F87-94D9-8879D8908565}" presName="horzSpace2" presStyleCnt="0"/>
      <dgm:spPr/>
    </dgm:pt>
    <dgm:pt modelId="{192F1D01-9506-4B2C-8917-57296C6C0E0A}" type="pres">
      <dgm:prSet presAssocID="{AE3C4F79-B6CE-4F87-94D9-8879D8908565}" presName="tx2" presStyleLbl="revTx" presStyleIdx="9" presStyleCnt="16"/>
      <dgm:spPr/>
    </dgm:pt>
    <dgm:pt modelId="{5C8889D9-C5BA-456A-9C7F-C582EE223D72}" type="pres">
      <dgm:prSet presAssocID="{AE3C4F79-B6CE-4F87-94D9-8879D8908565}" presName="vert2" presStyleCnt="0"/>
      <dgm:spPr/>
    </dgm:pt>
    <dgm:pt modelId="{E61BACCE-435F-4634-A0F7-12E3CDC5CBB9}" type="pres">
      <dgm:prSet presAssocID="{AE3C4F79-B6CE-4F87-94D9-8879D8908565}" presName="thinLine2b" presStyleLbl="callout" presStyleIdx="5" presStyleCnt="9"/>
      <dgm:spPr/>
    </dgm:pt>
    <dgm:pt modelId="{3804D35E-C7ED-45F2-9CDE-A8F96EBECDD3}" type="pres">
      <dgm:prSet presAssocID="{AE3C4F79-B6CE-4F87-94D9-8879D8908565}" presName="vertSpace2b" presStyleCnt="0"/>
      <dgm:spPr/>
    </dgm:pt>
    <dgm:pt modelId="{9572AC18-1716-48E8-87CB-A6FB843FB957}" type="pres">
      <dgm:prSet presAssocID="{9CC18641-D69E-4A02-81A8-C4522BA6C6A8}" presName="thickLine" presStyleLbl="alignNode1" presStyleIdx="4" presStyleCnt="7"/>
      <dgm:spPr/>
    </dgm:pt>
    <dgm:pt modelId="{F08D5C16-C3D1-498E-9715-C4131C127462}" type="pres">
      <dgm:prSet presAssocID="{9CC18641-D69E-4A02-81A8-C4522BA6C6A8}" presName="horz1" presStyleCnt="0"/>
      <dgm:spPr/>
    </dgm:pt>
    <dgm:pt modelId="{755118EE-F912-45CA-93D4-76C2B69785DA}" type="pres">
      <dgm:prSet presAssocID="{9CC18641-D69E-4A02-81A8-C4522BA6C6A8}" presName="tx1" presStyleLbl="revTx" presStyleIdx="10" presStyleCnt="16"/>
      <dgm:spPr/>
    </dgm:pt>
    <dgm:pt modelId="{D0EA6194-2684-4CE4-BF1C-F714D12E0D2C}" type="pres">
      <dgm:prSet presAssocID="{9CC18641-D69E-4A02-81A8-C4522BA6C6A8}" presName="vert1" presStyleCnt="0"/>
      <dgm:spPr/>
    </dgm:pt>
    <dgm:pt modelId="{6D1741C3-AF32-4085-B2AF-8AB05891A4B2}" type="pres">
      <dgm:prSet presAssocID="{A3EE2C9F-91C1-4099-8E92-1357C1BC7AAE}" presName="vertSpace2a" presStyleCnt="0"/>
      <dgm:spPr/>
    </dgm:pt>
    <dgm:pt modelId="{F99AE18F-B754-4C94-9D29-93D2F1980CDD}" type="pres">
      <dgm:prSet presAssocID="{A3EE2C9F-91C1-4099-8E92-1357C1BC7AAE}" presName="horz2" presStyleCnt="0"/>
      <dgm:spPr/>
    </dgm:pt>
    <dgm:pt modelId="{DB0AF468-2A5A-427A-BBB5-A97175C868DB}" type="pres">
      <dgm:prSet presAssocID="{A3EE2C9F-91C1-4099-8E92-1357C1BC7AAE}" presName="horzSpace2" presStyleCnt="0"/>
      <dgm:spPr/>
    </dgm:pt>
    <dgm:pt modelId="{EC38ED08-BD95-4035-B600-50E67D3DD958}" type="pres">
      <dgm:prSet presAssocID="{A3EE2C9F-91C1-4099-8E92-1357C1BC7AAE}" presName="tx2" presStyleLbl="revTx" presStyleIdx="11" presStyleCnt="16"/>
      <dgm:spPr/>
    </dgm:pt>
    <dgm:pt modelId="{B52AFF13-FE76-4148-8716-AE17310A6AD7}" type="pres">
      <dgm:prSet presAssocID="{A3EE2C9F-91C1-4099-8E92-1357C1BC7AAE}" presName="vert2" presStyleCnt="0"/>
      <dgm:spPr/>
    </dgm:pt>
    <dgm:pt modelId="{AFBD017C-11F7-4CD9-8D0F-ED53F52CA980}" type="pres">
      <dgm:prSet presAssocID="{A3EE2C9F-91C1-4099-8E92-1357C1BC7AAE}" presName="thinLine2b" presStyleLbl="callout" presStyleIdx="6" presStyleCnt="9"/>
      <dgm:spPr/>
    </dgm:pt>
    <dgm:pt modelId="{D0294DEE-0569-4940-99E2-3A5C0DDBD6ED}" type="pres">
      <dgm:prSet presAssocID="{A3EE2C9F-91C1-4099-8E92-1357C1BC7AAE}" presName="vertSpace2b" presStyleCnt="0"/>
      <dgm:spPr/>
    </dgm:pt>
    <dgm:pt modelId="{8E3A1D50-FC4D-4AF3-BEFE-7CD01B67B3ED}" type="pres">
      <dgm:prSet presAssocID="{FDDD0CB9-EB92-4613-8DB8-8583E3FC8508}" presName="thickLine" presStyleLbl="alignNode1" presStyleIdx="5" presStyleCnt="7"/>
      <dgm:spPr/>
    </dgm:pt>
    <dgm:pt modelId="{345C8FC8-8396-480D-B681-6EBA8E57B6B9}" type="pres">
      <dgm:prSet presAssocID="{FDDD0CB9-EB92-4613-8DB8-8583E3FC8508}" presName="horz1" presStyleCnt="0"/>
      <dgm:spPr/>
    </dgm:pt>
    <dgm:pt modelId="{7C4DF20B-F5D5-411F-A682-25DF09A3EA82}" type="pres">
      <dgm:prSet presAssocID="{FDDD0CB9-EB92-4613-8DB8-8583E3FC8508}" presName="tx1" presStyleLbl="revTx" presStyleIdx="12" presStyleCnt="16"/>
      <dgm:spPr/>
    </dgm:pt>
    <dgm:pt modelId="{52B40C61-3396-48C3-A8E4-1D59F4DD6F76}" type="pres">
      <dgm:prSet presAssocID="{FDDD0CB9-EB92-4613-8DB8-8583E3FC8508}" presName="vert1" presStyleCnt="0"/>
      <dgm:spPr/>
    </dgm:pt>
    <dgm:pt modelId="{4D669998-820B-4683-86C7-9EC09DD9BBC5}" type="pres">
      <dgm:prSet presAssocID="{652E3C4A-5923-4459-BDB0-9A570570769C}" presName="vertSpace2a" presStyleCnt="0"/>
      <dgm:spPr/>
    </dgm:pt>
    <dgm:pt modelId="{7646D99F-0C97-4F46-A597-DA5A319C6D13}" type="pres">
      <dgm:prSet presAssocID="{652E3C4A-5923-4459-BDB0-9A570570769C}" presName="horz2" presStyleCnt="0"/>
      <dgm:spPr/>
    </dgm:pt>
    <dgm:pt modelId="{04CAAD24-D5F0-4C2F-88DE-8AFAC7C17480}" type="pres">
      <dgm:prSet presAssocID="{652E3C4A-5923-4459-BDB0-9A570570769C}" presName="horzSpace2" presStyleCnt="0"/>
      <dgm:spPr/>
    </dgm:pt>
    <dgm:pt modelId="{86516058-1676-4ACC-BEC4-47ABBDFBC54E}" type="pres">
      <dgm:prSet presAssocID="{652E3C4A-5923-4459-BDB0-9A570570769C}" presName="tx2" presStyleLbl="revTx" presStyleIdx="13" presStyleCnt="16"/>
      <dgm:spPr/>
    </dgm:pt>
    <dgm:pt modelId="{1C05F684-4D7D-4BB0-B98E-66642B92628C}" type="pres">
      <dgm:prSet presAssocID="{652E3C4A-5923-4459-BDB0-9A570570769C}" presName="vert2" presStyleCnt="0"/>
      <dgm:spPr/>
    </dgm:pt>
    <dgm:pt modelId="{44482295-7CA9-4B94-89A2-440B404D51A3}" type="pres">
      <dgm:prSet presAssocID="{652E3C4A-5923-4459-BDB0-9A570570769C}" presName="thinLine2b" presStyleLbl="callout" presStyleIdx="7" presStyleCnt="9"/>
      <dgm:spPr/>
    </dgm:pt>
    <dgm:pt modelId="{31830A9D-FBF9-4D48-B88D-F80925704CAC}" type="pres">
      <dgm:prSet presAssocID="{652E3C4A-5923-4459-BDB0-9A570570769C}" presName="vertSpace2b" presStyleCnt="0"/>
      <dgm:spPr/>
    </dgm:pt>
    <dgm:pt modelId="{D46AE6C5-11F3-453B-8FB9-065F04211A4F}" type="pres">
      <dgm:prSet presAssocID="{5CE9EB3A-E62C-417A-A76B-7A6194C9E199}" presName="thickLine" presStyleLbl="alignNode1" presStyleIdx="6" presStyleCnt="7"/>
      <dgm:spPr/>
    </dgm:pt>
    <dgm:pt modelId="{C48AFEB7-9B7E-44A5-B651-C1A3FD6B39F4}" type="pres">
      <dgm:prSet presAssocID="{5CE9EB3A-E62C-417A-A76B-7A6194C9E199}" presName="horz1" presStyleCnt="0"/>
      <dgm:spPr/>
    </dgm:pt>
    <dgm:pt modelId="{3275A080-322F-4CEB-A6B7-CA79D493F947}" type="pres">
      <dgm:prSet presAssocID="{5CE9EB3A-E62C-417A-A76B-7A6194C9E199}" presName="tx1" presStyleLbl="revTx" presStyleIdx="14" presStyleCnt="16"/>
      <dgm:spPr/>
    </dgm:pt>
    <dgm:pt modelId="{B0D4FB86-7167-4DA2-83DF-324A9779AD15}" type="pres">
      <dgm:prSet presAssocID="{5CE9EB3A-E62C-417A-A76B-7A6194C9E199}" presName="vert1" presStyleCnt="0"/>
      <dgm:spPr/>
    </dgm:pt>
    <dgm:pt modelId="{9B2A9C1E-E3EE-4793-94FD-7FE0D1D05F8E}" type="pres">
      <dgm:prSet presAssocID="{A89189AA-D347-4BF1-AFB0-D2FC54E085F0}" presName="vertSpace2a" presStyleCnt="0"/>
      <dgm:spPr/>
    </dgm:pt>
    <dgm:pt modelId="{F0F16164-C37D-400A-8936-1C065F028FEC}" type="pres">
      <dgm:prSet presAssocID="{A89189AA-D347-4BF1-AFB0-D2FC54E085F0}" presName="horz2" presStyleCnt="0"/>
      <dgm:spPr/>
    </dgm:pt>
    <dgm:pt modelId="{3E241EC5-F6C2-46C3-AF5F-9514AEBFEFFD}" type="pres">
      <dgm:prSet presAssocID="{A89189AA-D347-4BF1-AFB0-D2FC54E085F0}" presName="horzSpace2" presStyleCnt="0"/>
      <dgm:spPr/>
    </dgm:pt>
    <dgm:pt modelId="{07651A38-9CA1-4269-9CD9-02DA2FC9D007}" type="pres">
      <dgm:prSet presAssocID="{A89189AA-D347-4BF1-AFB0-D2FC54E085F0}" presName="tx2" presStyleLbl="revTx" presStyleIdx="15" presStyleCnt="16"/>
      <dgm:spPr/>
    </dgm:pt>
    <dgm:pt modelId="{538DF186-790B-4996-ACE2-18837747F3E1}" type="pres">
      <dgm:prSet presAssocID="{A89189AA-D347-4BF1-AFB0-D2FC54E085F0}" presName="vert2" presStyleCnt="0"/>
      <dgm:spPr/>
    </dgm:pt>
    <dgm:pt modelId="{383225FB-4958-4B2D-B242-A264EF0CE889}" type="pres">
      <dgm:prSet presAssocID="{A89189AA-D347-4BF1-AFB0-D2FC54E085F0}" presName="thinLine2b" presStyleLbl="callout" presStyleIdx="8" presStyleCnt="9"/>
      <dgm:spPr/>
    </dgm:pt>
    <dgm:pt modelId="{54A018A8-E487-41B1-9B9D-18E774797738}" type="pres">
      <dgm:prSet presAssocID="{A89189AA-D347-4BF1-AFB0-D2FC54E085F0}" presName="vertSpace2b" presStyleCnt="0"/>
      <dgm:spPr/>
    </dgm:pt>
  </dgm:ptLst>
  <dgm:cxnLst>
    <dgm:cxn modelId="{7E7B1105-525C-474A-9A9B-5A5E4E486F7D}" srcId="{E84AF7F0-0F0E-4250-9D3C-CCF78D238D19}" destId="{CAEA4AC8-7189-4A98-A5DB-CAEE874AC08D}" srcOrd="1" destOrd="0" parTransId="{31770DF7-8EA7-42DA-ABE9-12E439CF05D4}" sibTransId="{63FC4E1D-F297-4F42-A642-AD9B9B42E7B7}"/>
    <dgm:cxn modelId="{B900520D-B7C8-46C0-BEC6-5CE7A1BB325F}" type="presOf" srcId="{BAB606E2-E29E-4FD4-A06C-C7E0E44A6525}" destId="{31603543-CE2C-4BBE-B778-E5354BDA5839}" srcOrd="0" destOrd="0" presId="urn:microsoft.com/office/officeart/2008/layout/LinedList"/>
    <dgm:cxn modelId="{3519C712-F67F-4095-AE7D-CCB082074DD6}" type="presOf" srcId="{E84AF7F0-0F0E-4250-9D3C-CCF78D238D19}" destId="{B8FF967D-DBD4-4D43-8FBE-EEF9BF62A549}" srcOrd="0" destOrd="0" presId="urn:microsoft.com/office/officeart/2008/layout/LinedList"/>
    <dgm:cxn modelId="{19FA1B20-DEDB-4357-AF0C-CB0506DF6610}" srcId="{E84AF7F0-0F0E-4250-9D3C-CCF78D238D19}" destId="{413ECC93-A8BE-48F5-882E-4CAF4A936499}" srcOrd="0" destOrd="0" parTransId="{4D58845D-3926-47DB-9060-F585C71A70E2}" sibTransId="{AEEA1908-1979-4EE2-AD86-C706389FC908}"/>
    <dgm:cxn modelId="{19B17C38-D618-4ED3-BA03-0E5051E683D3}" type="presOf" srcId="{F357934A-394A-4D70-976F-A8F4B409FA7A}" destId="{81EF0964-DB6C-44DA-BD1A-F5D030D98CEF}" srcOrd="0" destOrd="0" presId="urn:microsoft.com/office/officeart/2008/layout/LinedList"/>
    <dgm:cxn modelId="{C0E6913B-5CD9-4E7A-AAA8-821948900FBE}" srcId="{243CABC2-84F4-47B6-9E1C-0F914D66165B}" destId="{F3BFD5A1-E023-4A1D-AF9C-40C67A61CBE0}" srcOrd="0" destOrd="0" parTransId="{338369B0-D26F-4FE5-953B-40513513476E}" sibTransId="{733DB2B3-8F64-47AA-AE7D-3918651B443D}"/>
    <dgm:cxn modelId="{C6B50864-9BE0-4192-ADD0-940B38BD6AB7}" type="presOf" srcId="{1BC92082-7A1C-4749-BD33-EBE5D8D90AED}" destId="{64FE4E0E-34C3-4F52-9734-7312D9F703A7}" srcOrd="0" destOrd="0" presId="urn:microsoft.com/office/officeart/2008/layout/LinedList"/>
    <dgm:cxn modelId="{88758565-4172-455A-AD67-11CEE414ADE0}" type="presOf" srcId="{652E3C4A-5923-4459-BDB0-9A570570769C}" destId="{86516058-1676-4ACC-BEC4-47ABBDFBC54E}" srcOrd="0" destOrd="0" presId="urn:microsoft.com/office/officeart/2008/layout/LinedList"/>
    <dgm:cxn modelId="{26AAEF51-FEB7-45D1-8DCA-B69DCEB42888}" srcId="{9CC18641-D69E-4A02-81A8-C4522BA6C6A8}" destId="{A3EE2C9F-91C1-4099-8E92-1357C1BC7AAE}" srcOrd="0" destOrd="0" parTransId="{3CF1E8F4-B237-469F-8FB8-380CF59CED33}" sibTransId="{B85FC3D9-0341-4DE7-961B-7BCAC5123530}"/>
    <dgm:cxn modelId="{56D80D74-43C8-4D8F-9470-12AB950C5A87}" srcId="{E84AF7F0-0F0E-4250-9D3C-CCF78D238D19}" destId="{F357934A-394A-4D70-976F-A8F4B409FA7A}" srcOrd="3" destOrd="0" parTransId="{81610F9E-3AD9-4EFB-BAC1-36F48B710122}" sibTransId="{E8D3F5B1-EB8C-405D-B1AF-C8E2F4B7E00D}"/>
    <dgm:cxn modelId="{50237F58-83CB-4120-852A-7A7854BD04F8}" type="presOf" srcId="{9CC18641-D69E-4A02-81A8-C4522BA6C6A8}" destId="{755118EE-F912-45CA-93D4-76C2B69785DA}" srcOrd="0" destOrd="0" presId="urn:microsoft.com/office/officeart/2008/layout/LinedList"/>
    <dgm:cxn modelId="{58DB7D7E-9875-44DF-A857-F7ECB3CA1DEA}" srcId="{413ECC93-A8BE-48F5-882E-4CAF4A936499}" destId="{B8FF7608-F534-48F9-AB11-F53D68E08FA2}" srcOrd="0" destOrd="0" parTransId="{49BD41DB-D143-4A02-90C9-E4A4280C718D}" sibTransId="{5B9D0C8A-CD71-4FC4-AA0E-168D5DCDADD9}"/>
    <dgm:cxn modelId="{78FC5E83-8891-4624-8AFE-C8F397AF72EA}" type="presOf" srcId="{A3EE2C9F-91C1-4099-8E92-1357C1BC7AAE}" destId="{EC38ED08-BD95-4035-B600-50E67D3DD958}" srcOrd="0" destOrd="0" presId="urn:microsoft.com/office/officeart/2008/layout/LinedList"/>
    <dgm:cxn modelId="{C4815788-5D8C-4173-8547-955758A030D0}" srcId="{CAEA4AC8-7189-4A98-A5DB-CAEE874AC08D}" destId="{1BC92082-7A1C-4749-BD33-EBE5D8D90AED}" srcOrd="0" destOrd="0" parTransId="{3B1780D6-3079-4838-AB4C-3F5AFD21CC21}" sibTransId="{D7A1598F-69FB-443E-A43D-67250B7E9114}"/>
    <dgm:cxn modelId="{DE419994-C572-4871-9235-F18EA27E31BA}" srcId="{E84AF7F0-0F0E-4250-9D3C-CCF78D238D19}" destId="{5CE9EB3A-E62C-417A-A76B-7A6194C9E199}" srcOrd="6" destOrd="0" parTransId="{3208872A-69BF-4CAB-B792-1BC3AE7D8AD5}" sibTransId="{B5E07EA1-09A2-4F4C-BFF6-453BE79F8B92}"/>
    <dgm:cxn modelId="{BEE12C95-E7F2-4666-BE66-8E69378DA407}" srcId="{5CE9EB3A-E62C-417A-A76B-7A6194C9E199}" destId="{A89189AA-D347-4BF1-AFB0-D2FC54E085F0}" srcOrd="0" destOrd="0" parTransId="{8171C351-5427-4D39-B5FA-AFD960DF44BB}" sibTransId="{D035A539-2D1B-47B0-9677-9F210D7AABD9}"/>
    <dgm:cxn modelId="{A4A029B3-B1EF-474C-94EF-B33B544E0616}" srcId="{E84AF7F0-0F0E-4250-9D3C-CCF78D238D19}" destId="{243CABC2-84F4-47B6-9E1C-0F914D66165B}" srcOrd="2" destOrd="0" parTransId="{6F10AB85-5516-4B3B-B16A-C4DB9AD7C048}" sibTransId="{8C746304-E8B7-4E80-9771-F65F2884C65F}"/>
    <dgm:cxn modelId="{42D33BB5-F9B3-48BD-BAB3-E5814BCFABB1}" type="presOf" srcId="{CAEA4AC8-7189-4A98-A5DB-CAEE874AC08D}" destId="{EF3A8E3D-82FE-4D53-9D5F-D858E1A54A5E}" srcOrd="0" destOrd="0" presId="urn:microsoft.com/office/officeart/2008/layout/LinedList"/>
    <dgm:cxn modelId="{E792EBB7-936C-443A-9F3E-371673345AB6}" type="presOf" srcId="{AE3C4F79-B6CE-4F87-94D9-8879D8908565}" destId="{192F1D01-9506-4B2C-8917-57296C6C0E0A}" srcOrd="0" destOrd="0" presId="urn:microsoft.com/office/officeart/2008/layout/LinedList"/>
    <dgm:cxn modelId="{C8C9E4CA-F464-4906-961F-354B6FB03DDB}" srcId="{F357934A-394A-4D70-976F-A8F4B409FA7A}" destId="{2B011444-71AE-43A9-AA8A-D2BE61517932}" srcOrd="0" destOrd="0" parTransId="{5BFE9B30-84F8-42DC-97AF-5377E659F292}" sibTransId="{44C046EC-3E00-4AB9-A4CC-602BE10461F4}"/>
    <dgm:cxn modelId="{1B1AC1CF-8692-4B98-A669-C2BD0C4FD95A}" srcId="{F357934A-394A-4D70-976F-A8F4B409FA7A}" destId="{BAB606E2-E29E-4FD4-A06C-C7E0E44A6525}" srcOrd="1" destOrd="0" parTransId="{13E06CC1-89E6-438A-AC68-71EBAE48F8B4}" sibTransId="{4B3144A8-6E32-49F4-86F6-EECCB199E2C7}"/>
    <dgm:cxn modelId="{6D310BD6-8FB1-471B-8D95-8BE2DD55D4D6}" type="presOf" srcId="{B8FF7608-F534-48F9-AB11-F53D68E08FA2}" destId="{3F75CC65-657C-410D-8307-7913F52533AA}" srcOrd="0" destOrd="0" presId="urn:microsoft.com/office/officeart/2008/layout/LinedList"/>
    <dgm:cxn modelId="{7B7725D6-20DC-4DAE-87AF-C0546D25FC53}" srcId="{F357934A-394A-4D70-976F-A8F4B409FA7A}" destId="{AE3C4F79-B6CE-4F87-94D9-8879D8908565}" srcOrd="2" destOrd="0" parTransId="{E483996B-EC56-43D9-BA3D-3C406D065519}" sibTransId="{34007A78-EA0C-4C07-9A97-F3EC8EA6FA7E}"/>
    <dgm:cxn modelId="{31C6E3DA-EB53-4049-8AAF-3058ABFCB43B}" type="presOf" srcId="{243CABC2-84F4-47B6-9E1C-0F914D66165B}" destId="{324DF6DF-18CD-4065-9872-CB4D32471F1E}" srcOrd="0" destOrd="0" presId="urn:microsoft.com/office/officeart/2008/layout/LinedList"/>
    <dgm:cxn modelId="{761C9FE2-6F7A-4093-B779-32F414822D70}" type="presOf" srcId="{FDDD0CB9-EB92-4613-8DB8-8583E3FC8508}" destId="{7C4DF20B-F5D5-411F-A682-25DF09A3EA82}" srcOrd="0" destOrd="0" presId="urn:microsoft.com/office/officeart/2008/layout/LinedList"/>
    <dgm:cxn modelId="{E57580E3-5E02-4FF9-870A-F0C46F727DA9}" type="presOf" srcId="{F3BFD5A1-E023-4A1D-AF9C-40C67A61CBE0}" destId="{5447D1EB-6CBF-48AC-A1F0-D32BB68120F4}" srcOrd="0" destOrd="0" presId="urn:microsoft.com/office/officeart/2008/layout/LinedList"/>
    <dgm:cxn modelId="{B97E38E5-D478-40C1-ABB8-086A884EDDE4}" srcId="{E84AF7F0-0F0E-4250-9D3C-CCF78D238D19}" destId="{9CC18641-D69E-4A02-81A8-C4522BA6C6A8}" srcOrd="4" destOrd="0" parTransId="{C947C06C-1EEA-42BE-ADC4-532A0C982B12}" sibTransId="{1EB084E0-8DB1-44B8-99DB-08E0E7A4BF5F}"/>
    <dgm:cxn modelId="{33CF39E5-C4B5-4567-B100-CC7EA54953B7}" type="presOf" srcId="{2B011444-71AE-43A9-AA8A-D2BE61517932}" destId="{FE6FAB37-BF69-4C8C-8987-D75B1936B4AD}" srcOrd="0" destOrd="0" presId="urn:microsoft.com/office/officeart/2008/layout/LinedList"/>
    <dgm:cxn modelId="{AA2C8CE7-6069-4DE3-8B45-6DCFE2001A6B}" type="presOf" srcId="{A89189AA-D347-4BF1-AFB0-D2FC54E085F0}" destId="{07651A38-9CA1-4269-9CD9-02DA2FC9D007}" srcOrd="0" destOrd="0" presId="urn:microsoft.com/office/officeart/2008/layout/LinedList"/>
    <dgm:cxn modelId="{F78A5AEE-3190-4165-A43E-F9F37244176A}" srcId="{FDDD0CB9-EB92-4613-8DB8-8583E3FC8508}" destId="{652E3C4A-5923-4459-BDB0-9A570570769C}" srcOrd="0" destOrd="0" parTransId="{5B45CA85-DE4D-4502-9AAD-D7E419BF4767}" sibTransId="{E543D654-B17A-4369-A7D8-16ACE6CAEDA7}"/>
    <dgm:cxn modelId="{2BAC1EEF-3524-4983-8BC4-933D785E3058}" srcId="{E84AF7F0-0F0E-4250-9D3C-CCF78D238D19}" destId="{FDDD0CB9-EB92-4613-8DB8-8583E3FC8508}" srcOrd="5" destOrd="0" parTransId="{CC7E2AA7-A8F5-40C0-805C-1C137C03896A}" sibTransId="{354037A9-947D-4BAC-8EED-AF797857CB9D}"/>
    <dgm:cxn modelId="{9F84E7F5-361B-4670-8C01-9A773E6B18E8}" type="presOf" srcId="{5CE9EB3A-E62C-417A-A76B-7A6194C9E199}" destId="{3275A080-322F-4CEB-A6B7-CA79D493F947}" srcOrd="0" destOrd="0" presId="urn:microsoft.com/office/officeart/2008/layout/LinedList"/>
    <dgm:cxn modelId="{D8361FFF-E6DE-4BED-839B-D81FFDAD4FB8}" type="presOf" srcId="{413ECC93-A8BE-48F5-882E-4CAF4A936499}" destId="{F37EFF21-C313-45D9-BC86-4009479257F3}" srcOrd="0" destOrd="0" presId="urn:microsoft.com/office/officeart/2008/layout/LinedList"/>
    <dgm:cxn modelId="{E57D46AB-7409-44D2-81E8-8543954B68B1}" type="presParOf" srcId="{B8FF967D-DBD4-4D43-8FBE-EEF9BF62A549}" destId="{335C1ACF-3ABE-48CC-BDB8-7E7A44CE40EB}" srcOrd="0" destOrd="0" presId="urn:microsoft.com/office/officeart/2008/layout/LinedList"/>
    <dgm:cxn modelId="{43259BAB-C5AB-4A1F-8AB5-D336F1EB3F2F}" type="presParOf" srcId="{B8FF967D-DBD4-4D43-8FBE-EEF9BF62A549}" destId="{7073C01A-12AC-42D0-9DC5-D0FB401F3953}" srcOrd="1" destOrd="0" presId="urn:microsoft.com/office/officeart/2008/layout/LinedList"/>
    <dgm:cxn modelId="{496ADCBE-0FB8-4DD4-899D-08B56DD37FD0}" type="presParOf" srcId="{7073C01A-12AC-42D0-9DC5-D0FB401F3953}" destId="{F37EFF21-C313-45D9-BC86-4009479257F3}" srcOrd="0" destOrd="0" presId="urn:microsoft.com/office/officeart/2008/layout/LinedList"/>
    <dgm:cxn modelId="{28F64A2E-B2CF-4467-B961-23C527D7B586}" type="presParOf" srcId="{7073C01A-12AC-42D0-9DC5-D0FB401F3953}" destId="{F5BF29C8-DFD2-40EE-B3D7-97E773517055}" srcOrd="1" destOrd="0" presId="urn:microsoft.com/office/officeart/2008/layout/LinedList"/>
    <dgm:cxn modelId="{697C3174-2311-49CE-9D54-ECDD66189B0B}" type="presParOf" srcId="{F5BF29C8-DFD2-40EE-B3D7-97E773517055}" destId="{F8FBDC80-1864-41A2-AB13-C2F7980FA253}" srcOrd="0" destOrd="0" presId="urn:microsoft.com/office/officeart/2008/layout/LinedList"/>
    <dgm:cxn modelId="{5E276BB7-513A-4417-B857-8CD2A5C19F25}" type="presParOf" srcId="{F5BF29C8-DFD2-40EE-B3D7-97E773517055}" destId="{F216FC48-922A-47C0-819C-1BD393DEDCCF}" srcOrd="1" destOrd="0" presId="urn:microsoft.com/office/officeart/2008/layout/LinedList"/>
    <dgm:cxn modelId="{2E99BA3A-8657-4F22-BB7A-9B17E08759B0}" type="presParOf" srcId="{F216FC48-922A-47C0-819C-1BD393DEDCCF}" destId="{264C79B0-06AA-4E62-97C7-639C8BDB2001}" srcOrd="0" destOrd="0" presId="urn:microsoft.com/office/officeart/2008/layout/LinedList"/>
    <dgm:cxn modelId="{CD54BCE0-B56F-4BE9-AE3A-0EDEA9A8F1AA}" type="presParOf" srcId="{F216FC48-922A-47C0-819C-1BD393DEDCCF}" destId="{3F75CC65-657C-410D-8307-7913F52533AA}" srcOrd="1" destOrd="0" presId="urn:microsoft.com/office/officeart/2008/layout/LinedList"/>
    <dgm:cxn modelId="{ADFA03B8-CC03-4808-9F45-D2A9618AE9B7}" type="presParOf" srcId="{F216FC48-922A-47C0-819C-1BD393DEDCCF}" destId="{537CF430-CC7F-482B-AD6B-4C2D294361EB}" srcOrd="2" destOrd="0" presId="urn:microsoft.com/office/officeart/2008/layout/LinedList"/>
    <dgm:cxn modelId="{278CE31B-F818-40E7-9922-EA817B0E235F}" type="presParOf" srcId="{F5BF29C8-DFD2-40EE-B3D7-97E773517055}" destId="{62229B6A-306F-49B7-9F29-3DCA8E5AF7A4}" srcOrd="2" destOrd="0" presId="urn:microsoft.com/office/officeart/2008/layout/LinedList"/>
    <dgm:cxn modelId="{006CAD11-7D05-49DE-8FAD-57D32B33BA33}" type="presParOf" srcId="{F5BF29C8-DFD2-40EE-B3D7-97E773517055}" destId="{DEEC3902-923B-4514-B77C-22C9E4B99E2D}" srcOrd="3" destOrd="0" presId="urn:microsoft.com/office/officeart/2008/layout/LinedList"/>
    <dgm:cxn modelId="{1D260099-85B0-4F09-9202-E4D276FA0038}" type="presParOf" srcId="{B8FF967D-DBD4-4D43-8FBE-EEF9BF62A549}" destId="{8AA1154C-4AE3-4266-9974-49896D17AD72}" srcOrd="2" destOrd="0" presId="urn:microsoft.com/office/officeart/2008/layout/LinedList"/>
    <dgm:cxn modelId="{EC4C4F12-26F7-4305-B532-CE33412195B9}" type="presParOf" srcId="{B8FF967D-DBD4-4D43-8FBE-EEF9BF62A549}" destId="{CE0F45ED-83F0-4415-A6EA-A9CFAF8955C1}" srcOrd="3" destOrd="0" presId="urn:microsoft.com/office/officeart/2008/layout/LinedList"/>
    <dgm:cxn modelId="{A4B8D8F2-C438-459B-8FDD-F05D55F1322F}" type="presParOf" srcId="{CE0F45ED-83F0-4415-A6EA-A9CFAF8955C1}" destId="{EF3A8E3D-82FE-4D53-9D5F-D858E1A54A5E}" srcOrd="0" destOrd="0" presId="urn:microsoft.com/office/officeart/2008/layout/LinedList"/>
    <dgm:cxn modelId="{BD446DA3-7627-4580-A49A-294ACE4BD0A2}" type="presParOf" srcId="{CE0F45ED-83F0-4415-A6EA-A9CFAF8955C1}" destId="{D273AF53-F4E7-4F24-8228-D2B97CD6FF14}" srcOrd="1" destOrd="0" presId="urn:microsoft.com/office/officeart/2008/layout/LinedList"/>
    <dgm:cxn modelId="{592AB141-E4B8-48F1-BB11-9FDF37E21E68}" type="presParOf" srcId="{D273AF53-F4E7-4F24-8228-D2B97CD6FF14}" destId="{EFD6E8AE-6789-4C4D-9A58-DECA9517A047}" srcOrd="0" destOrd="0" presId="urn:microsoft.com/office/officeart/2008/layout/LinedList"/>
    <dgm:cxn modelId="{0FCCA847-459F-4B5A-8A50-E47CEBC7DDF1}" type="presParOf" srcId="{D273AF53-F4E7-4F24-8228-D2B97CD6FF14}" destId="{E5A67745-F539-4BF2-95DB-E425B059DC68}" srcOrd="1" destOrd="0" presId="urn:microsoft.com/office/officeart/2008/layout/LinedList"/>
    <dgm:cxn modelId="{B2AC34D3-9633-46EB-A735-361712A9B603}" type="presParOf" srcId="{E5A67745-F539-4BF2-95DB-E425B059DC68}" destId="{7DAC2F2D-4CC8-4CBA-8719-04536E079755}" srcOrd="0" destOrd="0" presId="urn:microsoft.com/office/officeart/2008/layout/LinedList"/>
    <dgm:cxn modelId="{16B2A978-D770-4D1B-B86F-C8C815CA80DE}" type="presParOf" srcId="{E5A67745-F539-4BF2-95DB-E425B059DC68}" destId="{64FE4E0E-34C3-4F52-9734-7312D9F703A7}" srcOrd="1" destOrd="0" presId="urn:microsoft.com/office/officeart/2008/layout/LinedList"/>
    <dgm:cxn modelId="{52933291-CD93-4918-8F2F-6947ACA4A110}" type="presParOf" srcId="{E5A67745-F539-4BF2-95DB-E425B059DC68}" destId="{71C166A4-E994-4E71-B9B5-7488A692C096}" srcOrd="2" destOrd="0" presId="urn:microsoft.com/office/officeart/2008/layout/LinedList"/>
    <dgm:cxn modelId="{8DA0A425-CF9B-4503-A886-2CA1A8D6F6F3}" type="presParOf" srcId="{D273AF53-F4E7-4F24-8228-D2B97CD6FF14}" destId="{CD3BD023-E582-48AC-B1D5-A0017D83A0BA}" srcOrd="2" destOrd="0" presId="urn:microsoft.com/office/officeart/2008/layout/LinedList"/>
    <dgm:cxn modelId="{CF3EB06A-26B8-469F-B341-BE2154C80ECF}" type="presParOf" srcId="{D273AF53-F4E7-4F24-8228-D2B97CD6FF14}" destId="{A7974F7D-9A27-4443-95CF-B58366DFA368}" srcOrd="3" destOrd="0" presId="urn:microsoft.com/office/officeart/2008/layout/LinedList"/>
    <dgm:cxn modelId="{BDF33C3A-5AD6-4652-B0AC-FEDE6A5A1AA2}" type="presParOf" srcId="{B8FF967D-DBD4-4D43-8FBE-EEF9BF62A549}" destId="{1A7190A6-9108-4CB2-BEF1-F7BA99B78E05}" srcOrd="4" destOrd="0" presId="urn:microsoft.com/office/officeart/2008/layout/LinedList"/>
    <dgm:cxn modelId="{99C5B3E6-B7EF-40E8-AF7B-80A579B960AF}" type="presParOf" srcId="{B8FF967D-DBD4-4D43-8FBE-EEF9BF62A549}" destId="{7D9F430E-4FE7-4BF7-B0D3-041B67EBB5DE}" srcOrd="5" destOrd="0" presId="urn:microsoft.com/office/officeart/2008/layout/LinedList"/>
    <dgm:cxn modelId="{DCB202CA-6F80-46A1-BA6D-29FC165CABEB}" type="presParOf" srcId="{7D9F430E-4FE7-4BF7-B0D3-041B67EBB5DE}" destId="{324DF6DF-18CD-4065-9872-CB4D32471F1E}" srcOrd="0" destOrd="0" presId="urn:microsoft.com/office/officeart/2008/layout/LinedList"/>
    <dgm:cxn modelId="{B4F4ED1D-2E5A-4627-BB19-5A1C9C4DC1D5}" type="presParOf" srcId="{7D9F430E-4FE7-4BF7-B0D3-041B67EBB5DE}" destId="{50EA59FE-C719-4CA9-B0B6-755F3801C760}" srcOrd="1" destOrd="0" presId="urn:microsoft.com/office/officeart/2008/layout/LinedList"/>
    <dgm:cxn modelId="{07572E0D-BE01-4817-A159-B70B497BFF45}" type="presParOf" srcId="{50EA59FE-C719-4CA9-B0B6-755F3801C760}" destId="{D8676A15-2460-4712-BDDE-355B646B4FE1}" srcOrd="0" destOrd="0" presId="urn:microsoft.com/office/officeart/2008/layout/LinedList"/>
    <dgm:cxn modelId="{68630CEB-0ECE-4EF8-A9E7-95A1CA7C4EDE}" type="presParOf" srcId="{50EA59FE-C719-4CA9-B0B6-755F3801C760}" destId="{8848F911-8DA1-455B-ACC5-17D68620B5F6}" srcOrd="1" destOrd="0" presId="urn:microsoft.com/office/officeart/2008/layout/LinedList"/>
    <dgm:cxn modelId="{44D464FF-7987-409B-985D-AF6C29060708}" type="presParOf" srcId="{8848F911-8DA1-455B-ACC5-17D68620B5F6}" destId="{A8390840-A6B0-4E90-93FC-C864FA14C8C3}" srcOrd="0" destOrd="0" presId="urn:microsoft.com/office/officeart/2008/layout/LinedList"/>
    <dgm:cxn modelId="{0B040B3F-6DE2-4862-92F3-9E22799E95EF}" type="presParOf" srcId="{8848F911-8DA1-455B-ACC5-17D68620B5F6}" destId="{5447D1EB-6CBF-48AC-A1F0-D32BB68120F4}" srcOrd="1" destOrd="0" presId="urn:microsoft.com/office/officeart/2008/layout/LinedList"/>
    <dgm:cxn modelId="{80157B05-F30F-4B1A-A171-1C0010CF5E96}" type="presParOf" srcId="{8848F911-8DA1-455B-ACC5-17D68620B5F6}" destId="{3CE17327-BFC0-4730-9B93-AC6689E4096E}" srcOrd="2" destOrd="0" presId="urn:microsoft.com/office/officeart/2008/layout/LinedList"/>
    <dgm:cxn modelId="{B97A2BE9-B2DC-40D1-B0FF-A524F13EF8D6}" type="presParOf" srcId="{50EA59FE-C719-4CA9-B0B6-755F3801C760}" destId="{8AB7D5AC-C42D-478B-81B8-38AA6BD54EB2}" srcOrd="2" destOrd="0" presId="urn:microsoft.com/office/officeart/2008/layout/LinedList"/>
    <dgm:cxn modelId="{D3941BEA-7E00-485D-A740-FB0F3C63B3AE}" type="presParOf" srcId="{50EA59FE-C719-4CA9-B0B6-755F3801C760}" destId="{4AA1A1D5-B289-4C2C-A6A5-1AE26974E2B4}" srcOrd="3" destOrd="0" presId="urn:microsoft.com/office/officeart/2008/layout/LinedList"/>
    <dgm:cxn modelId="{F54B2901-4DD8-4886-96AC-FA74053AADE0}" type="presParOf" srcId="{B8FF967D-DBD4-4D43-8FBE-EEF9BF62A549}" destId="{465106F7-1DF4-46B7-AA12-453F37895EAC}" srcOrd="6" destOrd="0" presId="urn:microsoft.com/office/officeart/2008/layout/LinedList"/>
    <dgm:cxn modelId="{02F9AEC5-84FC-4C21-AB8C-588D53A39766}" type="presParOf" srcId="{B8FF967D-DBD4-4D43-8FBE-EEF9BF62A549}" destId="{5D71B862-F571-48FC-88CB-5CDD85B0DFBB}" srcOrd="7" destOrd="0" presId="urn:microsoft.com/office/officeart/2008/layout/LinedList"/>
    <dgm:cxn modelId="{694E55D6-F80B-4B30-82C7-97951AED5527}" type="presParOf" srcId="{5D71B862-F571-48FC-88CB-5CDD85B0DFBB}" destId="{81EF0964-DB6C-44DA-BD1A-F5D030D98CEF}" srcOrd="0" destOrd="0" presId="urn:microsoft.com/office/officeart/2008/layout/LinedList"/>
    <dgm:cxn modelId="{B8C5E4D3-C996-4323-94FC-7155FFED278B}" type="presParOf" srcId="{5D71B862-F571-48FC-88CB-5CDD85B0DFBB}" destId="{3DF6FADC-C7B2-4996-82F2-B56FC34193C9}" srcOrd="1" destOrd="0" presId="urn:microsoft.com/office/officeart/2008/layout/LinedList"/>
    <dgm:cxn modelId="{7F8C02D3-81D0-4F49-927E-5832A8CE0202}" type="presParOf" srcId="{3DF6FADC-C7B2-4996-82F2-B56FC34193C9}" destId="{FB403524-678C-47E6-92A2-571CA8D9AB09}" srcOrd="0" destOrd="0" presId="urn:microsoft.com/office/officeart/2008/layout/LinedList"/>
    <dgm:cxn modelId="{E4EDD80D-A849-4137-8C80-8B54973C4FC4}" type="presParOf" srcId="{3DF6FADC-C7B2-4996-82F2-B56FC34193C9}" destId="{C9721A51-0060-4A85-A4B3-D8D373FB89DF}" srcOrd="1" destOrd="0" presId="urn:microsoft.com/office/officeart/2008/layout/LinedList"/>
    <dgm:cxn modelId="{3024B3B9-CD95-40DB-BA9B-57F63CD9A6D0}" type="presParOf" srcId="{C9721A51-0060-4A85-A4B3-D8D373FB89DF}" destId="{B768C497-126E-4423-89D1-0CBBCEDECE54}" srcOrd="0" destOrd="0" presId="urn:microsoft.com/office/officeart/2008/layout/LinedList"/>
    <dgm:cxn modelId="{03268F50-573D-40AA-9F6C-6A1201C97F84}" type="presParOf" srcId="{C9721A51-0060-4A85-A4B3-D8D373FB89DF}" destId="{FE6FAB37-BF69-4C8C-8987-D75B1936B4AD}" srcOrd="1" destOrd="0" presId="urn:microsoft.com/office/officeart/2008/layout/LinedList"/>
    <dgm:cxn modelId="{77625927-242D-47F7-B5F3-00BDAD8321D5}" type="presParOf" srcId="{C9721A51-0060-4A85-A4B3-D8D373FB89DF}" destId="{A05A332B-2C24-41C6-B9D6-66095DF3441D}" srcOrd="2" destOrd="0" presId="urn:microsoft.com/office/officeart/2008/layout/LinedList"/>
    <dgm:cxn modelId="{0B2C59C5-57E3-411B-BB9F-09E99BD66E88}" type="presParOf" srcId="{3DF6FADC-C7B2-4996-82F2-B56FC34193C9}" destId="{8E49BBEF-41BB-467C-8532-41795AE60BAB}" srcOrd="2" destOrd="0" presId="urn:microsoft.com/office/officeart/2008/layout/LinedList"/>
    <dgm:cxn modelId="{1352EDCF-3C09-415B-8E96-606505C8492F}" type="presParOf" srcId="{3DF6FADC-C7B2-4996-82F2-B56FC34193C9}" destId="{6563CB7E-809B-4E49-81D3-EDE483B58860}" srcOrd="3" destOrd="0" presId="urn:microsoft.com/office/officeart/2008/layout/LinedList"/>
    <dgm:cxn modelId="{6E633B4C-629B-4E6B-8C81-C0CF9750F296}" type="presParOf" srcId="{3DF6FADC-C7B2-4996-82F2-B56FC34193C9}" destId="{5E0AF8E5-44BA-40D6-B28D-C7970C62101D}" srcOrd="4" destOrd="0" presId="urn:microsoft.com/office/officeart/2008/layout/LinedList"/>
    <dgm:cxn modelId="{091B696B-A508-4D91-868E-1A31035A04C4}" type="presParOf" srcId="{5E0AF8E5-44BA-40D6-B28D-C7970C62101D}" destId="{7752377C-37DC-48CC-9013-FF9155D42AA2}" srcOrd="0" destOrd="0" presId="urn:microsoft.com/office/officeart/2008/layout/LinedList"/>
    <dgm:cxn modelId="{4B8639B6-1170-455E-B330-7149B9BDFB93}" type="presParOf" srcId="{5E0AF8E5-44BA-40D6-B28D-C7970C62101D}" destId="{31603543-CE2C-4BBE-B778-E5354BDA5839}" srcOrd="1" destOrd="0" presId="urn:microsoft.com/office/officeart/2008/layout/LinedList"/>
    <dgm:cxn modelId="{0AC66199-524C-442A-9CDB-22E1BE076367}" type="presParOf" srcId="{5E0AF8E5-44BA-40D6-B28D-C7970C62101D}" destId="{E6333B78-4B11-43A4-ABFC-D7AEDBDFE222}" srcOrd="2" destOrd="0" presId="urn:microsoft.com/office/officeart/2008/layout/LinedList"/>
    <dgm:cxn modelId="{86E330F7-B179-4961-B63C-BDA800FEBC5B}" type="presParOf" srcId="{3DF6FADC-C7B2-4996-82F2-B56FC34193C9}" destId="{3170DA93-9440-4984-99F6-D5525A6152E3}" srcOrd="5" destOrd="0" presId="urn:microsoft.com/office/officeart/2008/layout/LinedList"/>
    <dgm:cxn modelId="{02166312-05A9-412C-A63F-A0725C421A2C}" type="presParOf" srcId="{3DF6FADC-C7B2-4996-82F2-B56FC34193C9}" destId="{D6EF4BF3-8174-4852-8213-1CBEC23BFB27}" srcOrd="6" destOrd="0" presId="urn:microsoft.com/office/officeart/2008/layout/LinedList"/>
    <dgm:cxn modelId="{A6237159-7173-49AA-9F1A-AD59CBE97032}" type="presParOf" srcId="{3DF6FADC-C7B2-4996-82F2-B56FC34193C9}" destId="{301D2EAA-5728-47C8-932E-5396A2249BEE}" srcOrd="7" destOrd="0" presId="urn:microsoft.com/office/officeart/2008/layout/LinedList"/>
    <dgm:cxn modelId="{A1B8A166-14BD-4FEC-92EA-96DDEDBAA097}" type="presParOf" srcId="{301D2EAA-5728-47C8-932E-5396A2249BEE}" destId="{A6A99302-5E59-430D-B8BB-2BA8210C9C12}" srcOrd="0" destOrd="0" presId="urn:microsoft.com/office/officeart/2008/layout/LinedList"/>
    <dgm:cxn modelId="{F7027D7B-07E7-4138-924C-C08C33419424}" type="presParOf" srcId="{301D2EAA-5728-47C8-932E-5396A2249BEE}" destId="{192F1D01-9506-4B2C-8917-57296C6C0E0A}" srcOrd="1" destOrd="0" presId="urn:microsoft.com/office/officeart/2008/layout/LinedList"/>
    <dgm:cxn modelId="{DB2DA9DA-EB58-49B2-8E53-1BDFBA23BFD2}" type="presParOf" srcId="{301D2EAA-5728-47C8-932E-5396A2249BEE}" destId="{5C8889D9-C5BA-456A-9C7F-C582EE223D72}" srcOrd="2" destOrd="0" presId="urn:microsoft.com/office/officeart/2008/layout/LinedList"/>
    <dgm:cxn modelId="{AF2B33E4-9CC9-4D6F-97C2-E157A7ED066E}" type="presParOf" srcId="{3DF6FADC-C7B2-4996-82F2-B56FC34193C9}" destId="{E61BACCE-435F-4634-A0F7-12E3CDC5CBB9}" srcOrd="8" destOrd="0" presId="urn:microsoft.com/office/officeart/2008/layout/LinedList"/>
    <dgm:cxn modelId="{362B4068-717B-4511-9E71-3E027AB3ED3D}" type="presParOf" srcId="{3DF6FADC-C7B2-4996-82F2-B56FC34193C9}" destId="{3804D35E-C7ED-45F2-9CDE-A8F96EBECDD3}" srcOrd="9" destOrd="0" presId="urn:microsoft.com/office/officeart/2008/layout/LinedList"/>
    <dgm:cxn modelId="{14806C02-6241-4AAA-B717-CC6A3DAC3564}" type="presParOf" srcId="{B8FF967D-DBD4-4D43-8FBE-EEF9BF62A549}" destId="{9572AC18-1716-48E8-87CB-A6FB843FB957}" srcOrd="8" destOrd="0" presId="urn:microsoft.com/office/officeart/2008/layout/LinedList"/>
    <dgm:cxn modelId="{AD70C2A9-A9F5-4AB9-9C34-88A91C214F05}" type="presParOf" srcId="{B8FF967D-DBD4-4D43-8FBE-EEF9BF62A549}" destId="{F08D5C16-C3D1-498E-9715-C4131C127462}" srcOrd="9" destOrd="0" presId="urn:microsoft.com/office/officeart/2008/layout/LinedList"/>
    <dgm:cxn modelId="{255E9951-11E3-40AF-A1D1-9DE6DC5AB210}" type="presParOf" srcId="{F08D5C16-C3D1-498E-9715-C4131C127462}" destId="{755118EE-F912-45CA-93D4-76C2B69785DA}" srcOrd="0" destOrd="0" presId="urn:microsoft.com/office/officeart/2008/layout/LinedList"/>
    <dgm:cxn modelId="{6B0E0639-90B9-4DC5-AC1C-9524B5BD0DC8}" type="presParOf" srcId="{F08D5C16-C3D1-498E-9715-C4131C127462}" destId="{D0EA6194-2684-4CE4-BF1C-F714D12E0D2C}" srcOrd="1" destOrd="0" presId="urn:microsoft.com/office/officeart/2008/layout/LinedList"/>
    <dgm:cxn modelId="{094F0420-5777-43E9-82F9-750EACA7D028}" type="presParOf" srcId="{D0EA6194-2684-4CE4-BF1C-F714D12E0D2C}" destId="{6D1741C3-AF32-4085-B2AF-8AB05891A4B2}" srcOrd="0" destOrd="0" presId="urn:microsoft.com/office/officeart/2008/layout/LinedList"/>
    <dgm:cxn modelId="{057AA5F5-7E48-4F13-9101-EE8777DB8782}" type="presParOf" srcId="{D0EA6194-2684-4CE4-BF1C-F714D12E0D2C}" destId="{F99AE18F-B754-4C94-9D29-93D2F1980CDD}" srcOrd="1" destOrd="0" presId="urn:microsoft.com/office/officeart/2008/layout/LinedList"/>
    <dgm:cxn modelId="{05FA5805-714D-4938-B146-AD1620102769}" type="presParOf" srcId="{F99AE18F-B754-4C94-9D29-93D2F1980CDD}" destId="{DB0AF468-2A5A-427A-BBB5-A97175C868DB}" srcOrd="0" destOrd="0" presId="urn:microsoft.com/office/officeart/2008/layout/LinedList"/>
    <dgm:cxn modelId="{2F60DA35-C1DB-423B-BCB5-B15EEAACB15B}" type="presParOf" srcId="{F99AE18F-B754-4C94-9D29-93D2F1980CDD}" destId="{EC38ED08-BD95-4035-B600-50E67D3DD958}" srcOrd="1" destOrd="0" presId="urn:microsoft.com/office/officeart/2008/layout/LinedList"/>
    <dgm:cxn modelId="{E2082F90-E63B-4E3F-9C99-4740FA51A1BA}" type="presParOf" srcId="{F99AE18F-B754-4C94-9D29-93D2F1980CDD}" destId="{B52AFF13-FE76-4148-8716-AE17310A6AD7}" srcOrd="2" destOrd="0" presId="urn:microsoft.com/office/officeart/2008/layout/LinedList"/>
    <dgm:cxn modelId="{DAF9B916-5E0D-468A-B162-2F089BACB872}" type="presParOf" srcId="{D0EA6194-2684-4CE4-BF1C-F714D12E0D2C}" destId="{AFBD017C-11F7-4CD9-8D0F-ED53F52CA980}" srcOrd="2" destOrd="0" presId="urn:microsoft.com/office/officeart/2008/layout/LinedList"/>
    <dgm:cxn modelId="{C9F15243-B4B7-42E3-AB22-5D1DD9A781C5}" type="presParOf" srcId="{D0EA6194-2684-4CE4-BF1C-F714D12E0D2C}" destId="{D0294DEE-0569-4940-99E2-3A5C0DDBD6ED}" srcOrd="3" destOrd="0" presId="urn:microsoft.com/office/officeart/2008/layout/LinedList"/>
    <dgm:cxn modelId="{27A35A6F-30FF-43C6-8A24-D1B71F6ACC13}" type="presParOf" srcId="{B8FF967D-DBD4-4D43-8FBE-EEF9BF62A549}" destId="{8E3A1D50-FC4D-4AF3-BEFE-7CD01B67B3ED}" srcOrd="10" destOrd="0" presId="urn:microsoft.com/office/officeart/2008/layout/LinedList"/>
    <dgm:cxn modelId="{94AC5FF9-01B5-4FD1-B995-238D650669BA}" type="presParOf" srcId="{B8FF967D-DBD4-4D43-8FBE-EEF9BF62A549}" destId="{345C8FC8-8396-480D-B681-6EBA8E57B6B9}" srcOrd="11" destOrd="0" presId="urn:microsoft.com/office/officeart/2008/layout/LinedList"/>
    <dgm:cxn modelId="{44D5E4D0-859E-49C5-B247-CA492453DF57}" type="presParOf" srcId="{345C8FC8-8396-480D-B681-6EBA8E57B6B9}" destId="{7C4DF20B-F5D5-411F-A682-25DF09A3EA82}" srcOrd="0" destOrd="0" presId="urn:microsoft.com/office/officeart/2008/layout/LinedList"/>
    <dgm:cxn modelId="{E2E631F9-9AFB-4FED-B6ED-40FB79AC604A}" type="presParOf" srcId="{345C8FC8-8396-480D-B681-6EBA8E57B6B9}" destId="{52B40C61-3396-48C3-A8E4-1D59F4DD6F76}" srcOrd="1" destOrd="0" presId="urn:microsoft.com/office/officeart/2008/layout/LinedList"/>
    <dgm:cxn modelId="{AB2B6D52-584F-4FF5-9B75-4CECD14BBF8A}" type="presParOf" srcId="{52B40C61-3396-48C3-A8E4-1D59F4DD6F76}" destId="{4D669998-820B-4683-86C7-9EC09DD9BBC5}" srcOrd="0" destOrd="0" presId="urn:microsoft.com/office/officeart/2008/layout/LinedList"/>
    <dgm:cxn modelId="{9273FF01-BB7D-4306-B16C-62FE2143DD84}" type="presParOf" srcId="{52B40C61-3396-48C3-A8E4-1D59F4DD6F76}" destId="{7646D99F-0C97-4F46-A597-DA5A319C6D13}" srcOrd="1" destOrd="0" presId="urn:microsoft.com/office/officeart/2008/layout/LinedList"/>
    <dgm:cxn modelId="{F7167353-2067-4026-9050-99A642BB9E15}" type="presParOf" srcId="{7646D99F-0C97-4F46-A597-DA5A319C6D13}" destId="{04CAAD24-D5F0-4C2F-88DE-8AFAC7C17480}" srcOrd="0" destOrd="0" presId="urn:microsoft.com/office/officeart/2008/layout/LinedList"/>
    <dgm:cxn modelId="{44CA0F10-10E7-40A7-81B5-BF5594D8A028}" type="presParOf" srcId="{7646D99F-0C97-4F46-A597-DA5A319C6D13}" destId="{86516058-1676-4ACC-BEC4-47ABBDFBC54E}" srcOrd="1" destOrd="0" presId="urn:microsoft.com/office/officeart/2008/layout/LinedList"/>
    <dgm:cxn modelId="{2E46DCDC-237F-47FA-8CAF-BAF32B97BF2E}" type="presParOf" srcId="{7646D99F-0C97-4F46-A597-DA5A319C6D13}" destId="{1C05F684-4D7D-4BB0-B98E-66642B92628C}" srcOrd="2" destOrd="0" presId="urn:microsoft.com/office/officeart/2008/layout/LinedList"/>
    <dgm:cxn modelId="{870D12E6-2FAE-462D-942C-9530B742CFBC}" type="presParOf" srcId="{52B40C61-3396-48C3-A8E4-1D59F4DD6F76}" destId="{44482295-7CA9-4B94-89A2-440B404D51A3}" srcOrd="2" destOrd="0" presId="urn:microsoft.com/office/officeart/2008/layout/LinedList"/>
    <dgm:cxn modelId="{813BBD6C-FECF-4E3E-B065-4152B0A4D886}" type="presParOf" srcId="{52B40C61-3396-48C3-A8E4-1D59F4DD6F76}" destId="{31830A9D-FBF9-4D48-B88D-F80925704CAC}" srcOrd="3" destOrd="0" presId="urn:microsoft.com/office/officeart/2008/layout/LinedList"/>
    <dgm:cxn modelId="{19D47AB3-3B81-4878-B410-438525623F32}" type="presParOf" srcId="{B8FF967D-DBD4-4D43-8FBE-EEF9BF62A549}" destId="{D46AE6C5-11F3-453B-8FB9-065F04211A4F}" srcOrd="12" destOrd="0" presId="urn:microsoft.com/office/officeart/2008/layout/LinedList"/>
    <dgm:cxn modelId="{433C7DBB-E6BC-4749-B27F-69CD0702D778}" type="presParOf" srcId="{B8FF967D-DBD4-4D43-8FBE-EEF9BF62A549}" destId="{C48AFEB7-9B7E-44A5-B651-C1A3FD6B39F4}" srcOrd="13" destOrd="0" presId="urn:microsoft.com/office/officeart/2008/layout/LinedList"/>
    <dgm:cxn modelId="{ED52235F-AE38-4B02-92D1-4842B5BB9CAD}" type="presParOf" srcId="{C48AFEB7-9B7E-44A5-B651-C1A3FD6B39F4}" destId="{3275A080-322F-4CEB-A6B7-CA79D493F947}" srcOrd="0" destOrd="0" presId="urn:microsoft.com/office/officeart/2008/layout/LinedList"/>
    <dgm:cxn modelId="{23643B3A-72F9-4ECA-A729-96589CDE8E44}" type="presParOf" srcId="{C48AFEB7-9B7E-44A5-B651-C1A3FD6B39F4}" destId="{B0D4FB86-7167-4DA2-83DF-324A9779AD15}" srcOrd="1" destOrd="0" presId="urn:microsoft.com/office/officeart/2008/layout/LinedList"/>
    <dgm:cxn modelId="{69E9F239-DF72-48C9-A09D-8B9CEA9B75D1}" type="presParOf" srcId="{B0D4FB86-7167-4DA2-83DF-324A9779AD15}" destId="{9B2A9C1E-E3EE-4793-94FD-7FE0D1D05F8E}" srcOrd="0" destOrd="0" presId="urn:microsoft.com/office/officeart/2008/layout/LinedList"/>
    <dgm:cxn modelId="{3C42476D-D836-4948-A93F-2C31E5A4B468}" type="presParOf" srcId="{B0D4FB86-7167-4DA2-83DF-324A9779AD15}" destId="{F0F16164-C37D-400A-8936-1C065F028FEC}" srcOrd="1" destOrd="0" presId="urn:microsoft.com/office/officeart/2008/layout/LinedList"/>
    <dgm:cxn modelId="{75F202E9-3752-4AED-8F36-979A10E688E5}" type="presParOf" srcId="{F0F16164-C37D-400A-8936-1C065F028FEC}" destId="{3E241EC5-F6C2-46C3-AF5F-9514AEBFEFFD}" srcOrd="0" destOrd="0" presId="urn:microsoft.com/office/officeart/2008/layout/LinedList"/>
    <dgm:cxn modelId="{BDABD4AA-5707-4339-B4AF-4C2C6BBA12B7}" type="presParOf" srcId="{F0F16164-C37D-400A-8936-1C065F028FEC}" destId="{07651A38-9CA1-4269-9CD9-02DA2FC9D007}" srcOrd="1" destOrd="0" presId="urn:microsoft.com/office/officeart/2008/layout/LinedList"/>
    <dgm:cxn modelId="{8AEE18A7-7BB1-43BF-8B6E-3E558E45DD37}" type="presParOf" srcId="{F0F16164-C37D-400A-8936-1C065F028FEC}" destId="{538DF186-790B-4996-ACE2-18837747F3E1}" srcOrd="2" destOrd="0" presId="urn:microsoft.com/office/officeart/2008/layout/LinedList"/>
    <dgm:cxn modelId="{9AC3792D-1AA4-4079-8AB8-143D9CCB0368}" type="presParOf" srcId="{B0D4FB86-7167-4DA2-83DF-324A9779AD15}" destId="{383225FB-4958-4B2D-B242-A264EF0CE889}" srcOrd="2" destOrd="0" presId="urn:microsoft.com/office/officeart/2008/layout/LinedList"/>
    <dgm:cxn modelId="{73B67EB4-6461-46F2-9EC0-A5D6FCC31A14}" type="presParOf" srcId="{B0D4FB86-7167-4DA2-83DF-324A9779AD15}" destId="{54A018A8-E487-41B1-9B9D-18E774797738}"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AB38AF9-D4C8-4382-890C-EFDDB9BC838E}"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C74E7731-9EA2-418D-ABAB-4F3CC8F31F12}">
      <dgm:prSet/>
      <dgm:spPr/>
      <dgm:t>
        <a:bodyPr/>
        <a:lstStyle/>
        <a:p>
          <a:r>
            <a:rPr lang="en-US" b="1"/>
            <a:t>Goal:</a:t>
          </a:r>
          <a:endParaRPr lang="en-US"/>
        </a:p>
      </dgm:t>
    </dgm:pt>
    <dgm:pt modelId="{238D83F4-90C1-4326-BAD0-EAE923143EC8}" type="parTrans" cxnId="{73E75EBB-F701-4DC0-954F-A2EF78C59669}">
      <dgm:prSet/>
      <dgm:spPr/>
      <dgm:t>
        <a:bodyPr/>
        <a:lstStyle/>
        <a:p>
          <a:endParaRPr lang="en-US"/>
        </a:p>
      </dgm:t>
    </dgm:pt>
    <dgm:pt modelId="{ED190B75-BA10-41CF-8A48-32F3AE52F5AC}" type="sibTrans" cxnId="{73E75EBB-F701-4DC0-954F-A2EF78C59669}">
      <dgm:prSet/>
      <dgm:spPr/>
      <dgm:t>
        <a:bodyPr/>
        <a:lstStyle/>
        <a:p>
          <a:endParaRPr lang="en-US"/>
        </a:p>
      </dgm:t>
    </dgm:pt>
    <dgm:pt modelId="{3FC5FCA8-DD99-4DD9-B15F-ACF99F1ED4A1}">
      <dgm:prSet/>
      <dgm:spPr/>
      <dgm:t>
        <a:bodyPr/>
        <a:lstStyle/>
        <a:p>
          <a:r>
            <a:rPr lang="en-US"/>
            <a:t>Verification that the person is allowed to access the system by checking their KSU ID against a database of KSU students and employees.</a:t>
          </a:r>
        </a:p>
      </dgm:t>
    </dgm:pt>
    <dgm:pt modelId="{308EDAC4-6368-46B7-AFB5-EB8A0171AB6F}" type="parTrans" cxnId="{BE38D937-1290-4438-B38A-3A2DF251E4F2}">
      <dgm:prSet/>
      <dgm:spPr/>
      <dgm:t>
        <a:bodyPr/>
        <a:lstStyle/>
        <a:p>
          <a:endParaRPr lang="en-US"/>
        </a:p>
      </dgm:t>
    </dgm:pt>
    <dgm:pt modelId="{58814CE8-748E-4021-BB19-09DF8AD87EFB}" type="sibTrans" cxnId="{BE38D937-1290-4438-B38A-3A2DF251E4F2}">
      <dgm:prSet/>
      <dgm:spPr/>
      <dgm:t>
        <a:bodyPr/>
        <a:lstStyle/>
        <a:p>
          <a:endParaRPr lang="en-US"/>
        </a:p>
      </dgm:t>
    </dgm:pt>
    <dgm:pt modelId="{E951FEF0-4F04-45CE-8CD6-8B1BD8165931}">
      <dgm:prSet/>
      <dgm:spPr/>
      <dgm:t>
        <a:bodyPr/>
        <a:lstStyle/>
        <a:p>
          <a:r>
            <a:rPr lang="en-US" b="1"/>
            <a:t>Classes to be implemented:</a:t>
          </a:r>
          <a:endParaRPr lang="en-US"/>
        </a:p>
      </dgm:t>
    </dgm:pt>
    <dgm:pt modelId="{FEE17CE3-BAE2-40DD-8638-F30712FFBAB4}" type="parTrans" cxnId="{145EC6A0-6DC0-4A58-B39C-1CD7DAA62648}">
      <dgm:prSet/>
      <dgm:spPr/>
      <dgm:t>
        <a:bodyPr/>
        <a:lstStyle/>
        <a:p>
          <a:endParaRPr lang="en-US"/>
        </a:p>
      </dgm:t>
    </dgm:pt>
    <dgm:pt modelId="{49FF6EC0-FF0D-45FC-A3B1-CD6728F5792E}" type="sibTrans" cxnId="{145EC6A0-6DC0-4A58-B39C-1CD7DAA62648}">
      <dgm:prSet/>
      <dgm:spPr/>
      <dgm:t>
        <a:bodyPr/>
        <a:lstStyle/>
        <a:p>
          <a:endParaRPr lang="en-US"/>
        </a:p>
      </dgm:t>
    </dgm:pt>
    <dgm:pt modelId="{B430AFE6-8428-4984-85B0-FB9CCFCEFCF6}">
      <dgm:prSet/>
      <dgm:spPr/>
      <dgm:t>
        <a:bodyPr/>
        <a:lstStyle/>
        <a:p>
          <a:r>
            <a:rPr lang="en-US"/>
            <a:t>Patient, Personnel.</a:t>
          </a:r>
        </a:p>
      </dgm:t>
    </dgm:pt>
    <dgm:pt modelId="{94F65ACD-F1A8-4A5B-BD50-412034538418}" type="parTrans" cxnId="{E511D928-239E-49AC-A497-4A4E7ABD449D}">
      <dgm:prSet/>
      <dgm:spPr/>
      <dgm:t>
        <a:bodyPr/>
        <a:lstStyle/>
        <a:p>
          <a:endParaRPr lang="en-US"/>
        </a:p>
      </dgm:t>
    </dgm:pt>
    <dgm:pt modelId="{494B6268-B21E-40C7-92FB-B084E3716A39}" type="sibTrans" cxnId="{E511D928-239E-49AC-A497-4A4E7ABD449D}">
      <dgm:prSet/>
      <dgm:spPr/>
      <dgm:t>
        <a:bodyPr/>
        <a:lstStyle/>
        <a:p>
          <a:endParaRPr lang="en-US"/>
        </a:p>
      </dgm:t>
    </dgm:pt>
    <dgm:pt modelId="{7A2B5214-4199-413D-A48A-EA69AF78440D}">
      <dgm:prSet/>
      <dgm:spPr/>
      <dgm:t>
        <a:bodyPr/>
        <a:lstStyle/>
        <a:p>
          <a:r>
            <a:rPr lang="en-US" b="1"/>
            <a:t>Previously implemented classes to use: </a:t>
          </a:r>
          <a:endParaRPr lang="en-US"/>
        </a:p>
      </dgm:t>
    </dgm:pt>
    <dgm:pt modelId="{CFBD0725-2F2C-4D3D-9ABC-FACA72928D57}" type="parTrans" cxnId="{2E0E577D-4162-4C25-A7E2-50D342F6C65C}">
      <dgm:prSet/>
      <dgm:spPr/>
      <dgm:t>
        <a:bodyPr/>
        <a:lstStyle/>
        <a:p>
          <a:endParaRPr lang="en-US"/>
        </a:p>
      </dgm:t>
    </dgm:pt>
    <dgm:pt modelId="{5E3ABF78-53AD-4EAC-8A9E-7629F9BA5052}" type="sibTrans" cxnId="{2E0E577D-4162-4C25-A7E2-50D342F6C65C}">
      <dgm:prSet/>
      <dgm:spPr/>
      <dgm:t>
        <a:bodyPr/>
        <a:lstStyle/>
        <a:p>
          <a:endParaRPr lang="en-US"/>
        </a:p>
      </dgm:t>
    </dgm:pt>
    <dgm:pt modelId="{9BD304EC-C813-4105-A75C-903AC2D44AB7}">
      <dgm:prSet/>
      <dgm:spPr/>
      <dgm:t>
        <a:bodyPr/>
        <a:lstStyle/>
        <a:p>
          <a:r>
            <a:rPr lang="en-US"/>
            <a:t>N\A</a:t>
          </a:r>
        </a:p>
      </dgm:t>
    </dgm:pt>
    <dgm:pt modelId="{D82ED0B1-5C6D-41F0-A46B-0A93BBD1D1AC}" type="parTrans" cxnId="{CD775CB9-3A88-4808-96EB-83D2A4272A74}">
      <dgm:prSet/>
      <dgm:spPr/>
      <dgm:t>
        <a:bodyPr/>
        <a:lstStyle/>
        <a:p>
          <a:endParaRPr lang="en-US"/>
        </a:p>
      </dgm:t>
    </dgm:pt>
    <dgm:pt modelId="{D1E63C8C-E24D-4D22-A5EF-647FC893B041}" type="sibTrans" cxnId="{CD775CB9-3A88-4808-96EB-83D2A4272A74}">
      <dgm:prSet/>
      <dgm:spPr/>
      <dgm:t>
        <a:bodyPr/>
        <a:lstStyle/>
        <a:p>
          <a:endParaRPr lang="en-US"/>
        </a:p>
      </dgm:t>
    </dgm:pt>
    <dgm:pt modelId="{46F867A4-2C63-4BE9-90DB-1C1B462FE6D3}">
      <dgm:prSet/>
      <dgm:spPr/>
      <dgm:t>
        <a:bodyPr/>
        <a:lstStyle/>
        <a:p>
          <a:r>
            <a:rPr lang="en-US" b="1"/>
            <a:t>Use case to be implemented:</a:t>
          </a:r>
          <a:endParaRPr lang="en-US"/>
        </a:p>
      </dgm:t>
    </dgm:pt>
    <dgm:pt modelId="{16208A5F-264D-4DCC-92B5-CD9A6B0F44E4}" type="parTrans" cxnId="{39D956A1-6795-48B6-B7F0-4407073A609B}">
      <dgm:prSet/>
      <dgm:spPr/>
      <dgm:t>
        <a:bodyPr/>
        <a:lstStyle/>
        <a:p>
          <a:endParaRPr lang="en-US"/>
        </a:p>
      </dgm:t>
    </dgm:pt>
    <dgm:pt modelId="{D40DE5F9-9647-453D-B18D-328ABB03D26A}" type="sibTrans" cxnId="{39D956A1-6795-48B6-B7F0-4407073A609B}">
      <dgm:prSet/>
      <dgm:spPr/>
      <dgm:t>
        <a:bodyPr/>
        <a:lstStyle/>
        <a:p>
          <a:endParaRPr lang="en-US"/>
        </a:p>
      </dgm:t>
    </dgm:pt>
    <dgm:pt modelId="{F986E6A7-1487-4CD2-8E0D-B1D9AA6F4650}">
      <dgm:prSet/>
      <dgm:spPr/>
      <dgm:t>
        <a:bodyPr/>
        <a:lstStyle/>
        <a:p>
          <a:r>
            <a:rPr lang="en-US"/>
            <a:t>Determining if the patient has a KSUID</a:t>
          </a:r>
        </a:p>
      </dgm:t>
    </dgm:pt>
    <dgm:pt modelId="{00A31446-62FB-4A34-AEDD-7FC2DDF6AA29}" type="parTrans" cxnId="{44CB069C-BD61-48BB-8EFD-2FB183269D48}">
      <dgm:prSet/>
      <dgm:spPr/>
      <dgm:t>
        <a:bodyPr/>
        <a:lstStyle/>
        <a:p>
          <a:endParaRPr lang="en-US"/>
        </a:p>
      </dgm:t>
    </dgm:pt>
    <dgm:pt modelId="{5816BEAA-518C-4F47-B3B6-7373CAE4F653}" type="sibTrans" cxnId="{44CB069C-BD61-48BB-8EFD-2FB183269D48}">
      <dgm:prSet/>
      <dgm:spPr/>
      <dgm:t>
        <a:bodyPr/>
        <a:lstStyle/>
        <a:p>
          <a:endParaRPr lang="en-US"/>
        </a:p>
      </dgm:t>
    </dgm:pt>
    <dgm:pt modelId="{81DF5DA8-0404-48B9-81FB-E4EE192703FF}">
      <dgm:prSet/>
      <dgm:spPr/>
      <dgm:t>
        <a:bodyPr/>
        <a:lstStyle/>
        <a:p>
          <a:r>
            <a:rPr lang="en-US"/>
            <a:t>Determining if the patient is a student, faculty, nurse, or therapist</a:t>
          </a:r>
        </a:p>
      </dgm:t>
    </dgm:pt>
    <dgm:pt modelId="{AE2A061B-494F-4247-A6DD-922965766C6E}" type="parTrans" cxnId="{07DB26E4-ABD6-434C-8BA0-8387F313D3A7}">
      <dgm:prSet/>
      <dgm:spPr/>
      <dgm:t>
        <a:bodyPr/>
        <a:lstStyle/>
        <a:p>
          <a:endParaRPr lang="en-US"/>
        </a:p>
      </dgm:t>
    </dgm:pt>
    <dgm:pt modelId="{AC116489-2131-4878-9B88-DA8A7CE8D5BD}" type="sibTrans" cxnId="{07DB26E4-ABD6-434C-8BA0-8387F313D3A7}">
      <dgm:prSet/>
      <dgm:spPr/>
      <dgm:t>
        <a:bodyPr/>
        <a:lstStyle/>
        <a:p>
          <a:endParaRPr lang="en-US"/>
        </a:p>
      </dgm:t>
    </dgm:pt>
    <dgm:pt modelId="{8228E1D5-3038-4930-94AB-2A4D9F2DC228}">
      <dgm:prSet/>
      <dgm:spPr/>
      <dgm:t>
        <a:bodyPr/>
        <a:lstStyle/>
        <a:p>
          <a:r>
            <a:rPr lang="en-US" b="1"/>
            <a:t>Inputs:</a:t>
          </a:r>
          <a:endParaRPr lang="en-US"/>
        </a:p>
      </dgm:t>
    </dgm:pt>
    <dgm:pt modelId="{6BDFD3AA-5456-4B46-80C2-44B09EAECC40}" type="parTrans" cxnId="{3B341692-D0D0-48C4-9D52-88AC6B5C1013}">
      <dgm:prSet/>
      <dgm:spPr/>
      <dgm:t>
        <a:bodyPr/>
        <a:lstStyle/>
        <a:p>
          <a:endParaRPr lang="en-US"/>
        </a:p>
      </dgm:t>
    </dgm:pt>
    <dgm:pt modelId="{5E6DAE55-AE06-42A6-9C4C-BCE72D45051F}" type="sibTrans" cxnId="{3B341692-D0D0-48C4-9D52-88AC6B5C1013}">
      <dgm:prSet/>
      <dgm:spPr/>
      <dgm:t>
        <a:bodyPr/>
        <a:lstStyle/>
        <a:p>
          <a:endParaRPr lang="en-US"/>
        </a:p>
      </dgm:t>
    </dgm:pt>
    <dgm:pt modelId="{96DB9BF2-90C3-4304-970D-21197E9A3AD4}">
      <dgm:prSet/>
      <dgm:spPr/>
      <dgm:t>
        <a:bodyPr/>
        <a:lstStyle/>
        <a:p>
          <a:r>
            <a:rPr lang="en-US"/>
            <a:t>The person’s KSU ID </a:t>
          </a:r>
        </a:p>
      </dgm:t>
    </dgm:pt>
    <dgm:pt modelId="{9B336C45-407F-4711-8900-D92BBE152BB8}" type="parTrans" cxnId="{A8209301-60B7-4407-BEEA-1A0B2E7FBE82}">
      <dgm:prSet/>
      <dgm:spPr/>
      <dgm:t>
        <a:bodyPr/>
        <a:lstStyle/>
        <a:p>
          <a:endParaRPr lang="en-US"/>
        </a:p>
      </dgm:t>
    </dgm:pt>
    <dgm:pt modelId="{AD3C5EBD-42E1-4D8D-90E3-388D317FF864}" type="sibTrans" cxnId="{A8209301-60B7-4407-BEEA-1A0B2E7FBE82}">
      <dgm:prSet/>
      <dgm:spPr/>
      <dgm:t>
        <a:bodyPr/>
        <a:lstStyle/>
        <a:p>
          <a:endParaRPr lang="en-US"/>
        </a:p>
      </dgm:t>
    </dgm:pt>
    <dgm:pt modelId="{E54423DD-FB9A-4203-9F39-B9B4C4EAFFAA}">
      <dgm:prSet/>
      <dgm:spPr/>
      <dgm:t>
        <a:bodyPr/>
        <a:lstStyle/>
        <a:p>
          <a:r>
            <a:rPr lang="en-US" b="1"/>
            <a:t>Outputs:</a:t>
          </a:r>
          <a:endParaRPr lang="en-US"/>
        </a:p>
      </dgm:t>
    </dgm:pt>
    <dgm:pt modelId="{3A9B1AF8-5814-4255-BA75-7D8D58A2D9EC}" type="parTrans" cxnId="{B614F938-E717-4D37-9CC7-3F82B9F957E8}">
      <dgm:prSet/>
      <dgm:spPr/>
      <dgm:t>
        <a:bodyPr/>
        <a:lstStyle/>
        <a:p>
          <a:endParaRPr lang="en-US"/>
        </a:p>
      </dgm:t>
    </dgm:pt>
    <dgm:pt modelId="{4F018E28-5B0B-49E6-93F6-5C223CB90AAD}" type="sibTrans" cxnId="{B614F938-E717-4D37-9CC7-3F82B9F957E8}">
      <dgm:prSet/>
      <dgm:spPr/>
      <dgm:t>
        <a:bodyPr/>
        <a:lstStyle/>
        <a:p>
          <a:endParaRPr lang="en-US"/>
        </a:p>
      </dgm:t>
    </dgm:pt>
    <dgm:pt modelId="{CEC002BF-E429-4AD9-9971-448C3CCEA066}">
      <dgm:prSet/>
      <dgm:spPr/>
      <dgm:t>
        <a:bodyPr/>
        <a:lstStyle/>
        <a:p>
          <a:r>
            <a:rPr lang="en-US"/>
            <a:t>The KSU ID will be used to decide what kind of access the person will have to the system</a:t>
          </a:r>
        </a:p>
      </dgm:t>
    </dgm:pt>
    <dgm:pt modelId="{7955CE42-13D3-4794-83D1-E3340548661B}" type="parTrans" cxnId="{2A4BB925-C4ED-4D30-AB2C-A7D159E75E46}">
      <dgm:prSet/>
      <dgm:spPr/>
      <dgm:t>
        <a:bodyPr/>
        <a:lstStyle/>
        <a:p>
          <a:endParaRPr lang="en-US"/>
        </a:p>
      </dgm:t>
    </dgm:pt>
    <dgm:pt modelId="{7BB6A8F4-9196-4C5E-AFFD-D87F4D46F615}" type="sibTrans" cxnId="{2A4BB925-C4ED-4D30-AB2C-A7D159E75E46}">
      <dgm:prSet/>
      <dgm:spPr/>
      <dgm:t>
        <a:bodyPr/>
        <a:lstStyle/>
        <a:p>
          <a:endParaRPr lang="en-US"/>
        </a:p>
      </dgm:t>
    </dgm:pt>
    <dgm:pt modelId="{A5CA7D6F-510E-431A-AB39-8001B297C521}">
      <dgm:prSet/>
      <dgm:spPr/>
      <dgm:t>
        <a:bodyPr/>
        <a:lstStyle/>
        <a:p>
          <a:r>
            <a:rPr lang="en-US" b="1"/>
            <a:t>Time for completion:</a:t>
          </a:r>
          <a:endParaRPr lang="en-US"/>
        </a:p>
      </dgm:t>
    </dgm:pt>
    <dgm:pt modelId="{E5CDA576-8A91-4209-9BED-3C1B252EE972}" type="parTrans" cxnId="{234E1BF0-1CCF-4C8D-A74D-01DFF92CFF3B}">
      <dgm:prSet/>
      <dgm:spPr/>
      <dgm:t>
        <a:bodyPr/>
        <a:lstStyle/>
        <a:p>
          <a:endParaRPr lang="en-US"/>
        </a:p>
      </dgm:t>
    </dgm:pt>
    <dgm:pt modelId="{216349CC-2FDB-47B9-BD8F-33C6F5AD6140}" type="sibTrans" cxnId="{234E1BF0-1CCF-4C8D-A74D-01DFF92CFF3B}">
      <dgm:prSet/>
      <dgm:spPr/>
      <dgm:t>
        <a:bodyPr/>
        <a:lstStyle/>
        <a:p>
          <a:endParaRPr lang="en-US"/>
        </a:p>
      </dgm:t>
    </dgm:pt>
    <dgm:pt modelId="{ADC85490-990C-4BC4-BED7-E66C19FEF291}">
      <dgm:prSet/>
      <dgm:spPr/>
      <dgm:t>
        <a:bodyPr/>
        <a:lstStyle/>
        <a:p>
          <a:r>
            <a:rPr lang="en-US"/>
            <a:t>To be completed before launch of the website </a:t>
          </a:r>
        </a:p>
      </dgm:t>
    </dgm:pt>
    <dgm:pt modelId="{0B217B60-BA28-498D-8403-179EFBBA46DB}" type="parTrans" cxnId="{57ECA218-A8CE-44D3-A4E0-3D8777BADBC4}">
      <dgm:prSet/>
      <dgm:spPr/>
      <dgm:t>
        <a:bodyPr/>
        <a:lstStyle/>
        <a:p>
          <a:endParaRPr lang="en-US"/>
        </a:p>
      </dgm:t>
    </dgm:pt>
    <dgm:pt modelId="{2E3085F1-9698-4A16-89AB-F4077B0E0DDF}" type="sibTrans" cxnId="{57ECA218-A8CE-44D3-A4E0-3D8777BADBC4}">
      <dgm:prSet/>
      <dgm:spPr/>
      <dgm:t>
        <a:bodyPr/>
        <a:lstStyle/>
        <a:p>
          <a:endParaRPr lang="en-US"/>
        </a:p>
      </dgm:t>
    </dgm:pt>
    <dgm:pt modelId="{F9C6A6F6-2794-433E-B2A9-F6A7B0F93526}" type="pres">
      <dgm:prSet presAssocID="{DAB38AF9-D4C8-4382-890C-EFDDB9BC838E}" presName="vert0" presStyleCnt="0">
        <dgm:presLayoutVars>
          <dgm:dir/>
          <dgm:animOne val="branch"/>
          <dgm:animLvl val="lvl"/>
        </dgm:presLayoutVars>
      </dgm:prSet>
      <dgm:spPr/>
    </dgm:pt>
    <dgm:pt modelId="{D83193DC-EB26-4FE7-B856-4317B361977F}" type="pres">
      <dgm:prSet presAssocID="{C74E7731-9EA2-418D-ABAB-4F3CC8F31F12}" presName="thickLine" presStyleLbl="alignNode1" presStyleIdx="0" presStyleCnt="7"/>
      <dgm:spPr/>
    </dgm:pt>
    <dgm:pt modelId="{1A5F16BC-931E-4710-8134-1FECC487EEE8}" type="pres">
      <dgm:prSet presAssocID="{C74E7731-9EA2-418D-ABAB-4F3CC8F31F12}" presName="horz1" presStyleCnt="0"/>
      <dgm:spPr/>
    </dgm:pt>
    <dgm:pt modelId="{14D28751-D2C0-4563-9C93-475602BC05C9}" type="pres">
      <dgm:prSet presAssocID="{C74E7731-9EA2-418D-ABAB-4F3CC8F31F12}" presName="tx1" presStyleLbl="revTx" presStyleIdx="0" presStyleCnt="15"/>
      <dgm:spPr/>
    </dgm:pt>
    <dgm:pt modelId="{EFF7A1EB-C991-4A3B-B8F0-378E522994F0}" type="pres">
      <dgm:prSet presAssocID="{C74E7731-9EA2-418D-ABAB-4F3CC8F31F12}" presName="vert1" presStyleCnt="0"/>
      <dgm:spPr/>
    </dgm:pt>
    <dgm:pt modelId="{D7513013-C774-4B68-9306-982A1BEDE65F}" type="pres">
      <dgm:prSet presAssocID="{3FC5FCA8-DD99-4DD9-B15F-ACF99F1ED4A1}" presName="vertSpace2a" presStyleCnt="0"/>
      <dgm:spPr/>
    </dgm:pt>
    <dgm:pt modelId="{7B2170F7-D8BF-4F2E-BA10-5D0353E5DB7E}" type="pres">
      <dgm:prSet presAssocID="{3FC5FCA8-DD99-4DD9-B15F-ACF99F1ED4A1}" presName="horz2" presStyleCnt="0"/>
      <dgm:spPr/>
    </dgm:pt>
    <dgm:pt modelId="{C860921A-4349-4C42-838B-4E10E2F081A0}" type="pres">
      <dgm:prSet presAssocID="{3FC5FCA8-DD99-4DD9-B15F-ACF99F1ED4A1}" presName="horzSpace2" presStyleCnt="0"/>
      <dgm:spPr/>
    </dgm:pt>
    <dgm:pt modelId="{A086DDCD-6A7C-4A6A-AA89-CBE28E4AFB63}" type="pres">
      <dgm:prSet presAssocID="{3FC5FCA8-DD99-4DD9-B15F-ACF99F1ED4A1}" presName="tx2" presStyleLbl="revTx" presStyleIdx="1" presStyleCnt="15"/>
      <dgm:spPr/>
    </dgm:pt>
    <dgm:pt modelId="{A0CC44DB-DB20-444E-A3C3-664FA5B994D0}" type="pres">
      <dgm:prSet presAssocID="{3FC5FCA8-DD99-4DD9-B15F-ACF99F1ED4A1}" presName="vert2" presStyleCnt="0"/>
      <dgm:spPr/>
    </dgm:pt>
    <dgm:pt modelId="{F51200F0-202C-4CC7-938B-3DF5DD290080}" type="pres">
      <dgm:prSet presAssocID="{3FC5FCA8-DD99-4DD9-B15F-ACF99F1ED4A1}" presName="thinLine2b" presStyleLbl="callout" presStyleIdx="0" presStyleCnt="8"/>
      <dgm:spPr/>
    </dgm:pt>
    <dgm:pt modelId="{079088B0-1876-4056-9238-95B6A67E2A3E}" type="pres">
      <dgm:prSet presAssocID="{3FC5FCA8-DD99-4DD9-B15F-ACF99F1ED4A1}" presName="vertSpace2b" presStyleCnt="0"/>
      <dgm:spPr/>
    </dgm:pt>
    <dgm:pt modelId="{7E5E6EE0-7D47-4EFB-A2E5-625BB408E228}" type="pres">
      <dgm:prSet presAssocID="{E951FEF0-4F04-45CE-8CD6-8B1BD8165931}" presName="thickLine" presStyleLbl="alignNode1" presStyleIdx="1" presStyleCnt="7"/>
      <dgm:spPr/>
    </dgm:pt>
    <dgm:pt modelId="{5D4F5230-76AF-4556-96E5-302F31DAF07B}" type="pres">
      <dgm:prSet presAssocID="{E951FEF0-4F04-45CE-8CD6-8B1BD8165931}" presName="horz1" presStyleCnt="0"/>
      <dgm:spPr/>
    </dgm:pt>
    <dgm:pt modelId="{7B1149CB-5D37-4ECA-81FC-FDF87399D3FA}" type="pres">
      <dgm:prSet presAssocID="{E951FEF0-4F04-45CE-8CD6-8B1BD8165931}" presName="tx1" presStyleLbl="revTx" presStyleIdx="2" presStyleCnt="15"/>
      <dgm:spPr/>
    </dgm:pt>
    <dgm:pt modelId="{4A4D10D1-FE4C-4EC8-A296-812B9DA072DE}" type="pres">
      <dgm:prSet presAssocID="{E951FEF0-4F04-45CE-8CD6-8B1BD8165931}" presName="vert1" presStyleCnt="0"/>
      <dgm:spPr/>
    </dgm:pt>
    <dgm:pt modelId="{4434CEE3-86CB-4A2F-8E78-7C598D5DE1FA}" type="pres">
      <dgm:prSet presAssocID="{B430AFE6-8428-4984-85B0-FB9CCFCEFCF6}" presName="vertSpace2a" presStyleCnt="0"/>
      <dgm:spPr/>
    </dgm:pt>
    <dgm:pt modelId="{70FCDD6F-DF9F-4816-ADDC-51148AD73635}" type="pres">
      <dgm:prSet presAssocID="{B430AFE6-8428-4984-85B0-FB9CCFCEFCF6}" presName="horz2" presStyleCnt="0"/>
      <dgm:spPr/>
    </dgm:pt>
    <dgm:pt modelId="{D6ADE787-848C-4DE5-91BF-6F8A0293A770}" type="pres">
      <dgm:prSet presAssocID="{B430AFE6-8428-4984-85B0-FB9CCFCEFCF6}" presName="horzSpace2" presStyleCnt="0"/>
      <dgm:spPr/>
    </dgm:pt>
    <dgm:pt modelId="{6D341682-472E-4E55-904C-63012C80CC84}" type="pres">
      <dgm:prSet presAssocID="{B430AFE6-8428-4984-85B0-FB9CCFCEFCF6}" presName="tx2" presStyleLbl="revTx" presStyleIdx="3" presStyleCnt="15"/>
      <dgm:spPr/>
    </dgm:pt>
    <dgm:pt modelId="{09EDEFC7-F07A-41BC-9B92-A9A4DA28C6D6}" type="pres">
      <dgm:prSet presAssocID="{B430AFE6-8428-4984-85B0-FB9CCFCEFCF6}" presName="vert2" presStyleCnt="0"/>
      <dgm:spPr/>
    </dgm:pt>
    <dgm:pt modelId="{1F4B9A2D-9D95-47ED-B06A-D3D5DA105C74}" type="pres">
      <dgm:prSet presAssocID="{B430AFE6-8428-4984-85B0-FB9CCFCEFCF6}" presName="thinLine2b" presStyleLbl="callout" presStyleIdx="1" presStyleCnt="8"/>
      <dgm:spPr/>
    </dgm:pt>
    <dgm:pt modelId="{93FF8989-8CA7-4966-9B3D-662BA6FBD5C6}" type="pres">
      <dgm:prSet presAssocID="{B430AFE6-8428-4984-85B0-FB9CCFCEFCF6}" presName="vertSpace2b" presStyleCnt="0"/>
      <dgm:spPr/>
    </dgm:pt>
    <dgm:pt modelId="{467C3DD5-5572-4A55-84C5-8245C8789B85}" type="pres">
      <dgm:prSet presAssocID="{7A2B5214-4199-413D-A48A-EA69AF78440D}" presName="thickLine" presStyleLbl="alignNode1" presStyleIdx="2" presStyleCnt="7"/>
      <dgm:spPr/>
    </dgm:pt>
    <dgm:pt modelId="{CB6D6781-2354-4E8D-A847-3940D60CBAED}" type="pres">
      <dgm:prSet presAssocID="{7A2B5214-4199-413D-A48A-EA69AF78440D}" presName="horz1" presStyleCnt="0"/>
      <dgm:spPr/>
    </dgm:pt>
    <dgm:pt modelId="{69F4FFC9-5DDD-43CD-9585-A252F9EA9124}" type="pres">
      <dgm:prSet presAssocID="{7A2B5214-4199-413D-A48A-EA69AF78440D}" presName="tx1" presStyleLbl="revTx" presStyleIdx="4" presStyleCnt="15"/>
      <dgm:spPr/>
    </dgm:pt>
    <dgm:pt modelId="{D379DE06-951A-475F-8305-B4E1497425AC}" type="pres">
      <dgm:prSet presAssocID="{7A2B5214-4199-413D-A48A-EA69AF78440D}" presName="vert1" presStyleCnt="0"/>
      <dgm:spPr/>
    </dgm:pt>
    <dgm:pt modelId="{0FBCA94F-8344-438C-9EC7-010C53A9812D}" type="pres">
      <dgm:prSet presAssocID="{9BD304EC-C813-4105-A75C-903AC2D44AB7}" presName="vertSpace2a" presStyleCnt="0"/>
      <dgm:spPr/>
    </dgm:pt>
    <dgm:pt modelId="{0F3513DE-5C2F-4527-812C-54F27E97284E}" type="pres">
      <dgm:prSet presAssocID="{9BD304EC-C813-4105-A75C-903AC2D44AB7}" presName="horz2" presStyleCnt="0"/>
      <dgm:spPr/>
    </dgm:pt>
    <dgm:pt modelId="{E0695EDD-BBA0-438A-AB95-DFF1C76CC73D}" type="pres">
      <dgm:prSet presAssocID="{9BD304EC-C813-4105-A75C-903AC2D44AB7}" presName="horzSpace2" presStyleCnt="0"/>
      <dgm:spPr/>
    </dgm:pt>
    <dgm:pt modelId="{9FBA19D9-8C7A-4EF9-879D-CE71ABDCF49F}" type="pres">
      <dgm:prSet presAssocID="{9BD304EC-C813-4105-A75C-903AC2D44AB7}" presName="tx2" presStyleLbl="revTx" presStyleIdx="5" presStyleCnt="15"/>
      <dgm:spPr/>
    </dgm:pt>
    <dgm:pt modelId="{A1222D8B-14A5-4C81-B2BE-C5C5FE5AE5C7}" type="pres">
      <dgm:prSet presAssocID="{9BD304EC-C813-4105-A75C-903AC2D44AB7}" presName="vert2" presStyleCnt="0"/>
      <dgm:spPr/>
    </dgm:pt>
    <dgm:pt modelId="{AFEB5ED1-2ED9-41E1-8C96-4146A5A15E40}" type="pres">
      <dgm:prSet presAssocID="{9BD304EC-C813-4105-A75C-903AC2D44AB7}" presName="thinLine2b" presStyleLbl="callout" presStyleIdx="2" presStyleCnt="8"/>
      <dgm:spPr/>
    </dgm:pt>
    <dgm:pt modelId="{09C53984-64D0-478C-9924-0E826E1B707C}" type="pres">
      <dgm:prSet presAssocID="{9BD304EC-C813-4105-A75C-903AC2D44AB7}" presName="vertSpace2b" presStyleCnt="0"/>
      <dgm:spPr/>
    </dgm:pt>
    <dgm:pt modelId="{94F7653C-CD09-4C00-85EA-CDBCADAB6B42}" type="pres">
      <dgm:prSet presAssocID="{46F867A4-2C63-4BE9-90DB-1C1B462FE6D3}" presName="thickLine" presStyleLbl="alignNode1" presStyleIdx="3" presStyleCnt="7"/>
      <dgm:spPr/>
    </dgm:pt>
    <dgm:pt modelId="{F84FE881-AB66-4961-8C81-6DDF8B8F4EF6}" type="pres">
      <dgm:prSet presAssocID="{46F867A4-2C63-4BE9-90DB-1C1B462FE6D3}" presName="horz1" presStyleCnt="0"/>
      <dgm:spPr/>
    </dgm:pt>
    <dgm:pt modelId="{DE74FF04-02C4-460E-8C90-D4CD214A1A70}" type="pres">
      <dgm:prSet presAssocID="{46F867A4-2C63-4BE9-90DB-1C1B462FE6D3}" presName="tx1" presStyleLbl="revTx" presStyleIdx="6" presStyleCnt="15"/>
      <dgm:spPr/>
    </dgm:pt>
    <dgm:pt modelId="{03D1C473-C65F-4FAE-B749-670DCBE09373}" type="pres">
      <dgm:prSet presAssocID="{46F867A4-2C63-4BE9-90DB-1C1B462FE6D3}" presName="vert1" presStyleCnt="0"/>
      <dgm:spPr/>
    </dgm:pt>
    <dgm:pt modelId="{4CBC1E71-95BB-40AD-AF9C-C2BF257B5521}" type="pres">
      <dgm:prSet presAssocID="{F986E6A7-1487-4CD2-8E0D-B1D9AA6F4650}" presName="vertSpace2a" presStyleCnt="0"/>
      <dgm:spPr/>
    </dgm:pt>
    <dgm:pt modelId="{A41304D2-D7DA-41EE-8546-8238F3C51D39}" type="pres">
      <dgm:prSet presAssocID="{F986E6A7-1487-4CD2-8E0D-B1D9AA6F4650}" presName="horz2" presStyleCnt="0"/>
      <dgm:spPr/>
    </dgm:pt>
    <dgm:pt modelId="{DF73C2CF-D792-4407-B23D-3D7D5B53DA19}" type="pres">
      <dgm:prSet presAssocID="{F986E6A7-1487-4CD2-8E0D-B1D9AA6F4650}" presName="horzSpace2" presStyleCnt="0"/>
      <dgm:spPr/>
    </dgm:pt>
    <dgm:pt modelId="{519E21B8-740E-400F-B630-D24DEA83F6B9}" type="pres">
      <dgm:prSet presAssocID="{F986E6A7-1487-4CD2-8E0D-B1D9AA6F4650}" presName="tx2" presStyleLbl="revTx" presStyleIdx="7" presStyleCnt="15"/>
      <dgm:spPr/>
    </dgm:pt>
    <dgm:pt modelId="{7F7B4B4E-4750-4DDA-8FA2-50D72001851F}" type="pres">
      <dgm:prSet presAssocID="{F986E6A7-1487-4CD2-8E0D-B1D9AA6F4650}" presName="vert2" presStyleCnt="0"/>
      <dgm:spPr/>
    </dgm:pt>
    <dgm:pt modelId="{CA824A37-46E5-4554-B687-754562AC15AE}" type="pres">
      <dgm:prSet presAssocID="{F986E6A7-1487-4CD2-8E0D-B1D9AA6F4650}" presName="thinLine2b" presStyleLbl="callout" presStyleIdx="3" presStyleCnt="8"/>
      <dgm:spPr/>
    </dgm:pt>
    <dgm:pt modelId="{C6B60713-F748-419E-B0EE-94A068EA72D4}" type="pres">
      <dgm:prSet presAssocID="{F986E6A7-1487-4CD2-8E0D-B1D9AA6F4650}" presName="vertSpace2b" presStyleCnt="0"/>
      <dgm:spPr/>
    </dgm:pt>
    <dgm:pt modelId="{EC1BF9BE-361B-4DD5-8161-BB0739857A6C}" type="pres">
      <dgm:prSet presAssocID="{81DF5DA8-0404-48B9-81FB-E4EE192703FF}" presName="horz2" presStyleCnt="0"/>
      <dgm:spPr/>
    </dgm:pt>
    <dgm:pt modelId="{9BC6A5B3-7517-41F8-9DD9-42A647135C0A}" type="pres">
      <dgm:prSet presAssocID="{81DF5DA8-0404-48B9-81FB-E4EE192703FF}" presName="horzSpace2" presStyleCnt="0"/>
      <dgm:spPr/>
    </dgm:pt>
    <dgm:pt modelId="{4B09B8F7-5449-4EF6-9121-5B3CC56E6560}" type="pres">
      <dgm:prSet presAssocID="{81DF5DA8-0404-48B9-81FB-E4EE192703FF}" presName="tx2" presStyleLbl="revTx" presStyleIdx="8" presStyleCnt="15"/>
      <dgm:spPr/>
    </dgm:pt>
    <dgm:pt modelId="{AA2BFAEF-3A38-42F8-BAF4-F7AC4ECAE3F5}" type="pres">
      <dgm:prSet presAssocID="{81DF5DA8-0404-48B9-81FB-E4EE192703FF}" presName="vert2" presStyleCnt="0"/>
      <dgm:spPr/>
    </dgm:pt>
    <dgm:pt modelId="{7A83E2BB-D9BC-4563-9B72-4B96AEC70086}" type="pres">
      <dgm:prSet presAssocID="{81DF5DA8-0404-48B9-81FB-E4EE192703FF}" presName="thinLine2b" presStyleLbl="callout" presStyleIdx="4" presStyleCnt="8"/>
      <dgm:spPr/>
    </dgm:pt>
    <dgm:pt modelId="{ACC71E1C-6F95-4F95-AD62-CAB604917BA9}" type="pres">
      <dgm:prSet presAssocID="{81DF5DA8-0404-48B9-81FB-E4EE192703FF}" presName="vertSpace2b" presStyleCnt="0"/>
      <dgm:spPr/>
    </dgm:pt>
    <dgm:pt modelId="{56E34684-B0C0-4E0A-9336-88A8B9337C27}" type="pres">
      <dgm:prSet presAssocID="{8228E1D5-3038-4930-94AB-2A4D9F2DC228}" presName="thickLine" presStyleLbl="alignNode1" presStyleIdx="4" presStyleCnt="7"/>
      <dgm:spPr/>
    </dgm:pt>
    <dgm:pt modelId="{E9F118DE-4224-4A37-867B-75FD2FCB46B9}" type="pres">
      <dgm:prSet presAssocID="{8228E1D5-3038-4930-94AB-2A4D9F2DC228}" presName="horz1" presStyleCnt="0"/>
      <dgm:spPr/>
    </dgm:pt>
    <dgm:pt modelId="{597010C5-CDAE-424C-8988-F09BBD0BA964}" type="pres">
      <dgm:prSet presAssocID="{8228E1D5-3038-4930-94AB-2A4D9F2DC228}" presName="tx1" presStyleLbl="revTx" presStyleIdx="9" presStyleCnt="15"/>
      <dgm:spPr/>
    </dgm:pt>
    <dgm:pt modelId="{84EF51E9-F812-4765-B82B-B180B72BAAA8}" type="pres">
      <dgm:prSet presAssocID="{8228E1D5-3038-4930-94AB-2A4D9F2DC228}" presName="vert1" presStyleCnt="0"/>
      <dgm:spPr/>
    </dgm:pt>
    <dgm:pt modelId="{4CA75536-15B7-49BA-BA4C-CA8BFADAD910}" type="pres">
      <dgm:prSet presAssocID="{96DB9BF2-90C3-4304-970D-21197E9A3AD4}" presName="vertSpace2a" presStyleCnt="0"/>
      <dgm:spPr/>
    </dgm:pt>
    <dgm:pt modelId="{980FDE21-236E-4514-81C3-B5DD547E9BC3}" type="pres">
      <dgm:prSet presAssocID="{96DB9BF2-90C3-4304-970D-21197E9A3AD4}" presName="horz2" presStyleCnt="0"/>
      <dgm:spPr/>
    </dgm:pt>
    <dgm:pt modelId="{A5C57260-3C21-4119-AFCF-FA65D56820D6}" type="pres">
      <dgm:prSet presAssocID="{96DB9BF2-90C3-4304-970D-21197E9A3AD4}" presName="horzSpace2" presStyleCnt="0"/>
      <dgm:spPr/>
    </dgm:pt>
    <dgm:pt modelId="{570FD962-A3A4-476A-9111-6FE504B1B10D}" type="pres">
      <dgm:prSet presAssocID="{96DB9BF2-90C3-4304-970D-21197E9A3AD4}" presName="tx2" presStyleLbl="revTx" presStyleIdx="10" presStyleCnt="15"/>
      <dgm:spPr/>
    </dgm:pt>
    <dgm:pt modelId="{CE6EDF22-9143-4CD6-A775-CE89ACB34212}" type="pres">
      <dgm:prSet presAssocID="{96DB9BF2-90C3-4304-970D-21197E9A3AD4}" presName="vert2" presStyleCnt="0"/>
      <dgm:spPr/>
    </dgm:pt>
    <dgm:pt modelId="{CB5DC0A3-F640-406D-ABA0-01E9BA841B7E}" type="pres">
      <dgm:prSet presAssocID="{96DB9BF2-90C3-4304-970D-21197E9A3AD4}" presName="thinLine2b" presStyleLbl="callout" presStyleIdx="5" presStyleCnt="8"/>
      <dgm:spPr/>
    </dgm:pt>
    <dgm:pt modelId="{10818ADE-DD6A-4EDB-A202-6DB2F6FFF6D8}" type="pres">
      <dgm:prSet presAssocID="{96DB9BF2-90C3-4304-970D-21197E9A3AD4}" presName="vertSpace2b" presStyleCnt="0"/>
      <dgm:spPr/>
    </dgm:pt>
    <dgm:pt modelId="{61CA3C2D-F3F6-4EAC-A9DC-9A2ABE33BCE5}" type="pres">
      <dgm:prSet presAssocID="{E54423DD-FB9A-4203-9F39-B9B4C4EAFFAA}" presName="thickLine" presStyleLbl="alignNode1" presStyleIdx="5" presStyleCnt="7"/>
      <dgm:spPr/>
    </dgm:pt>
    <dgm:pt modelId="{A3E33A48-DD76-4308-8434-162D303460A6}" type="pres">
      <dgm:prSet presAssocID="{E54423DD-FB9A-4203-9F39-B9B4C4EAFFAA}" presName="horz1" presStyleCnt="0"/>
      <dgm:spPr/>
    </dgm:pt>
    <dgm:pt modelId="{F509B082-B30A-40D4-BD33-C6B6714A9FA1}" type="pres">
      <dgm:prSet presAssocID="{E54423DD-FB9A-4203-9F39-B9B4C4EAFFAA}" presName="tx1" presStyleLbl="revTx" presStyleIdx="11" presStyleCnt="15"/>
      <dgm:spPr/>
    </dgm:pt>
    <dgm:pt modelId="{8A4CED20-998C-4149-AF02-6879E70DFA5C}" type="pres">
      <dgm:prSet presAssocID="{E54423DD-FB9A-4203-9F39-B9B4C4EAFFAA}" presName="vert1" presStyleCnt="0"/>
      <dgm:spPr/>
    </dgm:pt>
    <dgm:pt modelId="{33F76016-FA17-4C9C-ACEF-86A9D97794DF}" type="pres">
      <dgm:prSet presAssocID="{CEC002BF-E429-4AD9-9971-448C3CCEA066}" presName="vertSpace2a" presStyleCnt="0"/>
      <dgm:spPr/>
    </dgm:pt>
    <dgm:pt modelId="{33342476-F914-4434-BD64-80B9DA4B8028}" type="pres">
      <dgm:prSet presAssocID="{CEC002BF-E429-4AD9-9971-448C3CCEA066}" presName="horz2" presStyleCnt="0"/>
      <dgm:spPr/>
    </dgm:pt>
    <dgm:pt modelId="{E107D859-39C8-4E6B-B77F-CB7BFFE6D5EE}" type="pres">
      <dgm:prSet presAssocID="{CEC002BF-E429-4AD9-9971-448C3CCEA066}" presName="horzSpace2" presStyleCnt="0"/>
      <dgm:spPr/>
    </dgm:pt>
    <dgm:pt modelId="{158F6EFD-494A-448C-8366-27479330B7EA}" type="pres">
      <dgm:prSet presAssocID="{CEC002BF-E429-4AD9-9971-448C3CCEA066}" presName="tx2" presStyleLbl="revTx" presStyleIdx="12" presStyleCnt="15"/>
      <dgm:spPr/>
    </dgm:pt>
    <dgm:pt modelId="{43DCB3E1-0F77-40CE-AFE2-871265820897}" type="pres">
      <dgm:prSet presAssocID="{CEC002BF-E429-4AD9-9971-448C3CCEA066}" presName="vert2" presStyleCnt="0"/>
      <dgm:spPr/>
    </dgm:pt>
    <dgm:pt modelId="{F41C839A-CC9C-454B-99BF-2BBE9E8FB7B5}" type="pres">
      <dgm:prSet presAssocID="{CEC002BF-E429-4AD9-9971-448C3CCEA066}" presName="thinLine2b" presStyleLbl="callout" presStyleIdx="6" presStyleCnt="8"/>
      <dgm:spPr/>
    </dgm:pt>
    <dgm:pt modelId="{C7B778E9-8B33-487E-94C6-58D874F8BA79}" type="pres">
      <dgm:prSet presAssocID="{CEC002BF-E429-4AD9-9971-448C3CCEA066}" presName="vertSpace2b" presStyleCnt="0"/>
      <dgm:spPr/>
    </dgm:pt>
    <dgm:pt modelId="{2744CA8B-7183-4AC5-8E88-378CE80BCF18}" type="pres">
      <dgm:prSet presAssocID="{A5CA7D6F-510E-431A-AB39-8001B297C521}" presName="thickLine" presStyleLbl="alignNode1" presStyleIdx="6" presStyleCnt="7"/>
      <dgm:spPr/>
    </dgm:pt>
    <dgm:pt modelId="{B13086A3-15FC-4852-AA90-7C0B101965D1}" type="pres">
      <dgm:prSet presAssocID="{A5CA7D6F-510E-431A-AB39-8001B297C521}" presName="horz1" presStyleCnt="0"/>
      <dgm:spPr/>
    </dgm:pt>
    <dgm:pt modelId="{1248195F-AAF6-4C15-8D59-FDA1DC4775CD}" type="pres">
      <dgm:prSet presAssocID="{A5CA7D6F-510E-431A-AB39-8001B297C521}" presName="tx1" presStyleLbl="revTx" presStyleIdx="13" presStyleCnt="15"/>
      <dgm:spPr/>
    </dgm:pt>
    <dgm:pt modelId="{DE7C2BDC-AA3C-4DF7-A9C1-67D532219220}" type="pres">
      <dgm:prSet presAssocID="{A5CA7D6F-510E-431A-AB39-8001B297C521}" presName="vert1" presStyleCnt="0"/>
      <dgm:spPr/>
    </dgm:pt>
    <dgm:pt modelId="{3F27649F-6881-40F9-A84C-DEF8F9D4BF59}" type="pres">
      <dgm:prSet presAssocID="{ADC85490-990C-4BC4-BED7-E66C19FEF291}" presName="vertSpace2a" presStyleCnt="0"/>
      <dgm:spPr/>
    </dgm:pt>
    <dgm:pt modelId="{8666C8FB-223F-4BE7-8736-169F117B0C0A}" type="pres">
      <dgm:prSet presAssocID="{ADC85490-990C-4BC4-BED7-E66C19FEF291}" presName="horz2" presStyleCnt="0"/>
      <dgm:spPr/>
    </dgm:pt>
    <dgm:pt modelId="{467DB50D-BF2F-47BB-B28B-5463CEB6CDE4}" type="pres">
      <dgm:prSet presAssocID="{ADC85490-990C-4BC4-BED7-E66C19FEF291}" presName="horzSpace2" presStyleCnt="0"/>
      <dgm:spPr/>
    </dgm:pt>
    <dgm:pt modelId="{CC372C62-D610-4771-9D50-F947CB1FCD78}" type="pres">
      <dgm:prSet presAssocID="{ADC85490-990C-4BC4-BED7-E66C19FEF291}" presName="tx2" presStyleLbl="revTx" presStyleIdx="14" presStyleCnt="15"/>
      <dgm:spPr/>
    </dgm:pt>
    <dgm:pt modelId="{2DAA1DF0-C89E-47D4-9FBC-ACEB246EC648}" type="pres">
      <dgm:prSet presAssocID="{ADC85490-990C-4BC4-BED7-E66C19FEF291}" presName="vert2" presStyleCnt="0"/>
      <dgm:spPr/>
    </dgm:pt>
    <dgm:pt modelId="{AB842514-E0E4-408D-997B-DD6B76F8C09A}" type="pres">
      <dgm:prSet presAssocID="{ADC85490-990C-4BC4-BED7-E66C19FEF291}" presName="thinLine2b" presStyleLbl="callout" presStyleIdx="7" presStyleCnt="8"/>
      <dgm:spPr/>
    </dgm:pt>
    <dgm:pt modelId="{2ABA7D07-3E9B-452D-9DA2-9D1AB34FC8BB}" type="pres">
      <dgm:prSet presAssocID="{ADC85490-990C-4BC4-BED7-E66C19FEF291}" presName="vertSpace2b" presStyleCnt="0"/>
      <dgm:spPr/>
    </dgm:pt>
  </dgm:ptLst>
  <dgm:cxnLst>
    <dgm:cxn modelId="{A8209301-60B7-4407-BEEA-1A0B2E7FBE82}" srcId="{8228E1D5-3038-4930-94AB-2A4D9F2DC228}" destId="{96DB9BF2-90C3-4304-970D-21197E9A3AD4}" srcOrd="0" destOrd="0" parTransId="{9B336C45-407F-4711-8900-D92BBE152BB8}" sibTransId="{AD3C5EBD-42E1-4D8D-90E3-388D317FF864}"/>
    <dgm:cxn modelId="{57ECA218-A8CE-44D3-A4E0-3D8777BADBC4}" srcId="{A5CA7D6F-510E-431A-AB39-8001B297C521}" destId="{ADC85490-990C-4BC4-BED7-E66C19FEF291}" srcOrd="0" destOrd="0" parTransId="{0B217B60-BA28-498D-8403-179EFBBA46DB}" sibTransId="{2E3085F1-9698-4A16-89AB-F4077B0E0DDF}"/>
    <dgm:cxn modelId="{03F40019-D11D-4C5E-A3E6-8095BAD74372}" type="presOf" srcId="{46F867A4-2C63-4BE9-90DB-1C1B462FE6D3}" destId="{DE74FF04-02C4-460E-8C90-D4CD214A1A70}" srcOrd="0" destOrd="0" presId="urn:microsoft.com/office/officeart/2008/layout/LinedList"/>
    <dgm:cxn modelId="{EBD64E22-92C4-4916-8796-D8EB1CCCEDF8}" type="presOf" srcId="{3FC5FCA8-DD99-4DD9-B15F-ACF99F1ED4A1}" destId="{A086DDCD-6A7C-4A6A-AA89-CBE28E4AFB63}" srcOrd="0" destOrd="0" presId="urn:microsoft.com/office/officeart/2008/layout/LinedList"/>
    <dgm:cxn modelId="{2A4BB925-C4ED-4D30-AB2C-A7D159E75E46}" srcId="{E54423DD-FB9A-4203-9F39-B9B4C4EAFFAA}" destId="{CEC002BF-E429-4AD9-9971-448C3CCEA066}" srcOrd="0" destOrd="0" parTransId="{7955CE42-13D3-4794-83D1-E3340548661B}" sibTransId="{7BB6A8F4-9196-4C5E-AFFD-D87F4D46F615}"/>
    <dgm:cxn modelId="{E511D928-239E-49AC-A497-4A4E7ABD449D}" srcId="{E951FEF0-4F04-45CE-8CD6-8B1BD8165931}" destId="{B430AFE6-8428-4984-85B0-FB9CCFCEFCF6}" srcOrd="0" destOrd="0" parTransId="{94F65ACD-F1A8-4A5B-BD50-412034538418}" sibTransId="{494B6268-B21E-40C7-92FB-B084E3716A39}"/>
    <dgm:cxn modelId="{84F6F32C-E02A-4FAC-B2F1-AF5F83B6FE21}" type="presOf" srcId="{F986E6A7-1487-4CD2-8E0D-B1D9AA6F4650}" destId="{519E21B8-740E-400F-B630-D24DEA83F6B9}" srcOrd="0" destOrd="0" presId="urn:microsoft.com/office/officeart/2008/layout/LinedList"/>
    <dgm:cxn modelId="{BE38D937-1290-4438-B38A-3A2DF251E4F2}" srcId="{C74E7731-9EA2-418D-ABAB-4F3CC8F31F12}" destId="{3FC5FCA8-DD99-4DD9-B15F-ACF99F1ED4A1}" srcOrd="0" destOrd="0" parTransId="{308EDAC4-6368-46B7-AFB5-EB8A0171AB6F}" sibTransId="{58814CE8-748E-4021-BB19-09DF8AD87EFB}"/>
    <dgm:cxn modelId="{B614F938-E717-4D37-9CC7-3F82B9F957E8}" srcId="{DAB38AF9-D4C8-4382-890C-EFDDB9BC838E}" destId="{E54423DD-FB9A-4203-9F39-B9B4C4EAFFAA}" srcOrd="5" destOrd="0" parTransId="{3A9B1AF8-5814-4255-BA75-7D8D58A2D9EC}" sibTransId="{4F018E28-5B0B-49E6-93F6-5C223CB90AAD}"/>
    <dgm:cxn modelId="{32ECF343-3D65-439B-9728-3861280CB082}" type="presOf" srcId="{C74E7731-9EA2-418D-ABAB-4F3CC8F31F12}" destId="{14D28751-D2C0-4563-9C93-475602BC05C9}" srcOrd="0" destOrd="0" presId="urn:microsoft.com/office/officeart/2008/layout/LinedList"/>
    <dgm:cxn modelId="{6156AC67-FAFE-4226-8DAD-D373202954A8}" type="presOf" srcId="{A5CA7D6F-510E-431A-AB39-8001B297C521}" destId="{1248195F-AAF6-4C15-8D59-FDA1DC4775CD}" srcOrd="0" destOrd="0" presId="urn:microsoft.com/office/officeart/2008/layout/LinedList"/>
    <dgm:cxn modelId="{C00CC254-2F48-4E93-BC34-67900CE601CB}" type="presOf" srcId="{7A2B5214-4199-413D-A48A-EA69AF78440D}" destId="{69F4FFC9-5DDD-43CD-9585-A252F9EA9124}" srcOrd="0" destOrd="0" presId="urn:microsoft.com/office/officeart/2008/layout/LinedList"/>
    <dgm:cxn modelId="{9F70CE55-C540-4E34-8961-D08053B24785}" type="presOf" srcId="{8228E1D5-3038-4930-94AB-2A4D9F2DC228}" destId="{597010C5-CDAE-424C-8988-F09BBD0BA964}" srcOrd="0" destOrd="0" presId="urn:microsoft.com/office/officeart/2008/layout/LinedList"/>
    <dgm:cxn modelId="{2E0E577D-4162-4C25-A7E2-50D342F6C65C}" srcId="{DAB38AF9-D4C8-4382-890C-EFDDB9BC838E}" destId="{7A2B5214-4199-413D-A48A-EA69AF78440D}" srcOrd="2" destOrd="0" parTransId="{CFBD0725-2F2C-4D3D-9ABC-FACA72928D57}" sibTransId="{5E3ABF78-53AD-4EAC-8A9E-7629F9BA5052}"/>
    <dgm:cxn modelId="{C0988985-5C36-4181-9C98-A09C4E3F762B}" type="presOf" srcId="{DAB38AF9-D4C8-4382-890C-EFDDB9BC838E}" destId="{F9C6A6F6-2794-433E-B2A9-F6A7B0F93526}" srcOrd="0" destOrd="0" presId="urn:microsoft.com/office/officeart/2008/layout/LinedList"/>
    <dgm:cxn modelId="{3B341692-D0D0-48C4-9D52-88AC6B5C1013}" srcId="{DAB38AF9-D4C8-4382-890C-EFDDB9BC838E}" destId="{8228E1D5-3038-4930-94AB-2A4D9F2DC228}" srcOrd="4" destOrd="0" parTransId="{6BDFD3AA-5456-4B46-80C2-44B09EAECC40}" sibTransId="{5E6DAE55-AE06-42A6-9C4C-BCE72D45051F}"/>
    <dgm:cxn modelId="{44CB069C-BD61-48BB-8EFD-2FB183269D48}" srcId="{46F867A4-2C63-4BE9-90DB-1C1B462FE6D3}" destId="{F986E6A7-1487-4CD2-8E0D-B1D9AA6F4650}" srcOrd="0" destOrd="0" parTransId="{00A31446-62FB-4A34-AEDD-7FC2DDF6AA29}" sibTransId="{5816BEAA-518C-4F47-B3B6-7373CAE4F653}"/>
    <dgm:cxn modelId="{145EC6A0-6DC0-4A58-B39C-1CD7DAA62648}" srcId="{DAB38AF9-D4C8-4382-890C-EFDDB9BC838E}" destId="{E951FEF0-4F04-45CE-8CD6-8B1BD8165931}" srcOrd="1" destOrd="0" parTransId="{FEE17CE3-BAE2-40DD-8638-F30712FFBAB4}" sibTransId="{49FF6EC0-FF0D-45FC-A3B1-CD6728F5792E}"/>
    <dgm:cxn modelId="{39D956A1-6795-48B6-B7F0-4407073A609B}" srcId="{DAB38AF9-D4C8-4382-890C-EFDDB9BC838E}" destId="{46F867A4-2C63-4BE9-90DB-1C1B462FE6D3}" srcOrd="3" destOrd="0" parTransId="{16208A5F-264D-4DCC-92B5-CD9A6B0F44E4}" sibTransId="{D40DE5F9-9647-453D-B18D-328ABB03D26A}"/>
    <dgm:cxn modelId="{15A64EA5-794F-419F-8E79-0AE42842129D}" type="presOf" srcId="{9BD304EC-C813-4105-A75C-903AC2D44AB7}" destId="{9FBA19D9-8C7A-4EF9-879D-CE71ABDCF49F}" srcOrd="0" destOrd="0" presId="urn:microsoft.com/office/officeart/2008/layout/LinedList"/>
    <dgm:cxn modelId="{CF3348AF-4675-4182-BFDD-6BD7030414E9}" type="presOf" srcId="{E54423DD-FB9A-4203-9F39-B9B4C4EAFFAA}" destId="{F509B082-B30A-40D4-BD33-C6B6714A9FA1}" srcOrd="0" destOrd="0" presId="urn:microsoft.com/office/officeart/2008/layout/LinedList"/>
    <dgm:cxn modelId="{CD775CB9-3A88-4808-96EB-83D2A4272A74}" srcId="{7A2B5214-4199-413D-A48A-EA69AF78440D}" destId="{9BD304EC-C813-4105-A75C-903AC2D44AB7}" srcOrd="0" destOrd="0" parTransId="{D82ED0B1-5C6D-41F0-A46B-0A93BBD1D1AC}" sibTransId="{D1E63C8C-E24D-4D22-A5EF-647FC893B041}"/>
    <dgm:cxn modelId="{73E75EBB-F701-4DC0-954F-A2EF78C59669}" srcId="{DAB38AF9-D4C8-4382-890C-EFDDB9BC838E}" destId="{C74E7731-9EA2-418D-ABAB-4F3CC8F31F12}" srcOrd="0" destOrd="0" parTransId="{238D83F4-90C1-4326-BAD0-EAE923143EC8}" sibTransId="{ED190B75-BA10-41CF-8A48-32F3AE52F5AC}"/>
    <dgm:cxn modelId="{2EB146C4-1544-4B2C-83BC-177EC6D406FF}" type="presOf" srcId="{ADC85490-990C-4BC4-BED7-E66C19FEF291}" destId="{CC372C62-D610-4771-9D50-F947CB1FCD78}" srcOrd="0" destOrd="0" presId="urn:microsoft.com/office/officeart/2008/layout/LinedList"/>
    <dgm:cxn modelId="{0138D5D3-E378-47A2-91ED-1B6DE423A411}" type="presOf" srcId="{81DF5DA8-0404-48B9-81FB-E4EE192703FF}" destId="{4B09B8F7-5449-4EF6-9121-5B3CC56E6560}" srcOrd="0" destOrd="0" presId="urn:microsoft.com/office/officeart/2008/layout/LinedList"/>
    <dgm:cxn modelId="{07DB26E4-ABD6-434C-8BA0-8387F313D3A7}" srcId="{46F867A4-2C63-4BE9-90DB-1C1B462FE6D3}" destId="{81DF5DA8-0404-48B9-81FB-E4EE192703FF}" srcOrd="1" destOrd="0" parTransId="{AE2A061B-494F-4247-A6DD-922965766C6E}" sibTransId="{AC116489-2131-4878-9B88-DA8A7CE8D5BD}"/>
    <dgm:cxn modelId="{BDED25E6-8155-4C65-8F05-BB949A6DF669}" type="presOf" srcId="{B430AFE6-8428-4984-85B0-FB9CCFCEFCF6}" destId="{6D341682-472E-4E55-904C-63012C80CC84}" srcOrd="0" destOrd="0" presId="urn:microsoft.com/office/officeart/2008/layout/LinedList"/>
    <dgm:cxn modelId="{234E1BF0-1CCF-4C8D-A74D-01DFF92CFF3B}" srcId="{DAB38AF9-D4C8-4382-890C-EFDDB9BC838E}" destId="{A5CA7D6F-510E-431A-AB39-8001B297C521}" srcOrd="6" destOrd="0" parTransId="{E5CDA576-8A91-4209-9BED-3C1B252EE972}" sibTransId="{216349CC-2FDB-47B9-BD8F-33C6F5AD6140}"/>
    <dgm:cxn modelId="{4FA41EF2-8C46-4303-8E80-3E1E1D8CD1DA}" type="presOf" srcId="{CEC002BF-E429-4AD9-9971-448C3CCEA066}" destId="{158F6EFD-494A-448C-8366-27479330B7EA}" srcOrd="0" destOrd="0" presId="urn:microsoft.com/office/officeart/2008/layout/LinedList"/>
    <dgm:cxn modelId="{5E0215F5-D9BC-41D0-8355-DB7B50A5C1E3}" type="presOf" srcId="{96DB9BF2-90C3-4304-970D-21197E9A3AD4}" destId="{570FD962-A3A4-476A-9111-6FE504B1B10D}" srcOrd="0" destOrd="0" presId="urn:microsoft.com/office/officeart/2008/layout/LinedList"/>
    <dgm:cxn modelId="{40C2C0FF-E132-4C2E-82AB-79F75AD0D238}" type="presOf" srcId="{E951FEF0-4F04-45CE-8CD6-8B1BD8165931}" destId="{7B1149CB-5D37-4ECA-81FC-FDF87399D3FA}" srcOrd="0" destOrd="0" presId="urn:microsoft.com/office/officeart/2008/layout/LinedList"/>
    <dgm:cxn modelId="{B52B9E31-CB23-4FA9-AE35-B667F86526DE}" type="presParOf" srcId="{F9C6A6F6-2794-433E-B2A9-F6A7B0F93526}" destId="{D83193DC-EB26-4FE7-B856-4317B361977F}" srcOrd="0" destOrd="0" presId="urn:microsoft.com/office/officeart/2008/layout/LinedList"/>
    <dgm:cxn modelId="{3FFBE212-B0D3-4B2F-8081-30AB50558DC9}" type="presParOf" srcId="{F9C6A6F6-2794-433E-B2A9-F6A7B0F93526}" destId="{1A5F16BC-931E-4710-8134-1FECC487EEE8}" srcOrd="1" destOrd="0" presId="urn:microsoft.com/office/officeart/2008/layout/LinedList"/>
    <dgm:cxn modelId="{E906468B-1437-4AF7-982A-ABC02A84F447}" type="presParOf" srcId="{1A5F16BC-931E-4710-8134-1FECC487EEE8}" destId="{14D28751-D2C0-4563-9C93-475602BC05C9}" srcOrd="0" destOrd="0" presId="urn:microsoft.com/office/officeart/2008/layout/LinedList"/>
    <dgm:cxn modelId="{82E96E3E-4DAE-4AE2-BEFA-E127E26285D6}" type="presParOf" srcId="{1A5F16BC-931E-4710-8134-1FECC487EEE8}" destId="{EFF7A1EB-C991-4A3B-B8F0-378E522994F0}" srcOrd="1" destOrd="0" presId="urn:microsoft.com/office/officeart/2008/layout/LinedList"/>
    <dgm:cxn modelId="{9C0A7EFA-3017-4924-BEA0-25A5D7DC9DC9}" type="presParOf" srcId="{EFF7A1EB-C991-4A3B-B8F0-378E522994F0}" destId="{D7513013-C774-4B68-9306-982A1BEDE65F}" srcOrd="0" destOrd="0" presId="urn:microsoft.com/office/officeart/2008/layout/LinedList"/>
    <dgm:cxn modelId="{746285CA-9DD8-46BF-A3E2-6CE76CACC06A}" type="presParOf" srcId="{EFF7A1EB-C991-4A3B-B8F0-378E522994F0}" destId="{7B2170F7-D8BF-4F2E-BA10-5D0353E5DB7E}" srcOrd="1" destOrd="0" presId="urn:microsoft.com/office/officeart/2008/layout/LinedList"/>
    <dgm:cxn modelId="{6049384C-7E1E-40C6-BF0B-70F878BD7872}" type="presParOf" srcId="{7B2170F7-D8BF-4F2E-BA10-5D0353E5DB7E}" destId="{C860921A-4349-4C42-838B-4E10E2F081A0}" srcOrd="0" destOrd="0" presId="urn:microsoft.com/office/officeart/2008/layout/LinedList"/>
    <dgm:cxn modelId="{5CA0D387-268D-496A-BF45-38C1401DC9B7}" type="presParOf" srcId="{7B2170F7-D8BF-4F2E-BA10-5D0353E5DB7E}" destId="{A086DDCD-6A7C-4A6A-AA89-CBE28E4AFB63}" srcOrd="1" destOrd="0" presId="urn:microsoft.com/office/officeart/2008/layout/LinedList"/>
    <dgm:cxn modelId="{9A9FF5ED-9B89-4E64-8E18-F6CFCF40731E}" type="presParOf" srcId="{7B2170F7-D8BF-4F2E-BA10-5D0353E5DB7E}" destId="{A0CC44DB-DB20-444E-A3C3-664FA5B994D0}" srcOrd="2" destOrd="0" presId="urn:microsoft.com/office/officeart/2008/layout/LinedList"/>
    <dgm:cxn modelId="{513AE4D2-4021-4E01-B3EA-0B4D44D26EFD}" type="presParOf" srcId="{EFF7A1EB-C991-4A3B-B8F0-378E522994F0}" destId="{F51200F0-202C-4CC7-938B-3DF5DD290080}" srcOrd="2" destOrd="0" presId="urn:microsoft.com/office/officeart/2008/layout/LinedList"/>
    <dgm:cxn modelId="{3EBC8592-B21B-47B4-90E2-454C92CFD02C}" type="presParOf" srcId="{EFF7A1EB-C991-4A3B-B8F0-378E522994F0}" destId="{079088B0-1876-4056-9238-95B6A67E2A3E}" srcOrd="3" destOrd="0" presId="urn:microsoft.com/office/officeart/2008/layout/LinedList"/>
    <dgm:cxn modelId="{33F14B4F-C9A9-41BD-9AF2-C1693BECC22C}" type="presParOf" srcId="{F9C6A6F6-2794-433E-B2A9-F6A7B0F93526}" destId="{7E5E6EE0-7D47-4EFB-A2E5-625BB408E228}" srcOrd="2" destOrd="0" presId="urn:microsoft.com/office/officeart/2008/layout/LinedList"/>
    <dgm:cxn modelId="{3119FD39-14AF-4A58-9D86-BBF9A6760794}" type="presParOf" srcId="{F9C6A6F6-2794-433E-B2A9-F6A7B0F93526}" destId="{5D4F5230-76AF-4556-96E5-302F31DAF07B}" srcOrd="3" destOrd="0" presId="urn:microsoft.com/office/officeart/2008/layout/LinedList"/>
    <dgm:cxn modelId="{B9BF11A2-0EDE-4E89-957F-0EBEEA92010F}" type="presParOf" srcId="{5D4F5230-76AF-4556-96E5-302F31DAF07B}" destId="{7B1149CB-5D37-4ECA-81FC-FDF87399D3FA}" srcOrd="0" destOrd="0" presId="urn:microsoft.com/office/officeart/2008/layout/LinedList"/>
    <dgm:cxn modelId="{9414E7DB-6805-4508-A7D0-B443069DDCD1}" type="presParOf" srcId="{5D4F5230-76AF-4556-96E5-302F31DAF07B}" destId="{4A4D10D1-FE4C-4EC8-A296-812B9DA072DE}" srcOrd="1" destOrd="0" presId="urn:microsoft.com/office/officeart/2008/layout/LinedList"/>
    <dgm:cxn modelId="{23E8B8F6-0180-4C1A-A8CC-69EF4DF85A51}" type="presParOf" srcId="{4A4D10D1-FE4C-4EC8-A296-812B9DA072DE}" destId="{4434CEE3-86CB-4A2F-8E78-7C598D5DE1FA}" srcOrd="0" destOrd="0" presId="urn:microsoft.com/office/officeart/2008/layout/LinedList"/>
    <dgm:cxn modelId="{7D453E7E-198F-49D0-B8E7-0F410E353705}" type="presParOf" srcId="{4A4D10D1-FE4C-4EC8-A296-812B9DA072DE}" destId="{70FCDD6F-DF9F-4816-ADDC-51148AD73635}" srcOrd="1" destOrd="0" presId="urn:microsoft.com/office/officeart/2008/layout/LinedList"/>
    <dgm:cxn modelId="{79CAA9C4-417C-417C-99C2-A045FED441CD}" type="presParOf" srcId="{70FCDD6F-DF9F-4816-ADDC-51148AD73635}" destId="{D6ADE787-848C-4DE5-91BF-6F8A0293A770}" srcOrd="0" destOrd="0" presId="urn:microsoft.com/office/officeart/2008/layout/LinedList"/>
    <dgm:cxn modelId="{44967C6C-890E-4B9C-A4A3-233C42A907A1}" type="presParOf" srcId="{70FCDD6F-DF9F-4816-ADDC-51148AD73635}" destId="{6D341682-472E-4E55-904C-63012C80CC84}" srcOrd="1" destOrd="0" presId="urn:microsoft.com/office/officeart/2008/layout/LinedList"/>
    <dgm:cxn modelId="{6C47C6F0-6B0A-4D6D-8D2B-D010E7143246}" type="presParOf" srcId="{70FCDD6F-DF9F-4816-ADDC-51148AD73635}" destId="{09EDEFC7-F07A-41BC-9B92-A9A4DA28C6D6}" srcOrd="2" destOrd="0" presId="urn:microsoft.com/office/officeart/2008/layout/LinedList"/>
    <dgm:cxn modelId="{AAE8587E-D5B9-44C0-AC61-2C2B25563496}" type="presParOf" srcId="{4A4D10D1-FE4C-4EC8-A296-812B9DA072DE}" destId="{1F4B9A2D-9D95-47ED-B06A-D3D5DA105C74}" srcOrd="2" destOrd="0" presId="urn:microsoft.com/office/officeart/2008/layout/LinedList"/>
    <dgm:cxn modelId="{04979F59-5DF8-4B6D-9BFA-088BDD399750}" type="presParOf" srcId="{4A4D10D1-FE4C-4EC8-A296-812B9DA072DE}" destId="{93FF8989-8CA7-4966-9B3D-662BA6FBD5C6}" srcOrd="3" destOrd="0" presId="urn:microsoft.com/office/officeart/2008/layout/LinedList"/>
    <dgm:cxn modelId="{EEEB9309-BACC-4BE5-8A89-14AB0036C46C}" type="presParOf" srcId="{F9C6A6F6-2794-433E-B2A9-F6A7B0F93526}" destId="{467C3DD5-5572-4A55-84C5-8245C8789B85}" srcOrd="4" destOrd="0" presId="urn:microsoft.com/office/officeart/2008/layout/LinedList"/>
    <dgm:cxn modelId="{A69544FD-6210-4C67-B58D-75FC3B395CFB}" type="presParOf" srcId="{F9C6A6F6-2794-433E-B2A9-F6A7B0F93526}" destId="{CB6D6781-2354-4E8D-A847-3940D60CBAED}" srcOrd="5" destOrd="0" presId="urn:microsoft.com/office/officeart/2008/layout/LinedList"/>
    <dgm:cxn modelId="{FE6D1FAB-FE91-4821-AAFC-E347E0578948}" type="presParOf" srcId="{CB6D6781-2354-4E8D-A847-3940D60CBAED}" destId="{69F4FFC9-5DDD-43CD-9585-A252F9EA9124}" srcOrd="0" destOrd="0" presId="urn:microsoft.com/office/officeart/2008/layout/LinedList"/>
    <dgm:cxn modelId="{C94BC1F4-2E7E-48D9-8DF4-017BFD62E5CD}" type="presParOf" srcId="{CB6D6781-2354-4E8D-A847-3940D60CBAED}" destId="{D379DE06-951A-475F-8305-B4E1497425AC}" srcOrd="1" destOrd="0" presId="urn:microsoft.com/office/officeart/2008/layout/LinedList"/>
    <dgm:cxn modelId="{759FE103-F3AD-4A90-A631-272467EDBFE8}" type="presParOf" srcId="{D379DE06-951A-475F-8305-B4E1497425AC}" destId="{0FBCA94F-8344-438C-9EC7-010C53A9812D}" srcOrd="0" destOrd="0" presId="urn:microsoft.com/office/officeart/2008/layout/LinedList"/>
    <dgm:cxn modelId="{61081188-5B6A-4BDF-9E73-BB2574180BF3}" type="presParOf" srcId="{D379DE06-951A-475F-8305-B4E1497425AC}" destId="{0F3513DE-5C2F-4527-812C-54F27E97284E}" srcOrd="1" destOrd="0" presId="urn:microsoft.com/office/officeart/2008/layout/LinedList"/>
    <dgm:cxn modelId="{120A666D-2C5C-42FE-9797-B9CD5EECB5E9}" type="presParOf" srcId="{0F3513DE-5C2F-4527-812C-54F27E97284E}" destId="{E0695EDD-BBA0-438A-AB95-DFF1C76CC73D}" srcOrd="0" destOrd="0" presId="urn:microsoft.com/office/officeart/2008/layout/LinedList"/>
    <dgm:cxn modelId="{F180DF9A-D444-4E56-B9FD-D99EA493A00E}" type="presParOf" srcId="{0F3513DE-5C2F-4527-812C-54F27E97284E}" destId="{9FBA19D9-8C7A-4EF9-879D-CE71ABDCF49F}" srcOrd="1" destOrd="0" presId="urn:microsoft.com/office/officeart/2008/layout/LinedList"/>
    <dgm:cxn modelId="{A3EAD637-B5AF-4D65-9736-143711A71134}" type="presParOf" srcId="{0F3513DE-5C2F-4527-812C-54F27E97284E}" destId="{A1222D8B-14A5-4C81-B2BE-C5C5FE5AE5C7}" srcOrd="2" destOrd="0" presId="urn:microsoft.com/office/officeart/2008/layout/LinedList"/>
    <dgm:cxn modelId="{E5749C7D-B036-47E6-A4CB-DB32794DAAC3}" type="presParOf" srcId="{D379DE06-951A-475F-8305-B4E1497425AC}" destId="{AFEB5ED1-2ED9-41E1-8C96-4146A5A15E40}" srcOrd="2" destOrd="0" presId="urn:microsoft.com/office/officeart/2008/layout/LinedList"/>
    <dgm:cxn modelId="{8F50B3C6-E84B-4B7B-B687-ACF06D80D64D}" type="presParOf" srcId="{D379DE06-951A-475F-8305-B4E1497425AC}" destId="{09C53984-64D0-478C-9924-0E826E1B707C}" srcOrd="3" destOrd="0" presId="urn:microsoft.com/office/officeart/2008/layout/LinedList"/>
    <dgm:cxn modelId="{C310E7BA-2863-4D35-8802-98BB5E19949E}" type="presParOf" srcId="{F9C6A6F6-2794-433E-B2A9-F6A7B0F93526}" destId="{94F7653C-CD09-4C00-85EA-CDBCADAB6B42}" srcOrd="6" destOrd="0" presId="urn:microsoft.com/office/officeart/2008/layout/LinedList"/>
    <dgm:cxn modelId="{3EA490A1-D32D-48E7-BF1A-FDD99E961BC3}" type="presParOf" srcId="{F9C6A6F6-2794-433E-B2A9-F6A7B0F93526}" destId="{F84FE881-AB66-4961-8C81-6DDF8B8F4EF6}" srcOrd="7" destOrd="0" presId="urn:microsoft.com/office/officeart/2008/layout/LinedList"/>
    <dgm:cxn modelId="{B554A713-89CB-429E-89FA-43E9ABF3FB85}" type="presParOf" srcId="{F84FE881-AB66-4961-8C81-6DDF8B8F4EF6}" destId="{DE74FF04-02C4-460E-8C90-D4CD214A1A70}" srcOrd="0" destOrd="0" presId="urn:microsoft.com/office/officeart/2008/layout/LinedList"/>
    <dgm:cxn modelId="{29A541F3-E8C8-49B6-8464-6D0195BC5201}" type="presParOf" srcId="{F84FE881-AB66-4961-8C81-6DDF8B8F4EF6}" destId="{03D1C473-C65F-4FAE-B749-670DCBE09373}" srcOrd="1" destOrd="0" presId="urn:microsoft.com/office/officeart/2008/layout/LinedList"/>
    <dgm:cxn modelId="{F8C632F2-BF20-4896-90EB-3A751FA5AB45}" type="presParOf" srcId="{03D1C473-C65F-4FAE-B749-670DCBE09373}" destId="{4CBC1E71-95BB-40AD-AF9C-C2BF257B5521}" srcOrd="0" destOrd="0" presId="urn:microsoft.com/office/officeart/2008/layout/LinedList"/>
    <dgm:cxn modelId="{E9F3183C-EC90-4B51-BD99-06D9F4F79679}" type="presParOf" srcId="{03D1C473-C65F-4FAE-B749-670DCBE09373}" destId="{A41304D2-D7DA-41EE-8546-8238F3C51D39}" srcOrd="1" destOrd="0" presId="urn:microsoft.com/office/officeart/2008/layout/LinedList"/>
    <dgm:cxn modelId="{62B19E40-E9B5-4017-9696-BC9CB907029C}" type="presParOf" srcId="{A41304D2-D7DA-41EE-8546-8238F3C51D39}" destId="{DF73C2CF-D792-4407-B23D-3D7D5B53DA19}" srcOrd="0" destOrd="0" presId="urn:microsoft.com/office/officeart/2008/layout/LinedList"/>
    <dgm:cxn modelId="{563AB43D-5FF1-4222-99AF-0FD5CBE45535}" type="presParOf" srcId="{A41304D2-D7DA-41EE-8546-8238F3C51D39}" destId="{519E21B8-740E-400F-B630-D24DEA83F6B9}" srcOrd="1" destOrd="0" presId="urn:microsoft.com/office/officeart/2008/layout/LinedList"/>
    <dgm:cxn modelId="{11131C22-2CFB-421C-9C1C-67B0436CDA1D}" type="presParOf" srcId="{A41304D2-D7DA-41EE-8546-8238F3C51D39}" destId="{7F7B4B4E-4750-4DDA-8FA2-50D72001851F}" srcOrd="2" destOrd="0" presId="urn:microsoft.com/office/officeart/2008/layout/LinedList"/>
    <dgm:cxn modelId="{A67C8A80-9559-4850-8830-8AD1F52AD06C}" type="presParOf" srcId="{03D1C473-C65F-4FAE-B749-670DCBE09373}" destId="{CA824A37-46E5-4554-B687-754562AC15AE}" srcOrd="2" destOrd="0" presId="urn:microsoft.com/office/officeart/2008/layout/LinedList"/>
    <dgm:cxn modelId="{3A4FB80F-4C2A-4F67-AA0E-84899D93D674}" type="presParOf" srcId="{03D1C473-C65F-4FAE-B749-670DCBE09373}" destId="{C6B60713-F748-419E-B0EE-94A068EA72D4}" srcOrd="3" destOrd="0" presId="urn:microsoft.com/office/officeart/2008/layout/LinedList"/>
    <dgm:cxn modelId="{4A9F6950-3C92-4905-B282-DCC3C8761030}" type="presParOf" srcId="{03D1C473-C65F-4FAE-B749-670DCBE09373}" destId="{EC1BF9BE-361B-4DD5-8161-BB0739857A6C}" srcOrd="4" destOrd="0" presId="urn:microsoft.com/office/officeart/2008/layout/LinedList"/>
    <dgm:cxn modelId="{6A079E7B-06BC-4B3A-9D62-BEFCE1F6A095}" type="presParOf" srcId="{EC1BF9BE-361B-4DD5-8161-BB0739857A6C}" destId="{9BC6A5B3-7517-41F8-9DD9-42A647135C0A}" srcOrd="0" destOrd="0" presId="urn:microsoft.com/office/officeart/2008/layout/LinedList"/>
    <dgm:cxn modelId="{37E3287D-41FC-41E7-A620-66C9FB04AE62}" type="presParOf" srcId="{EC1BF9BE-361B-4DD5-8161-BB0739857A6C}" destId="{4B09B8F7-5449-4EF6-9121-5B3CC56E6560}" srcOrd="1" destOrd="0" presId="urn:microsoft.com/office/officeart/2008/layout/LinedList"/>
    <dgm:cxn modelId="{16CF006C-62ED-442D-AADD-DDA2ACF2B4A3}" type="presParOf" srcId="{EC1BF9BE-361B-4DD5-8161-BB0739857A6C}" destId="{AA2BFAEF-3A38-42F8-BAF4-F7AC4ECAE3F5}" srcOrd="2" destOrd="0" presId="urn:microsoft.com/office/officeart/2008/layout/LinedList"/>
    <dgm:cxn modelId="{F4720FAD-E7E8-45FE-84AB-27455224F684}" type="presParOf" srcId="{03D1C473-C65F-4FAE-B749-670DCBE09373}" destId="{7A83E2BB-D9BC-4563-9B72-4B96AEC70086}" srcOrd="5" destOrd="0" presId="urn:microsoft.com/office/officeart/2008/layout/LinedList"/>
    <dgm:cxn modelId="{B5AFF4EB-CE46-4A35-8806-792F91108946}" type="presParOf" srcId="{03D1C473-C65F-4FAE-B749-670DCBE09373}" destId="{ACC71E1C-6F95-4F95-AD62-CAB604917BA9}" srcOrd="6" destOrd="0" presId="urn:microsoft.com/office/officeart/2008/layout/LinedList"/>
    <dgm:cxn modelId="{D66F5172-0E09-427A-9E90-29632093BCB5}" type="presParOf" srcId="{F9C6A6F6-2794-433E-B2A9-F6A7B0F93526}" destId="{56E34684-B0C0-4E0A-9336-88A8B9337C27}" srcOrd="8" destOrd="0" presId="urn:microsoft.com/office/officeart/2008/layout/LinedList"/>
    <dgm:cxn modelId="{D3F63D52-8BDF-4035-A52D-308D05E2C477}" type="presParOf" srcId="{F9C6A6F6-2794-433E-B2A9-F6A7B0F93526}" destId="{E9F118DE-4224-4A37-867B-75FD2FCB46B9}" srcOrd="9" destOrd="0" presId="urn:microsoft.com/office/officeart/2008/layout/LinedList"/>
    <dgm:cxn modelId="{4E0B9781-DC6F-4B30-AD81-C4C302A905E3}" type="presParOf" srcId="{E9F118DE-4224-4A37-867B-75FD2FCB46B9}" destId="{597010C5-CDAE-424C-8988-F09BBD0BA964}" srcOrd="0" destOrd="0" presId="urn:microsoft.com/office/officeart/2008/layout/LinedList"/>
    <dgm:cxn modelId="{8BF07AF1-4EA7-49F2-A7F7-E1501E298AB2}" type="presParOf" srcId="{E9F118DE-4224-4A37-867B-75FD2FCB46B9}" destId="{84EF51E9-F812-4765-B82B-B180B72BAAA8}" srcOrd="1" destOrd="0" presId="urn:microsoft.com/office/officeart/2008/layout/LinedList"/>
    <dgm:cxn modelId="{6EFE18B7-EBC5-4C37-A9C3-7DF93123664C}" type="presParOf" srcId="{84EF51E9-F812-4765-B82B-B180B72BAAA8}" destId="{4CA75536-15B7-49BA-BA4C-CA8BFADAD910}" srcOrd="0" destOrd="0" presId="urn:microsoft.com/office/officeart/2008/layout/LinedList"/>
    <dgm:cxn modelId="{9A785172-FE37-4FE2-8E6B-395F4CB12797}" type="presParOf" srcId="{84EF51E9-F812-4765-B82B-B180B72BAAA8}" destId="{980FDE21-236E-4514-81C3-B5DD547E9BC3}" srcOrd="1" destOrd="0" presId="urn:microsoft.com/office/officeart/2008/layout/LinedList"/>
    <dgm:cxn modelId="{BE176573-BFEE-4438-AE38-AA8CC4BB3E7E}" type="presParOf" srcId="{980FDE21-236E-4514-81C3-B5DD547E9BC3}" destId="{A5C57260-3C21-4119-AFCF-FA65D56820D6}" srcOrd="0" destOrd="0" presId="urn:microsoft.com/office/officeart/2008/layout/LinedList"/>
    <dgm:cxn modelId="{DBA8BBC3-2B10-4DB2-8C86-B2363B3D10B5}" type="presParOf" srcId="{980FDE21-236E-4514-81C3-B5DD547E9BC3}" destId="{570FD962-A3A4-476A-9111-6FE504B1B10D}" srcOrd="1" destOrd="0" presId="urn:microsoft.com/office/officeart/2008/layout/LinedList"/>
    <dgm:cxn modelId="{B57F9462-A42A-44ED-A3BD-D0F83C6E173C}" type="presParOf" srcId="{980FDE21-236E-4514-81C3-B5DD547E9BC3}" destId="{CE6EDF22-9143-4CD6-A775-CE89ACB34212}" srcOrd="2" destOrd="0" presId="urn:microsoft.com/office/officeart/2008/layout/LinedList"/>
    <dgm:cxn modelId="{B12AA098-A8A2-4B0A-AEF3-3F7DB52E38D0}" type="presParOf" srcId="{84EF51E9-F812-4765-B82B-B180B72BAAA8}" destId="{CB5DC0A3-F640-406D-ABA0-01E9BA841B7E}" srcOrd="2" destOrd="0" presId="urn:microsoft.com/office/officeart/2008/layout/LinedList"/>
    <dgm:cxn modelId="{E1B64CF9-35AF-4A05-B05A-631276B7D26D}" type="presParOf" srcId="{84EF51E9-F812-4765-B82B-B180B72BAAA8}" destId="{10818ADE-DD6A-4EDB-A202-6DB2F6FFF6D8}" srcOrd="3" destOrd="0" presId="urn:microsoft.com/office/officeart/2008/layout/LinedList"/>
    <dgm:cxn modelId="{9CBA2D4E-1DB1-4A78-A49F-6380625FFC2A}" type="presParOf" srcId="{F9C6A6F6-2794-433E-B2A9-F6A7B0F93526}" destId="{61CA3C2D-F3F6-4EAC-A9DC-9A2ABE33BCE5}" srcOrd="10" destOrd="0" presId="urn:microsoft.com/office/officeart/2008/layout/LinedList"/>
    <dgm:cxn modelId="{2EB906D9-B9BF-4BBB-9882-B10D074AD2B6}" type="presParOf" srcId="{F9C6A6F6-2794-433E-B2A9-F6A7B0F93526}" destId="{A3E33A48-DD76-4308-8434-162D303460A6}" srcOrd="11" destOrd="0" presId="urn:microsoft.com/office/officeart/2008/layout/LinedList"/>
    <dgm:cxn modelId="{C98EBDD9-5F0B-4C17-AD53-A37379D29A99}" type="presParOf" srcId="{A3E33A48-DD76-4308-8434-162D303460A6}" destId="{F509B082-B30A-40D4-BD33-C6B6714A9FA1}" srcOrd="0" destOrd="0" presId="urn:microsoft.com/office/officeart/2008/layout/LinedList"/>
    <dgm:cxn modelId="{325513C4-EDF0-4CC5-BA59-BF59F61E0237}" type="presParOf" srcId="{A3E33A48-DD76-4308-8434-162D303460A6}" destId="{8A4CED20-998C-4149-AF02-6879E70DFA5C}" srcOrd="1" destOrd="0" presId="urn:microsoft.com/office/officeart/2008/layout/LinedList"/>
    <dgm:cxn modelId="{D9CDAC09-6CFC-43F3-9329-AF2B409F3F18}" type="presParOf" srcId="{8A4CED20-998C-4149-AF02-6879E70DFA5C}" destId="{33F76016-FA17-4C9C-ACEF-86A9D97794DF}" srcOrd="0" destOrd="0" presId="urn:microsoft.com/office/officeart/2008/layout/LinedList"/>
    <dgm:cxn modelId="{E6551EFC-0840-4BF0-A77E-4450CE1ECCB6}" type="presParOf" srcId="{8A4CED20-998C-4149-AF02-6879E70DFA5C}" destId="{33342476-F914-4434-BD64-80B9DA4B8028}" srcOrd="1" destOrd="0" presId="urn:microsoft.com/office/officeart/2008/layout/LinedList"/>
    <dgm:cxn modelId="{31A48AB5-1CBB-4317-A8B4-058AFA6A989A}" type="presParOf" srcId="{33342476-F914-4434-BD64-80B9DA4B8028}" destId="{E107D859-39C8-4E6B-B77F-CB7BFFE6D5EE}" srcOrd="0" destOrd="0" presId="urn:microsoft.com/office/officeart/2008/layout/LinedList"/>
    <dgm:cxn modelId="{A4E1D5D9-A9B1-4FB7-A449-95128D386B60}" type="presParOf" srcId="{33342476-F914-4434-BD64-80B9DA4B8028}" destId="{158F6EFD-494A-448C-8366-27479330B7EA}" srcOrd="1" destOrd="0" presId="urn:microsoft.com/office/officeart/2008/layout/LinedList"/>
    <dgm:cxn modelId="{2E389AC0-67AF-4CAF-A9C3-117A73937FC0}" type="presParOf" srcId="{33342476-F914-4434-BD64-80B9DA4B8028}" destId="{43DCB3E1-0F77-40CE-AFE2-871265820897}" srcOrd="2" destOrd="0" presId="urn:microsoft.com/office/officeart/2008/layout/LinedList"/>
    <dgm:cxn modelId="{87CF41E5-A5DA-4086-81E3-F39C14684F7B}" type="presParOf" srcId="{8A4CED20-998C-4149-AF02-6879E70DFA5C}" destId="{F41C839A-CC9C-454B-99BF-2BBE9E8FB7B5}" srcOrd="2" destOrd="0" presId="urn:microsoft.com/office/officeart/2008/layout/LinedList"/>
    <dgm:cxn modelId="{7D575C2F-2DF5-4180-8C44-6B4653469368}" type="presParOf" srcId="{8A4CED20-998C-4149-AF02-6879E70DFA5C}" destId="{C7B778E9-8B33-487E-94C6-58D874F8BA79}" srcOrd="3" destOrd="0" presId="urn:microsoft.com/office/officeart/2008/layout/LinedList"/>
    <dgm:cxn modelId="{331A1064-A06E-4710-9F10-B3AF31E2132D}" type="presParOf" srcId="{F9C6A6F6-2794-433E-B2A9-F6A7B0F93526}" destId="{2744CA8B-7183-4AC5-8E88-378CE80BCF18}" srcOrd="12" destOrd="0" presId="urn:microsoft.com/office/officeart/2008/layout/LinedList"/>
    <dgm:cxn modelId="{6DD8D88A-F842-4EE1-A521-5E77ABB19B00}" type="presParOf" srcId="{F9C6A6F6-2794-433E-B2A9-F6A7B0F93526}" destId="{B13086A3-15FC-4852-AA90-7C0B101965D1}" srcOrd="13" destOrd="0" presId="urn:microsoft.com/office/officeart/2008/layout/LinedList"/>
    <dgm:cxn modelId="{66FF0068-A046-462A-8BED-DB451D83BCBF}" type="presParOf" srcId="{B13086A3-15FC-4852-AA90-7C0B101965D1}" destId="{1248195F-AAF6-4C15-8D59-FDA1DC4775CD}" srcOrd="0" destOrd="0" presId="urn:microsoft.com/office/officeart/2008/layout/LinedList"/>
    <dgm:cxn modelId="{EF2C0ECE-1BAC-44AB-BAD8-CB2A770F9656}" type="presParOf" srcId="{B13086A3-15FC-4852-AA90-7C0B101965D1}" destId="{DE7C2BDC-AA3C-4DF7-A9C1-67D532219220}" srcOrd="1" destOrd="0" presId="urn:microsoft.com/office/officeart/2008/layout/LinedList"/>
    <dgm:cxn modelId="{E7585B9A-90B8-410E-8953-79D87A97DB15}" type="presParOf" srcId="{DE7C2BDC-AA3C-4DF7-A9C1-67D532219220}" destId="{3F27649F-6881-40F9-A84C-DEF8F9D4BF59}" srcOrd="0" destOrd="0" presId="urn:microsoft.com/office/officeart/2008/layout/LinedList"/>
    <dgm:cxn modelId="{F85B4A8C-2931-4BAB-BD6F-81642D6246D2}" type="presParOf" srcId="{DE7C2BDC-AA3C-4DF7-A9C1-67D532219220}" destId="{8666C8FB-223F-4BE7-8736-169F117B0C0A}" srcOrd="1" destOrd="0" presId="urn:microsoft.com/office/officeart/2008/layout/LinedList"/>
    <dgm:cxn modelId="{C19E9B75-6561-4CD5-8DD4-71EC2B37D73C}" type="presParOf" srcId="{8666C8FB-223F-4BE7-8736-169F117B0C0A}" destId="{467DB50D-BF2F-47BB-B28B-5463CEB6CDE4}" srcOrd="0" destOrd="0" presId="urn:microsoft.com/office/officeart/2008/layout/LinedList"/>
    <dgm:cxn modelId="{B6006D09-7471-4442-85F0-3C40FCCF1AAB}" type="presParOf" srcId="{8666C8FB-223F-4BE7-8736-169F117B0C0A}" destId="{CC372C62-D610-4771-9D50-F947CB1FCD78}" srcOrd="1" destOrd="0" presId="urn:microsoft.com/office/officeart/2008/layout/LinedList"/>
    <dgm:cxn modelId="{30E63EA3-EAAF-4104-878E-2681CBAD7B48}" type="presParOf" srcId="{8666C8FB-223F-4BE7-8736-169F117B0C0A}" destId="{2DAA1DF0-C89E-47D4-9FBC-ACEB246EC648}" srcOrd="2" destOrd="0" presId="urn:microsoft.com/office/officeart/2008/layout/LinedList"/>
    <dgm:cxn modelId="{F377DC9E-6C95-4315-B9AC-CAA1938B2638}" type="presParOf" srcId="{DE7C2BDC-AA3C-4DF7-A9C1-67D532219220}" destId="{AB842514-E0E4-408D-997B-DD6B76F8C09A}" srcOrd="2" destOrd="0" presId="urn:microsoft.com/office/officeart/2008/layout/LinedList"/>
    <dgm:cxn modelId="{BBF64F18-CD46-4F8F-A9E6-0B12AD6F2284}" type="presParOf" srcId="{DE7C2BDC-AA3C-4DF7-A9C1-67D532219220}" destId="{2ABA7D07-3E9B-452D-9DA2-9D1AB34FC8BB}"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AB38AF9-D4C8-4382-890C-EFDDB9BC838E}"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C74E7731-9EA2-418D-ABAB-4F3CC8F31F12}">
      <dgm:prSet/>
      <dgm:spPr/>
      <dgm:t>
        <a:bodyPr/>
        <a:lstStyle/>
        <a:p>
          <a:r>
            <a:rPr lang="en-US" b="1"/>
            <a:t>Goal:</a:t>
          </a:r>
          <a:endParaRPr lang="en-US"/>
        </a:p>
      </dgm:t>
    </dgm:pt>
    <dgm:pt modelId="{238D83F4-90C1-4326-BAD0-EAE923143EC8}" type="parTrans" cxnId="{73E75EBB-F701-4DC0-954F-A2EF78C59669}">
      <dgm:prSet/>
      <dgm:spPr/>
      <dgm:t>
        <a:bodyPr/>
        <a:lstStyle/>
        <a:p>
          <a:endParaRPr lang="en-US"/>
        </a:p>
      </dgm:t>
    </dgm:pt>
    <dgm:pt modelId="{ED190B75-BA10-41CF-8A48-32F3AE52F5AC}" type="sibTrans" cxnId="{73E75EBB-F701-4DC0-954F-A2EF78C59669}">
      <dgm:prSet/>
      <dgm:spPr/>
      <dgm:t>
        <a:bodyPr/>
        <a:lstStyle/>
        <a:p>
          <a:endParaRPr lang="en-US"/>
        </a:p>
      </dgm:t>
    </dgm:pt>
    <dgm:pt modelId="{37C77FDD-84E6-4A94-AF64-BC06CD09CEB6}">
      <dgm:prSet/>
      <dgm:spPr/>
      <dgm:t>
        <a:bodyPr/>
        <a:lstStyle/>
        <a:p>
          <a:r>
            <a:rPr lang="en-US" dirty="0"/>
            <a:t>To keep track of the running total of money earned by the different services offered. Also, to keep track of how many cases of positive corona virus tests there are at Kent State, and in Ohio.</a:t>
          </a:r>
        </a:p>
      </dgm:t>
    </dgm:pt>
    <dgm:pt modelId="{4BE49BD8-B9CA-4B75-A262-6A75F0FEC34D}" type="parTrans" cxnId="{B83401A0-8417-4842-B3C7-6C5433DB0AA0}">
      <dgm:prSet/>
      <dgm:spPr/>
      <dgm:t>
        <a:bodyPr/>
        <a:lstStyle/>
        <a:p>
          <a:endParaRPr lang="en-US"/>
        </a:p>
      </dgm:t>
    </dgm:pt>
    <dgm:pt modelId="{054E9B58-9D07-4E50-ABAB-559FF50ED015}" type="sibTrans" cxnId="{B83401A0-8417-4842-B3C7-6C5433DB0AA0}">
      <dgm:prSet/>
      <dgm:spPr/>
      <dgm:t>
        <a:bodyPr/>
        <a:lstStyle/>
        <a:p>
          <a:endParaRPr lang="en-US"/>
        </a:p>
      </dgm:t>
    </dgm:pt>
    <dgm:pt modelId="{1BB5C7F0-908F-48EA-94D3-E88F6FF53489}">
      <dgm:prSet/>
      <dgm:spPr/>
      <dgm:t>
        <a:bodyPr/>
        <a:lstStyle/>
        <a:p>
          <a:r>
            <a:rPr lang="en-US" b="1" dirty="0"/>
            <a:t>Classes to be implemented:</a:t>
          </a:r>
          <a:endParaRPr lang="en-US" dirty="0"/>
        </a:p>
      </dgm:t>
    </dgm:pt>
    <dgm:pt modelId="{AFF93A5C-1498-45ED-8ACC-A52A844D4569}" type="parTrans" cxnId="{6F300D7B-613E-4831-89A8-CD0F9F6879E6}">
      <dgm:prSet/>
      <dgm:spPr/>
      <dgm:t>
        <a:bodyPr/>
        <a:lstStyle/>
        <a:p>
          <a:endParaRPr lang="en-US"/>
        </a:p>
      </dgm:t>
    </dgm:pt>
    <dgm:pt modelId="{0AFA0222-3D7A-4F2E-BCCE-047D6CBB38A1}" type="sibTrans" cxnId="{6F300D7B-613E-4831-89A8-CD0F9F6879E6}">
      <dgm:prSet/>
      <dgm:spPr/>
      <dgm:t>
        <a:bodyPr/>
        <a:lstStyle/>
        <a:p>
          <a:endParaRPr lang="en-US"/>
        </a:p>
      </dgm:t>
    </dgm:pt>
    <dgm:pt modelId="{52269BFB-3C94-4DC2-820C-123BE972F82F}">
      <dgm:prSet/>
      <dgm:spPr/>
      <dgm:t>
        <a:bodyPr/>
        <a:lstStyle/>
        <a:p>
          <a:r>
            <a:rPr lang="en-US"/>
            <a:t>Report</a:t>
          </a:r>
        </a:p>
      </dgm:t>
    </dgm:pt>
    <dgm:pt modelId="{2E7B4FB8-3AFC-46E8-BB69-B05F86E27067}" type="parTrans" cxnId="{62F902C6-D569-45B6-A8D2-D8848E58AC97}">
      <dgm:prSet/>
      <dgm:spPr/>
      <dgm:t>
        <a:bodyPr/>
        <a:lstStyle/>
        <a:p>
          <a:endParaRPr lang="en-US"/>
        </a:p>
      </dgm:t>
    </dgm:pt>
    <dgm:pt modelId="{3BB0CF50-09BC-420E-9C9B-DA2B2D317005}" type="sibTrans" cxnId="{62F902C6-D569-45B6-A8D2-D8848E58AC97}">
      <dgm:prSet/>
      <dgm:spPr/>
      <dgm:t>
        <a:bodyPr/>
        <a:lstStyle/>
        <a:p>
          <a:endParaRPr lang="en-US"/>
        </a:p>
      </dgm:t>
    </dgm:pt>
    <dgm:pt modelId="{DC723675-139B-42B9-8CBC-875D708C66BE}">
      <dgm:prSet/>
      <dgm:spPr/>
      <dgm:t>
        <a:bodyPr/>
        <a:lstStyle/>
        <a:p>
          <a:r>
            <a:rPr lang="en-US" b="1" dirty="0"/>
            <a:t>Previously implemented classes to use: </a:t>
          </a:r>
          <a:endParaRPr lang="en-US" dirty="0"/>
        </a:p>
      </dgm:t>
    </dgm:pt>
    <dgm:pt modelId="{30232B1E-3A15-4268-9634-56637D2B26A6}" type="parTrans" cxnId="{BA1DA9CE-7C8E-449D-97FD-41B2D369CCEC}">
      <dgm:prSet/>
      <dgm:spPr/>
      <dgm:t>
        <a:bodyPr/>
        <a:lstStyle/>
        <a:p>
          <a:endParaRPr lang="en-US"/>
        </a:p>
      </dgm:t>
    </dgm:pt>
    <dgm:pt modelId="{4369FB8D-E6C1-4BCF-A032-A1D2356374F6}" type="sibTrans" cxnId="{BA1DA9CE-7C8E-449D-97FD-41B2D369CCEC}">
      <dgm:prSet/>
      <dgm:spPr/>
      <dgm:t>
        <a:bodyPr/>
        <a:lstStyle/>
        <a:p>
          <a:endParaRPr lang="en-US"/>
        </a:p>
      </dgm:t>
    </dgm:pt>
    <dgm:pt modelId="{E6643E20-C23D-41A6-AC08-895838B87A29}">
      <dgm:prSet/>
      <dgm:spPr/>
      <dgm:t>
        <a:bodyPr/>
        <a:lstStyle/>
        <a:p>
          <a:r>
            <a:rPr lang="en-US"/>
            <a:t>Invoice</a:t>
          </a:r>
        </a:p>
      </dgm:t>
    </dgm:pt>
    <dgm:pt modelId="{240633AF-B878-4930-B57D-2B4E158AB887}" type="parTrans" cxnId="{7DCDBD7F-51D0-4198-8D13-48F82F6BFD0F}">
      <dgm:prSet/>
      <dgm:spPr/>
      <dgm:t>
        <a:bodyPr/>
        <a:lstStyle/>
        <a:p>
          <a:endParaRPr lang="en-US"/>
        </a:p>
      </dgm:t>
    </dgm:pt>
    <dgm:pt modelId="{2D77A91B-4ADB-40E1-AB5F-9897537BE27E}" type="sibTrans" cxnId="{7DCDBD7F-51D0-4198-8D13-48F82F6BFD0F}">
      <dgm:prSet/>
      <dgm:spPr/>
      <dgm:t>
        <a:bodyPr/>
        <a:lstStyle/>
        <a:p>
          <a:endParaRPr lang="en-US"/>
        </a:p>
      </dgm:t>
    </dgm:pt>
    <dgm:pt modelId="{E651EFD7-B367-43C8-9E88-6C2E15069F50}">
      <dgm:prSet/>
      <dgm:spPr/>
      <dgm:t>
        <a:bodyPr/>
        <a:lstStyle/>
        <a:p>
          <a:r>
            <a:rPr lang="en-US" b="1" dirty="0"/>
            <a:t>Use case to be implemented:</a:t>
          </a:r>
          <a:endParaRPr lang="en-US" dirty="0"/>
        </a:p>
      </dgm:t>
    </dgm:pt>
    <dgm:pt modelId="{8076E400-AC46-4E53-B1C6-134929EE4354}" type="parTrans" cxnId="{A731A19D-173A-4E0D-9017-E67AF3BAFC52}">
      <dgm:prSet/>
      <dgm:spPr/>
      <dgm:t>
        <a:bodyPr/>
        <a:lstStyle/>
        <a:p>
          <a:endParaRPr lang="en-US"/>
        </a:p>
      </dgm:t>
    </dgm:pt>
    <dgm:pt modelId="{5E8A466B-5058-4AEA-93B7-4D6E313A53F0}" type="sibTrans" cxnId="{A731A19D-173A-4E0D-9017-E67AF3BAFC52}">
      <dgm:prSet/>
      <dgm:spPr/>
      <dgm:t>
        <a:bodyPr/>
        <a:lstStyle/>
        <a:p>
          <a:endParaRPr lang="en-US"/>
        </a:p>
      </dgm:t>
    </dgm:pt>
    <dgm:pt modelId="{CA6F261B-1411-4CFF-B8F8-3CA6D920391E}">
      <dgm:prSet/>
      <dgm:spPr/>
      <dgm:t>
        <a:bodyPr/>
        <a:lstStyle/>
        <a:p>
          <a:r>
            <a:rPr lang="en-US"/>
            <a:t>Determining how much money was made by the different services</a:t>
          </a:r>
        </a:p>
      </dgm:t>
    </dgm:pt>
    <dgm:pt modelId="{4A13B68D-6B19-4989-8B67-6548D8D7A9F7}" type="parTrans" cxnId="{F3C7F953-BE7F-43C8-98DD-50523DF9C9C7}">
      <dgm:prSet/>
      <dgm:spPr/>
      <dgm:t>
        <a:bodyPr/>
        <a:lstStyle/>
        <a:p>
          <a:endParaRPr lang="en-US"/>
        </a:p>
      </dgm:t>
    </dgm:pt>
    <dgm:pt modelId="{EE498009-6490-44D4-8DD6-F3A826AC6B71}" type="sibTrans" cxnId="{F3C7F953-BE7F-43C8-98DD-50523DF9C9C7}">
      <dgm:prSet/>
      <dgm:spPr/>
      <dgm:t>
        <a:bodyPr/>
        <a:lstStyle/>
        <a:p>
          <a:endParaRPr lang="en-US"/>
        </a:p>
      </dgm:t>
    </dgm:pt>
    <dgm:pt modelId="{9A8E944F-894E-4B2E-B9EF-F5F573FCD2DD}">
      <dgm:prSet/>
      <dgm:spPr/>
      <dgm:t>
        <a:bodyPr/>
        <a:lstStyle/>
        <a:p>
          <a:r>
            <a:rPr lang="en-US"/>
            <a:t>Determining the amount of positive cases</a:t>
          </a:r>
        </a:p>
      </dgm:t>
    </dgm:pt>
    <dgm:pt modelId="{548AB34E-8C54-4BD1-B901-9429F3B5FD43}" type="parTrans" cxnId="{D53A6CC1-872C-47B1-8F09-19231E98D206}">
      <dgm:prSet/>
      <dgm:spPr/>
      <dgm:t>
        <a:bodyPr/>
        <a:lstStyle/>
        <a:p>
          <a:endParaRPr lang="en-US"/>
        </a:p>
      </dgm:t>
    </dgm:pt>
    <dgm:pt modelId="{91C61DCD-3FE6-4450-9BD1-78D98F9507D1}" type="sibTrans" cxnId="{D53A6CC1-872C-47B1-8F09-19231E98D206}">
      <dgm:prSet/>
      <dgm:spPr/>
      <dgm:t>
        <a:bodyPr/>
        <a:lstStyle/>
        <a:p>
          <a:endParaRPr lang="en-US"/>
        </a:p>
      </dgm:t>
    </dgm:pt>
    <dgm:pt modelId="{D2BD8F59-A4AD-4079-BBEA-D40654C81CFE}">
      <dgm:prSet/>
      <dgm:spPr/>
      <dgm:t>
        <a:bodyPr/>
        <a:lstStyle/>
        <a:p>
          <a:r>
            <a:rPr lang="en-US" b="1"/>
            <a:t>Inputs:</a:t>
          </a:r>
          <a:endParaRPr lang="en-US"/>
        </a:p>
      </dgm:t>
    </dgm:pt>
    <dgm:pt modelId="{C1F33895-8541-4B34-A0EA-6A0EFEFCD299}" type="parTrans" cxnId="{CE48A6F0-0BDD-4FEB-A4B2-291D344062D2}">
      <dgm:prSet/>
      <dgm:spPr/>
      <dgm:t>
        <a:bodyPr/>
        <a:lstStyle/>
        <a:p>
          <a:endParaRPr lang="en-US"/>
        </a:p>
      </dgm:t>
    </dgm:pt>
    <dgm:pt modelId="{0A0042C9-7AE8-48CE-A59F-4B6ED66609C9}" type="sibTrans" cxnId="{CE48A6F0-0BDD-4FEB-A4B2-291D344062D2}">
      <dgm:prSet/>
      <dgm:spPr/>
      <dgm:t>
        <a:bodyPr/>
        <a:lstStyle/>
        <a:p>
          <a:endParaRPr lang="en-US"/>
        </a:p>
      </dgm:t>
    </dgm:pt>
    <dgm:pt modelId="{C4C4BEC1-4DFA-466F-B5FD-DBF42B6AFE98}">
      <dgm:prSet/>
      <dgm:spPr/>
      <dgm:t>
        <a:bodyPr/>
        <a:lstStyle/>
        <a:p>
          <a:r>
            <a:rPr lang="en-US"/>
            <a:t>The date the report was generated and the data it contains</a:t>
          </a:r>
        </a:p>
      </dgm:t>
    </dgm:pt>
    <dgm:pt modelId="{B394D4DC-6403-4288-87A1-0B2B4D456488}" type="parTrans" cxnId="{0C0E3603-5C25-4046-9CEF-4BB8360A7BF0}">
      <dgm:prSet/>
      <dgm:spPr/>
      <dgm:t>
        <a:bodyPr/>
        <a:lstStyle/>
        <a:p>
          <a:endParaRPr lang="en-US"/>
        </a:p>
      </dgm:t>
    </dgm:pt>
    <dgm:pt modelId="{05B91DF7-C5E8-48DE-857E-081D701D9CD2}" type="sibTrans" cxnId="{0C0E3603-5C25-4046-9CEF-4BB8360A7BF0}">
      <dgm:prSet/>
      <dgm:spPr/>
      <dgm:t>
        <a:bodyPr/>
        <a:lstStyle/>
        <a:p>
          <a:endParaRPr lang="en-US"/>
        </a:p>
      </dgm:t>
    </dgm:pt>
    <dgm:pt modelId="{5CE85E85-CBDE-4A7C-B8F2-3C966D951B3A}">
      <dgm:prSet/>
      <dgm:spPr/>
      <dgm:t>
        <a:bodyPr/>
        <a:lstStyle/>
        <a:p>
          <a:r>
            <a:rPr lang="en-US" b="1"/>
            <a:t>Outputs:</a:t>
          </a:r>
          <a:endParaRPr lang="en-US"/>
        </a:p>
      </dgm:t>
    </dgm:pt>
    <dgm:pt modelId="{56CED7EF-98D9-43CE-B295-FE5FDF058CD8}" type="parTrans" cxnId="{752C8EF6-2671-41D5-9571-F3EE2A157310}">
      <dgm:prSet/>
      <dgm:spPr/>
      <dgm:t>
        <a:bodyPr/>
        <a:lstStyle/>
        <a:p>
          <a:endParaRPr lang="en-US"/>
        </a:p>
      </dgm:t>
    </dgm:pt>
    <dgm:pt modelId="{C93FC14B-B70A-47A3-B9C0-2670DDA23EC2}" type="sibTrans" cxnId="{752C8EF6-2671-41D5-9571-F3EE2A157310}">
      <dgm:prSet/>
      <dgm:spPr/>
      <dgm:t>
        <a:bodyPr/>
        <a:lstStyle/>
        <a:p>
          <a:endParaRPr lang="en-US"/>
        </a:p>
      </dgm:t>
    </dgm:pt>
    <dgm:pt modelId="{A476B762-AAE4-431A-9D80-D1CE6A65534D}">
      <dgm:prSet/>
      <dgm:spPr/>
      <dgm:t>
        <a:bodyPr/>
        <a:lstStyle/>
        <a:p>
          <a:r>
            <a:rPr lang="en-US"/>
            <a:t>The amount of money earned from each service offered, the number of cases at KSU and in Ohio.</a:t>
          </a:r>
        </a:p>
      </dgm:t>
    </dgm:pt>
    <dgm:pt modelId="{89A2796C-F223-40C2-9699-3601BA9F8411}" type="parTrans" cxnId="{BB7777ED-BBE8-44C0-8EF2-D9DCF73445C4}">
      <dgm:prSet/>
      <dgm:spPr/>
      <dgm:t>
        <a:bodyPr/>
        <a:lstStyle/>
        <a:p>
          <a:endParaRPr lang="en-US"/>
        </a:p>
      </dgm:t>
    </dgm:pt>
    <dgm:pt modelId="{58BA9441-6F4E-4D9A-A655-E2253A913200}" type="sibTrans" cxnId="{BB7777ED-BBE8-44C0-8EF2-D9DCF73445C4}">
      <dgm:prSet/>
      <dgm:spPr/>
      <dgm:t>
        <a:bodyPr/>
        <a:lstStyle/>
        <a:p>
          <a:endParaRPr lang="en-US"/>
        </a:p>
      </dgm:t>
    </dgm:pt>
    <dgm:pt modelId="{27F65333-F379-4B33-A579-558AE64057E4}">
      <dgm:prSet/>
      <dgm:spPr/>
      <dgm:t>
        <a:bodyPr/>
        <a:lstStyle/>
        <a:p>
          <a:r>
            <a:rPr lang="en-US" b="1"/>
            <a:t>Time for completion:</a:t>
          </a:r>
          <a:endParaRPr lang="en-US"/>
        </a:p>
      </dgm:t>
    </dgm:pt>
    <dgm:pt modelId="{8FF67D2D-459C-4B22-B799-C743A66704D7}" type="parTrans" cxnId="{6934FB8F-924E-49D1-8159-C7682C35152B}">
      <dgm:prSet/>
      <dgm:spPr/>
      <dgm:t>
        <a:bodyPr/>
        <a:lstStyle/>
        <a:p>
          <a:endParaRPr lang="en-US"/>
        </a:p>
      </dgm:t>
    </dgm:pt>
    <dgm:pt modelId="{8D9368FE-64CB-418D-883D-4028509A3DE4}" type="sibTrans" cxnId="{6934FB8F-924E-49D1-8159-C7682C35152B}">
      <dgm:prSet/>
      <dgm:spPr/>
      <dgm:t>
        <a:bodyPr/>
        <a:lstStyle/>
        <a:p>
          <a:endParaRPr lang="en-US"/>
        </a:p>
      </dgm:t>
    </dgm:pt>
    <dgm:pt modelId="{E366649A-002A-4AB5-AABD-430040C1712A}">
      <dgm:prSet/>
      <dgm:spPr/>
      <dgm:t>
        <a:bodyPr/>
        <a:lstStyle/>
        <a:p>
          <a:r>
            <a:rPr lang="en-US" dirty="0"/>
            <a:t>To be completed by April 24, 2020</a:t>
          </a:r>
        </a:p>
      </dgm:t>
    </dgm:pt>
    <dgm:pt modelId="{FE6A5383-76F9-4255-9041-769CF686FE0B}" type="parTrans" cxnId="{9273E45F-1C0C-41E8-87A6-DB24C42099BC}">
      <dgm:prSet/>
      <dgm:spPr/>
      <dgm:t>
        <a:bodyPr/>
        <a:lstStyle/>
        <a:p>
          <a:endParaRPr lang="en-US"/>
        </a:p>
      </dgm:t>
    </dgm:pt>
    <dgm:pt modelId="{F9F97D1F-437E-4194-8BCF-0DC3CB83C480}" type="sibTrans" cxnId="{9273E45F-1C0C-41E8-87A6-DB24C42099BC}">
      <dgm:prSet/>
      <dgm:spPr/>
      <dgm:t>
        <a:bodyPr/>
        <a:lstStyle/>
        <a:p>
          <a:endParaRPr lang="en-US"/>
        </a:p>
      </dgm:t>
    </dgm:pt>
    <dgm:pt modelId="{22D92697-4919-45E0-9B91-F809E9A329BE}" type="pres">
      <dgm:prSet presAssocID="{DAB38AF9-D4C8-4382-890C-EFDDB9BC838E}" presName="vert0" presStyleCnt="0">
        <dgm:presLayoutVars>
          <dgm:dir/>
          <dgm:animOne val="branch"/>
          <dgm:animLvl val="lvl"/>
        </dgm:presLayoutVars>
      </dgm:prSet>
      <dgm:spPr/>
    </dgm:pt>
    <dgm:pt modelId="{FCD9C862-F9D0-4C06-8718-5ED7F5949E4C}" type="pres">
      <dgm:prSet presAssocID="{C74E7731-9EA2-418D-ABAB-4F3CC8F31F12}" presName="thickLine" presStyleLbl="alignNode1" presStyleIdx="0" presStyleCnt="7"/>
      <dgm:spPr/>
    </dgm:pt>
    <dgm:pt modelId="{1123FEB4-BBFD-47D4-8DF6-C7E177702BFE}" type="pres">
      <dgm:prSet presAssocID="{C74E7731-9EA2-418D-ABAB-4F3CC8F31F12}" presName="horz1" presStyleCnt="0"/>
      <dgm:spPr/>
    </dgm:pt>
    <dgm:pt modelId="{61A66D14-4425-42D9-8A63-72163DF2BB35}" type="pres">
      <dgm:prSet presAssocID="{C74E7731-9EA2-418D-ABAB-4F3CC8F31F12}" presName="tx1" presStyleLbl="revTx" presStyleIdx="0" presStyleCnt="15"/>
      <dgm:spPr/>
    </dgm:pt>
    <dgm:pt modelId="{2229566B-FF0A-4239-A271-8324F2024BEC}" type="pres">
      <dgm:prSet presAssocID="{C74E7731-9EA2-418D-ABAB-4F3CC8F31F12}" presName="vert1" presStyleCnt="0"/>
      <dgm:spPr/>
    </dgm:pt>
    <dgm:pt modelId="{16DE268A-F454-4B20-A220-C6976BFE4F36}" type="pres">
      <dgm:prSet presAssocID="{37C77FDD-84E6-4A94-AF64-BC06CD09CEB6}" presName="vertSpace2a" presStyleCnt="0"/>
      <dgm:spPr/>
    </dgm:pt>
    <dgm:pt modelId="{92EE7501-0E88-4029-8F73-BAEA445DF55A}" type="pres">
      <dgm:prSet presAssocID="{37C77FDD-84E6-4A94-AF64-BC06CD09CEB6}" presName="horz2" presStyleCnt="0"/>
      <dgm:spPr/>
    </dgm:pt>
    <dgm:pt modelId="{823E896C-4226-436E-99B5-3569EDA1C62E}" type="pres">
      <dgm:prSet presAssocID="{37C77FDD-84E6-4A94-AF64-BC06CD09CEB6}" presName="horzSpace2" presStyleCnt="0"/>
      <dgm:spPr/>
    </dgm:pt>
    <dgm:pt modelId="{B89F7B60-1A69-4CF1-A2DD-D580F0E3A331}" type="pres">
      <dgm:prSet presAssocID="{37C77FDD-84E6-4A94-AF64-BC06CD09CEB6}" presName="tx2" presStyleLbl="revTx" presStyleIdx="1" presStyleCnt="15"/>
      <dgm:spPr/>
    </dgm:pt>
    <dgm:pt modelId="{B9518AC8-9061-439B-BFB1-0D27B20234C3}" type="pres">
      <dgm:prSet presAssocID="{37C77FDD-84E6-4A94-AF64-BC06CD09CEB6}" presName="vert2" presStyleCnt="0"/>
      <dgm:spPr/>
    </dgm:pt>
    <dgm:pt modelId="{DC02B769-0086-436E-B419-F5B850C001F9}" type="pres">
      <dgm:prSet presAssocID="{37C77FDD-84E6-4A94-AF64-BC06CD09CEB6}" presName="thinLine2b" presStyleLbl="callout" presStyleIdx="0" presStyleCnt="8"/>
      <dgm:spPr/>
    </dgm:pt>
    <dgm:pt modelId="{8E32755F-15D3-4C92-84CD-A74F9812B0FD}" type="pres">
      <dgm:prSet presAssocID="{37C77FDD-84E6-4A94-AF64-BC06CD09CEB6}" presName="vertSpace2b" presStyleCnt="0"/>
      <dgm:spPr/>
    </dgm:pt>
    <dgm:pt modelId="{2AE37693-0F7E-40B5-A642-FCC4425088AB}" type="pres">
      <dgm:prSet presAssocID="{1BB5C7F0-908F-48EA-94D3-E88F6FF53489}" presName="thickLine" presStyleLbl="alignNode1" presStyleIdx="1" presStyleCnt="7"/>
      <dgm:spPr/>
    </dgm:pt>
    <dgm:pt modelId="{5DCB821D-34FA-44A2-A76B-F6C6EA068A85}" type="pres">
      <dgm:prSet presAssocID="{1BB5C7F0-908F-48EA-94D3-E88F6FF53489}" presName="horz1" presStyleCnt="0"/>
      <dgm:spPr/>
    </dgm:pt>
    <dgm:pt modelId="{EBB6CB42-5186-469C-BBAE-2DC96F8CF3AC}" type="pres">
      <dgm:prSet presAssocID="{1BB5C7F0-908F-48EA-94D3-E88F6FF53489}" presName="tx1" presStyleLbl="revTx" presStyleIdx="2" presStyleCnt="15"/>
      <dgm:spPr/>
    </dgm:pt>
    <dgm:pt modelId="{117BB8DA-7A21-419A-8F86-4A3E7F9BF2FC}" type="pres">
      <dgm:prSet presAssocID="{1BB5C7F0-908F-48EA-94D3-E88F6FF53489}" presName="vert1" presStyleCnt="0"/>
      <dgm:spPr/>
    </dgm:pt>
    <dgm:pt modelId="{9C7A2A47-7451-4E94-ADD1-14149252D44B}" type="pres">
      <dgm:prSet presAssocID="{52269BFB-3C94-4DC2-820C-123BE972F82F}" presName="vertSpace2a" presStyleCnt="0"/>
      <dgm:spPr/>
    </dgm:pt>
    <dgm:pt modelId="{F113D79D-77B8-4F86-9812-2456E92F399A}" type="pres">
      <dgm:prSet presAssocID="{52269BFB-3C94-4DC2-820C-123BE972F82F}" presName="horz2" presStyleCnt="0"/>
      <dgm:spPr/>
    </dgm:pt>
    <dgm:pt modelId="{322A944F-E750-441F-8F4D-367635A3C35C}" type="pres">
      <dgm:prSet presAssocID="{52269BFB-3C94-4DC2-820C-123BE972F82F}" presName="horzSpace2" presStyleCnt="0"/>
      <dgm:spPr/>
    </dgm:pt>
    <dgm:pt modelId="{6E54A587-2637-4025-B01D-0A6162A67D44}" type="pres">
      <dgm:prSet presAssocID="{52269BFB-3C94-4DC2-820C-123BE972F82F}" presName="tx2" presStyleLbl="revTx" presStyleIdx="3" presStyleCnt="15"/>
      <dgm:spPr/>
    </dgm:pt>
    <dgm:pt modelId="{30BA1298-62FB-41C9-B7DE-729A5B4E94D1}" type="pres">
      <dgm:prSet presAssocID="{52269BFB-3C94-4DC2-820C-123BE972F82F}" presName="vert2" presStyleCnt="0"/>
      <dgm:spPr/>
    </dgm:pt>
    <dgm:pt modelId="{7975428E-479B-470D-BDDB-2398860EA8B7}" type="pres">
      <dgm:prSet presAssocID="{52269BFB-3C94-4DC2-820C-123BE972F82F}" presName="thinLine2b" presStyleLbl="callout" presStyleIdx="1" presStyleCnt="8"/>
      <dgm:spPr/>
    </dgm:pt>
    <dgm:pt modelId="{74029A49-C38E-4065-BC6A-E9697346AABD}" type="pres">
      <dgm:prSet presAssocID="{52269BFB-3C94-4DC2-820C-123BE972F82F}" presName="vertSpace2b" presStyleCnt="0"/>
      <dgm:spPr/>
    </dgm:pt>
    <dgm:pt modelId="{AB04C6A1-E479-4260-992D-55A287616E89}" type="pres">
      <dgm:prSet presAssocID="{DC723675-139B-42B9-8CBC-875D708C66BE}" presName="thickLine" presStyleLbl="alignNode1" presStyleIdx="2" presStyleCnt="7"/>
      <dgm:spPr/>
    </dgm:pt>
    <dgm:pt modelId="{C26C2B3D-9A1D-4564-8827-7820325D38E3}" type="pres">
      <dgm:prSet presAssocID="{DC723675-139B-42B9-8CBC-875D708C66BE}" presName="horz1" presStyleCnt="0"/>
      <dgm:spPr/>
    </dgm:pt>
    <dgm:pt modelId="{5E6BBA82-6E15-4229-93F9-99385F3C62A3}" type="pres">
      <dgm:prSet presAssocID="{DC723675-139B-42B9-8CBC-875D708C66BE}" presName="tx1" presStyleLbl="revTx" presStyleIdx="4" presStyleCnt="15"/>
      <dgm:spPr/>
    </dgm:pt>
    <dgm:pt modelId="{8614D3E5-CE8C-41F7-A777-24B7362106FF}" type="pres">
      <dgm:prSet presAssocID="{DC723675-139B-42B9-8CBC-875D708C66BE}" presName="vert1" presStyleCnt="0"/>
      <dgm:spPr/>
    </dgm:pt>
    <dgm:pt modelId="{36D8D7B8-29F0-448B-B1B3-2797917A33C4}" type="pres">
      <dgm:prSet presAssocID="{E6643E20-C23D-41A6-AC08-895838B87A29}" presName="vertSpace2a" presStyleCnt="0"/>
      <dgm:spPr/>
    </dgm:pt>
    <dgm:pt modelId="{5CB7565F-6381-4499-B46D-FA00E50DA909}" type="pres">
      <dgm:prSet presAssocID="{E6643E20-C23D-41A6-AC08-895838B87A29}" presName="horz2" presStyleCnt="0"/>
      <dgm:spPr/>
    </dgm:pt>
    <dgm:pt modelId="{531AF44B-6FB1-493E-9FE1-6FCDD9FD59E8}" type="pres">
      <dgm:prSet presAssocID="{E6643E20-C23D-41A6-AC08-895838B87A29}" presName="horzSpace2" presStyleCnt="0"/>
      <dgm:spPr/>
    </dgm:pt>
    <dgm:pt modelId="{46CDD703-03D5-460C-8207-1A5A6AC06935}" type="pres">
      <dgm:prSet presAssocID="{E6643E20-C23D-41A6-AC08-895838B87A29}" presName="tx2" presStyleLbl="revTx" presStyleIdx="5" presStyleCnt="15"/>
      <dgm:spPr/>
    </dgm:pt>
    <dgm:pt modelId="{B64FF4BC-D51D-4DF7-A455-DB3F5DC8358A}" type="pres">
      <dgm:prSet presAssocID="{E6643E20-C23D-41A6-AC08-895838B87A29}" presName="vert2" presStyleCnt="0"/>
      <dgm:spPr/>
    </dgm:pt>
    <dgm:pt modelId="{99D94279-1C2F-4043-9BFD-71DA950B2D8E}" type="pres">
      <dgm:prSet presAssocID="{E6643E20-C23D-41A6-AC08-895838B87A29}" presName="thinLine2b" presStyleLbl="callout" presStyleIdx="2" presStyleCnt="8"/>
      <dgm:spPr/>
    </dgm:pt>
    <dgm:pt modelId="{43FA2DBD-A3E5-495E-BF65-46CB78BA1DEB}" type="pres">
      <dgm:prSet presAssocID="{E6643E20-C23D-41A6-AC08-895838B87A29}" presName="vertSpace2b" presStyleCnt="0"/>
      <dgm:spPr/>
    </dgm:pt>
    <dgm:pt modelId="{75D139C0-7227-404E-9401-9EDD0EEEC619}" type="pres">
      <dgm:prSet presAssocID="{E651EFD7-B367-43C8-9E88-6C2E15069F50}" presName="thickLine" presStyleLbl="alignNode1" presStyleIdx="3" presStyleCnt="7"/>
      <dgm:spPr/>
    </dgm:pt>
    <dgm:pt modelId="{BB9AB191-3283-4730-B308-B600B1B87F9A}" type="pres">
      <dgm:prSet presAssocID="{E651EFD7-B367-43C8-9E88-6C2E15069F50}" presName="horz1" presStyleCnt="0"/>
      <dgm:spPr/>
    </dgm:pt>
    <dgm:pt modelId="{B9E121E8-D6A7-4890-A831-0561B3718EA5}" type="pres">
      <dgm:prSet presAssocID="{E651EFD7-B367-43C8-9E88-6C2E15069F50}" presName="tx1" presStyleLbl="revTx" presStyleIdx="6" presStyleCnt="15"/>
      <dgm:spPr/>
    </dgm:pt>
    <dgm:pt modelId="{C948FFCE-C7C4-47EF-8B01-AF7809063421}" type="pres">
      <dgm:prSet presAssocID="{E651EFD7-B367-43C8-9E88-6C2E15069F50}" presName="vert1" presStyleCnt="0"/>
      <dgm:spPr/>
    </dgm:pt>
    <dgm:pt modelId="{B93077C8-B738-4D3D-98A0-622B12E199CA}" type="pres">
      <dgm:prSet presAssocID="{CA6F261B-1411-4CFF-B8F8-3CA6D920391E}" presName="vertSpace2a" presStyleCnt="0"/>
      <dgm:spPr/>
    </dgm:pt>
    <dgm:pt modelId="{0D30EB98-39CF-4B0A-BC18-81DC5A4792B3}" type="pres">
      <dgm:prSet presAssocID="{CA6F261B-1411-4CFF-B8F8-3CA6D920391E}" presName="horz2" presStyleCnt="0"/>
      <dgm:spPr/>
    </dgm:pt>
    <dgm:pt modelId="{89CE4ABA-CB20-46A2-A71C-EAB7C95AB740}" type="pres">
      <dgm:prSet presAssocID="{CA6F261B-1411-4CFF-B8F8-3CA6D920391E}" presName="horzSpace2" presStyleCnt="0"/>
      <dgm:spPr/>
    </dgm:pt>
    <dgm:pt modelId="{E2003B1F-0DCC-4B0F-A3DC-BDFEDAA28558}" type="pres">
      <dgm:prSet presAssocID="{CA6F261B-1411-4CFF-B8F8-3CA6D920391E}" presName="tx2" presStyleLbl="revTx" presStyleIdx="7" presStyleCnt="15"/>
      <dgm:spPr/>
    </dgm:pt>
    <dgm:pt modelId="{081D62C1-B1B6-4F3D-9E82-DA3769C956EC}" type="pres">
      <dgm:prSet presAssocID="{CA6F261B-1411-4CFF-B8F8-3CA6D920391E}" presName="vert2" presStyleCnt="0"/>
      <dgm:spPr/>
    </dgm:pt>
    <dgm:pt modelId="{9062F982-A6BE-4DBA-A1F7-94C34325062E}" type="pres">
      <dgm:prSet presAssocID="{CA6F261B-1411-4CFF-B8F8-3CA6D920391E}" presName="thinLine2b" presStyleLbl="callout" presStyleIdx="3" presStyleCnt="8"/>
      <dgm:spPr/>
    </dgm:pt>
    <dgm:pt modelId="{F4601ADC-C974-4C0C-A0FF-7BDE62C685A3}" type="pres">
      <dgm:prSet presAssocID="{CA6F261B-1411-4CFF-B8F8-3CA6D920391E}" presName="vertSpace2b" presStyleCnt="0"/>
      <dgm:spPr/>
    </dgm:pt>
    <dgm:pt modelId="{0A348445-F89E-491D-9B03-687BD3B0C377}" type="pres">
      <dgm:prSet presAssocID="{9A8E944F-894E-4B2E-B9EF-F5F573FCD2DD}" presName="horz2" presStyleCnt="0"/>
      <dgm:spPr/>
    </dgm:pt>
    <dgm:pt modelId="{A045B039-8805-4A0F-B618-61189E7A21AE}" type="pres">
      <dgm:prSet presAssocID="{9A8E944F-894E-4B2E-B9EF-F5F573FCD2DD}" presName="horzSpace2" presStyleCnt="0"/>
      <dgm:spPr/>
    </dgm:pt>
    <dgm:pt modelId="{0E684D0E-CD2E-4605-BF2B-7E4CBC98297F}" type="pres">
      <dgm:prSet presAssocID="{9A8E944F-894E-4B2E-B9EF-F5F573FCD2DD}" presName="tx2" presStyleLbl="revTx" presStyleIdx="8" presStyleCnt="15"/>
      <dgm:spPr/>
    </dgm:pt>
    <dgm:pt modelId="{0B101F0F-1354-419C-B587-33CD0F755C06}" type="pres">
      <dgm:prSet presAssocID="{9A8E944F-894E-4B2E-B9EF-F5F573FCD2DD}" presName="vert2" presStyleCnt="0"/>
      <dgm:spPr/>
    </dgm:pt>
    <dgm:pt modelId="{173C4035-CB7E-4A5C-8312-D98946955117}" type="pres">
      <dgm:prSet presAssocID="{9A8E944F-894E-4B2E-B9EF-F5F573FCD2DD}" presName="thinLine2b" presStyleLbl="callout" presStyleIdx="4" presStyleCnt="8"/>
      <dgm:spPr/>
    </dgm:pt>
    <dgm:pt modelId="{5968027C-790F-41F9-A2B1-4E3A37EA3202}" type="pres">
      <dgm:prSet presAssocID="{9A8E944F-894E-4B2E-B9EF-F5F573FCD2DD}" presName="vertSpace2b" presStyleCnt="0"/>
      <dgm:spPr/>
    </dgm:pt>
    <dgm:pt modelId="{EDA240E1-4E78-4DEC-A2C3-D32291389B86}" type="pres">
      <dgm:prSet presAssocID="{D2BD8F59-A4AD-4079-BBEA-D40654C81CFE}" presName="thickLine" presStyleLbl="alignNode1" presStyleIdx="4" presStyleCnt="7"/>
      <dgm:spPr/>
    </dgm:pt>
    <dgm:pt modelId="{45EA310C-6F5E-46B0-9FB3-69DE7C2F6FCB}" type="pres">
      <dgm:prSet presAssocID="{D2BD8F59-A4AD-4079-BBEA-D40654C81CFE}" presName="horz1" presStyleCnt="0"/>
      <dgm:spPr/>
    </dgm:pt>
    <dgm:pt modelId="{E16F639E-0B01-42C1-8483-1A23D3291AEC}" type="pres">
      <dgm:prSet presAssocID="{D2BD8F59-A4AD-4079-BBEA-D40654C81CFE}" presName="tx1" presStyleLbl="revTx" presStyleIdx="9" presStyleCnt="15"/>
      <dgm:spPr/>
    </dgm:pt>
    <dgm:pt modelId="{09A7E6B8-82E8-4884-A50F-1A41B1A32D05}" type="pres">
      <dgm:prSet presAssocID="{D2BD8F59-A4AD-4079-BBEA-D40654C81CFE}" presName="vert1" presStyleCnt="0"/>
      <dgm:spPr/>
    </dgm:pt>
    <dgm:pt modelId="{A6BF9E5D-C32A-4A23-BC61-B5EEBD1547D8}" type="pres">
      <dgm:prSet presAssocID="{C4C4BEC1-4DFA-466F-B5FD-DBF42B6AFE98}" presName="vertSpace2a" presStyleCnt="0"/>
      <dgm:spPr/>
    </dgm:pt>
    <dgm:pt modelId="{AA56872C-C2C8-4818-91D2-E4FE901E60FB}" type="pres">
      <dgm:prSet presAssocID="{C4C4BEC1-4DFA-466F-B5FD-DBF42B6AFE98}" presName="horz2" presStyleCnt="0"/>
      <dgm:spPr/>
    </dgm:pt>
    <dgm:pt modelId="{64923486-2511-4657-BD7A-ECB0B73962DD}" type="pres">
      <dgm:prSet presAssocID="{C4C4BEC1-4DFA-466F-B5FD-DBF42B6AFE98}" presName="horzSpace2" presStyleCnt="0"/>
      <dgm:spPr/>
    </dgm:pt>
    <dgm:pt modelId="{36E3AB84-0F18-47FE-BF85-932CEA2405FB}" type="pres">
      <dgm:prSet presAssocID="{C4C4BEC1-4DFA-466F-B5FD-DBF42B6AFE98}" presName="tx2" presStyleLbl="revTx" presStyleIdx="10" presStyleCnt="15"/>
      <dgm:spPr/>
    </dgm:pt>
    <dgm:pt modelId="{4AC073AA-C11C-43AF-BE27-7A153BB346AA}" type="pres">
      <dgm:prSet presAssocID="{C4C4BEC1-4DFA-466F-B5FD-DBF42B6AFE98}" presName="vert2" presStyleCnt="0"/>
      <dgm:spPr/>
    </dgm:pt>
    <dgm:pt modelId="{97720A7C-BA28-4F88-83AB-2CDC1E808C50}" type="pres">
      <dgm:prSet presAssocID="{C4C4BEC1-4DFA-466F-B5FD-DBF42B6AFE98}" presName="thinLine2b" presStyleLbl="callout" presStyleIdx="5" presStyleCnt="8"/>
      <dgm:spPr/>
    </dgm:pt>
    <dgm:pt modelId="{134D6F3B-290D-4DC6-9169-CAD41D4A189D}" type="pres">
      <dgm:prSet presAssocID="{C4C4BEC1-4DFA-466F-B5FD-DBF42B6AFE98}" presName="vertSpace2b" presStyleCnt="0"/>
      <dgm:spPr/>
    </dgm:pt>
    <dgm:pt modelId="{8AA24D02-613D-4CF4-A5E0-5A9E59CD7219}" type="pres">
      <dgm:prSet presAssocID="{5CE85E85-CBDE-4A7C-B8F2-3C966D951B3A}" presName="thickLine" presStyleLbl="alignNode1" presStyleIdx="5" presStyleCnt="7"/>
      <dgm:spPr/>
    </dgm:pt>
    <dgm:pt modelId="{C8E5D87A-4A37-4A23-85CC-E313BC32F645}" type="pres">
      <dgm:prSet presAssocID="{5CE85E85-CBDE-4A7C-B8F2-3C966D951B3A}" presName="horz1" presStyleCnt="0"/>
      <dgm:spPr/>
    </dgm:pt>
    <dgm:pt modelId="{2DA9E933-EB89-4D76-94CA-3EED1CEE927F}" type="pres">
      <dgm:prSet presAssocID="{5CE85E85-CBDE-4A7C-B8F2-3C966D951B3A}" presName="tx1" presStyleLbl="revTx" presStyleIdx="11" presStyleCnt="15"/>
      <dgm:spPr/>
    </dgm:pt>
    <dgm:pt modelId="{BEFEF4D0-90C4-4027-AC25-5D30F89D4AD1}" type="pres">
      <dgm:prSet presAssocID="{5CE85E85-CBDE-4A7C-B8F2-3C966D951B3A}" presName="vert1" presStyleCnt="0"/>
      <dgm:spPr/>
    </dgm:pt>
    <dgm:pt modelId="{8BBC069F-D981-4526-9C29-164F67690800}" type="pres">
      <dgm:prSet presAssocID="{A476B762-AAE4-431A-9D80-D1CE6A65534D}" presName="vertSpace2a" presStyleCnt="0"/>
      <dgm:spPr/>
    </dgm:pt>
    <dgm:pt modelId="{B3F78500-2198-4367-A38B-86F447B0BFB3}" type="pres">
      <dgm:prSet presAssocID="{A476B762-AAE4-431A-9D80-D1CE6A65534D}" presName="horz2" presStyleCnt="0"/>
      <dgm:spPr/>
    </dgm:pt>
    <dgm:pt modelId="{8010CA23-D413-4E86-9731-6E3DCC842ACF}" type="pres">
      <dgm:prSet presAssocID="{A476B762-AAE4-431A-9D80-D1CE6A65534D}" presName="horzSpace2" presStyleCnt="0"/>
      <dgm:spPr/>
    </dgm:pt>
    <dgm:pt modelId="{2D5EE4ED-B16D-4A11-B921-D7086C22B4B3}" type="pres">
      <dgm:prSet presAssocID="{A476B762-AAE4-431A-9D80-D1CE6A65534D}" presName="tx2" presStyleLbl="revTx" presStyleIdx="12" presStyleCnt="15"/>
      <dgm:spPr/>
    </dgm:pt>
    <dgm:pt modelId="{759CBF4D-9222-4DA7-82D0-8588D5008758}" type="pres">
      <dgm:prSet presAssocID="{A476B762-AAE4-431A-9D80-D1CE6A65534D}" presName="vert2" presStyleCnt="0"/>
      <dgm:spPr/>
    </dgm:pt>
    <dgm:pt modelId="{EA880AE8-1097-49CA-8329-A1CDFE6361BE}" type="pres">
      <dgm:prSet presAssocID="{A476B762-AAE4-431A-9D80-D1CE6A65534D}" presName="thinLine2b" presStyleLbl="callout" presStyleIdx="6" presStyleCnt="8"/>
      <dgm:spPr/>
    </dgm:pt>
    <dgm:pt modelId="{293851C8-64C5-4621-BF69-CBFE664EC066}" type="pres">
      <dgm:prSet presAssocID="{A476B762-AAE4-431A-9D80-D1CE6A65534D}" presName="vertSpace2b" presStyleCnt="0"/>
      <dgm:spPr/>
    </dgm:pt>
    <dgm:pt modelId="{684455ED-314A-4DEA-9DF5-43D4D4A895DA}" type="pres">
      <dgm:prSet presAssocID="{27F65333-F379-4B33-A579-558AE64057E4}" presName="thickLine" presStyleLbl="alignNode1" presStyleIdx="6" presStyleCnt="7"/>
      <dgm:spPr/>
    </dgm:pt>
    <dgm:pt modelId="{6B49CDD7-5289-46F9-8C95-CC736B90C8D0}" type="pres">
      <dgm:prSet presAssocID="{27F65333-F379-4B33-A579-558AE64057E4}" presName="horz1" presStyleCnt="0"/>
      <dgm:spPr/>
    </dgm:pt>
    <dgm:pt modelId="{6820EF3D-244D-4338-84D8-D4665B938FB0}" type="pres">
      <dgm:prSet presAssocID="{27F65333-F379-4B33-A579-558AE64057E4}" presName="tx1" presStyleLbl="revTx" presStyleIdx="13" presStyleCnt="15"/>
      <dgm:spPr/>
    </dgm:pt>
    <dgm:pt modelId="{E3197B91-B00C-40C7-933D-BF7C32959162}" type="pres">
      <dgm:prSet presAssocID="{27F65333-F379-4B33-A579-558AE64057E4}" presName="vert1" presStyleCnt="0"/>
      <dgm:spPr/>
    </dgm:pt>
    <dgm:pt modelId="{3B1A69DE-020E-4BE6-8729-0E8C75ACFF39}" type="pres">
      <dgm:prSet presAssocID="{E366649A-002A-4AB5-AABD-430040C1712A}" presName="vertSpace2a" presStyleCnt="0"/>
      <dgm:spPr/>
    </dgm:pt>
    <dgm:pt modelId="{431FD6FE-77D9-45A3-A2B2-BEE84E099CE1}" type="pres">
      <dgm:prSet presAssocID="{E366649A-002A-4AB5-AABD-430040C1712A}" presName="horz2" presStyleCnt="0"/>
      <dgm:spPr/>
    </dgm:pt>
    <dgm:pt modelId="{6EBF84A7-D004-4A5F-B33F-028F649EC844}" type="pres">
      <dgm:prSet presAssocID="{E366649A-002A-4AB5-AABD-430040C1712A}" presName="horzSpace2" presStyleCnt="0"/>
      <dgm:spPr/>
    </dgm:pt>
    <dgm:pt modelId="{7913B152-D2D1-4E92-8C4D-6B75B35F6B8E}" type="pres">
      <dgm:prSet presAssocID="{E366649A-002A-4AB5-AABD-430040C1712A}" presName="tx2" presStyleLbl="revTx" presStyleIdx="14" presStyleCnt="15"/>
      <dgm:spPr/>
    </dgm:pt>
    <dgm:pt modelId="{B66F14F2-2F13-4BE5-832D-3AAF31738351}" type="pres">
      <dgm:prSet presAssocID="{E366649A-002A-4AB5-AABD-430040C1712A}" presName="vert2" presStyleCnt="0"/>
      <dgm:spPr/>
    </dgm:pt>
    <dgm:pt modelId="{EDD1CECF-1237-45A2-9BF3-DD2D1D5443F1}" type="pres">
      <dgm:prSet presAssocID="{E366649A-002A-4AB5-AABD-430040C1712A}" presName="thinLine2b" presStyleLbl="callout" presStyleIdx="7" presStyleCnt="8"/>
      <dgm:spPr/>
    </dgm:pt>
    <dgm:pt modelId="{FE02583F-D029-4E06-A81A-3C97B6137F35}" type="pres">
      <dgm:prSet presAssocID="{E366649A-002A-4AB5-AABD-430040C1712A}" presName="vertSpace2b" presStyleCnt="0"/>
      <dgm:spPr/>
    </dgm:pt>
  </dgm:ptLst>
  <dgm:cxnLst>
    <dgm:cxn modelId="{10E0C502-8ECD-4FFD-942F-4E61CBF2DC9D}" type="presOf" srcId="{DAB38AF9-D4C8-4382-890C-EFDDB9BC838E}" destId="{22D92697-4919-45E0-9B91-F809E9A329BE}" srcOrd="0" destOrd="0" presId="urn:microsoft.com/office/officeart/2008/layout/LinedList"/>
    <dgm:cxn modelId="{0C0E3603-5C25-4046-9CEF-4BB8360A7BF0}" srcId="{D2BD8F59-A4AD-4079-BBEA-D40654C81CFE}" destId="{C4C4BEC1-4DFA-466F-B5FD-DBF42B6AFE98}" srcOrd="0" destOrd="0" parTransId="{B394D4DC-6403-4288-87A1-0B2B4D456488}" sibTransId="{05B91DF7-C5E8-48DE-857E-081D701D9CD2}"/>
    <dgm:cxn modelId="{805FD63A-BAC4-4B58-B6B2-F5D0C9553283}" type="presOf" srcId="{C74E7731-9EA2-418D-ABAB-4F3CC8F31F12}" destId="{61A66D14-4425-42D9-8A63-72163DF2BB35}" srcOrd="0" destOrd="0" presId="urn:microsoft.com/office/officeart/2008/layout/LinedList"/>
    <dgm:cxn modelId="{A1C4A83C-ED69-4B3B-BFA0-4A1A8FAAEB17}" type="presOf" srcId="{1BB5C7F0-908F-48EA-94D3-E88F6FF53489}" destId="{EBB6CB42-5186-469C-BBAE-2DC96F8CF3AC}" srcOrd="0" destOrd="0" presId="urn:microsoft.com/office/officeart/2008/layout/LinedList"/>
    <dgm:cxn modelId="{9273E45F-1C0C-41E8-87A6-DB24C42099BC}" srcId="{27F65333-F379-4B33-A579-558AE64057E4}" destId="{E366649A-002A-4AB5-AABD-430040C1712A}" srcOrd="0" destOrd="0" parTransId="{FE6A5383-76F9-4255-9041-769CF686FE0B}" sibTransId="{F9F97D1F-437E-4194-8BCF-0DC3CB83C480}"/>
    <dgm:cxn modelId="{9A601C4C-27C2-47D3-B3CD-CFB79C28E307}" type="presOf" srcId="{37C77FDD-84E6-4A94-AF64-BC06CD09CEB6}" destId="{B89F7B60-1A69-4CF1-A2DD-D580F0E3A331}" srcOrd="0" destOrd="0" presId="urn:microsoft.com/office/officeart/2008/layout/LinedList"/>
    <dgm:cxn modelId="{5409A56C-7D88-4C6B-86CA-86033A79B7AB}" type="presOf" srcId="{E651EFD7-B367-43C8-9E88-6C2E15069F50}" destId="{B9E121E8-D6A7-4890-A831-0561B3718EA5}" srcOrd="0" destOrd="0" presId="urn:microsoft.com/office/officeart/2008/layout/LinedList"/>
    <dgm:cxn modelId="{DA8C194E-7E25-47BA-905C-EA0253E8C5F5}" type="presOf" srcId="{9A8E944F-894E-4B2E-B9EF-F5F573FCD2DD}" destId="{0E684D0E-CD2E-4605-BF2B-7E4CBC98297F}" srcOrd="0" destOrd="0" presId="urn:microsoft.com/office/officeart/2008/layout/LinedList"/>
    <dgm:cxn modelId="{F3C7F953-BE7F-43C8-98DD-50523DF9C9C7}" srcId="{E651EFD7-B367-43C8-9E88-6C2E15069F50}" destId="{CA6F261B-1411-4CFF-B8F8-3CA6D920391E}" srcOrd="0" destOrd="0" parTransId="{4A13B68D-6B19-4989-8B67-6548D8D7A9F7}" sibTransId="{EE498009-6490-44D4-8DD6-F3A826AC6B71}"/>
    <dgm:cxn modelId="{74190D54-217F-49F6-939B-2285D04E2547}" type="presOf" srcId="{DC723675-139B-42B9-8CBC-875D708C66BE}" destId="{5E6BBA82-6E15-4229-93F9-99385F3C62A3}" srcOrd="0" destOrd="0" presId="urn:microsoft.com/office/officeart/2008/layout/LinedList"/>
    <dgm:cxn modelId="{8D5A0075-12D5-40CF-82C8-F25C5FE1E9E5}" type="presOf" srcId="{27F65333-F379-4B33-A579-558AE64057E4}" destId="{6820EF3D-244D-4338-84D8-D4665B938FB0}" srcOrd="0" destOrd="0" presId="urn:microsoft.com/office/officeart/2008/layout/LinedList"/>
    <dgm:cxn modelId="{6F300D7B-613E-4831-89A8-CD0F9F6879E6}" srcId="{DAB38AF9-D4C8-4382-890C-EFDDB9BC838E}" destId="{1BB5C7F0-908F-48EA-94D3-E88F6FF53489}" srcOrd="1" destOrd="0" parTransId="{AFF93A5C-1498-45ED-8ACC-A52A844D4569}" sibTransId="{0AFA0222-3D7A-4F2E-BCCE-047D6CBB38A1}"/>
    <dgm:cxn modelId="{7DCDBD7F-51D0-4198-8D13-48F82F6BFD0F}" srcId="{DC723675-139B-42B9-8CBC-875D708C66BE}" destId="{E6643E20-C23D-41A6-AC08-895838B87A29}" srcOrd="0" destOrd="0" parTransId="{240633AF-B878-4930-B57D-2B4E158AB887}" sibTransId="{2D77A91B-4ADB-40E1-AB5F-9897537BE27E}"/>
    <dgm:cxn modelId="{6934FB8F-924E-49D1-8159-C7682C35152B}" srcId="{DAB38AF9-D4C8-4382-890C-EFDDB9BC838E}" destId="{27F65333-F379-4B33-A579-558AE64057E4}" srcOrd="6" destOrd="0" parTransId="{8FF67D2D-459C-4B22-B799-C743A66704D7}" sibTransId="{8D9368FE-64CB-418D-883D-4028509A3DE4}"/>
    <dgm:cxn modelId="{8EF40796-B0D3-497A-A7F3-7C65C6BED27B}" type="presOf" srcId="{E366649A-002A-4AB5-AABD-430040C1712A}" destId="{7913B152-D2D1-4E92-8C4D-6B75B35F6B8E}" srcOrd="0" destOrd="0" presId="urn:microsoft.com/office/officeart/2008/layout/LinedList"/>
    <dgm:cxn modelId="{A731A19D-173A-4E0D-9017-E67AF3BAFC52}" srcId="{DAB38AF9-D4C8-4382-890C-EFDDB9BC838E}" destId="{E651EFD7-B367-43C8-9E88-6C2E15069F50}" srcOrd="3" destOrd="0" parTransId="{8076E400-AC46-4E53-B1C6-134929EE4354}" sibTransId="{5E8A466B-5058-4AEA-93B7-4D6E313A53F0}"/>
    <dgm:cxn modelId="{9E6EE29F-077B-4CBE-824A-28F7B963F37F}" type="presOf" srcId="{CA6F261B-1411-4CFF-B8F8-3CA6D920391E}" destId="{E2003B1F-0DCC-4B0F-A3DC-BDFEDAA28558}" srcOrd="0" destOrd="0" presId="urn:microsoft.com/office/officeart/2008/layout/LinedList"/>
    <dgm:cxn modelId="{B83401A0-8417-4842-B3C7-6C5433DB0AA0}" srcId="{C74E7731-9EA2-418D-ABAB-4F3CC8F31F12}" destId="{37C77FDD-84E6-4A94-AF64-BC06CD09CEB6}" srcOrd="0" destOrd="0" parTransId="{4BE49BD8-B9CA-4B75-A262-6A75F0FEC34D}" sibTransId="{054E9B58-9D07-4E50-ABAB-559FF50ED015}"/>
    <dgm:cxn modelId="{73E75EBB-F701-4DC0-954F-A2EF78C59669}" srcId="{DAB38AF9-D4C8-4382-890C-EFDDB9BC838E}" destId="{C74E7731-9EA2-418D-ABAB-4F3CC8F31F12}" srcOrd="0" destOrd="0" parTransId="{238D83F4-90C1-4326-BAD0-EAE923143EC8}" sibTransId="{ED190B75-BA10-41CF-8A48-32F3AE52F5AC}"/>
    <dgm:cxn modelId="{D53A6CC1-872C-47B1-8F09-19231E98D206}" srcId="{E651EFD7-B367-43C8-9E88-6C2E15069F50}" destId="{9A8E944F-894E-4B2E-B9EF-F5F573FCD2DD}" srcOrd="1" destOrd="0" parTransId="{548AB34E-8C54-4BD1-B901-9429F3B5FD43}" sibTransId="{91C61DCD-3FE6-4450-9BD1-78D98F9507D1}"/>
    <dgm:cxn modelId="{62F902C6-D569-45B6-A8D2-D8848E58AC97}" srcId="{1BB5C7F0-908F-48EA-94D3-E88F6FF53489}" destId="{52269BFB-3C94-4DC2-820C-123BE972F82F}" srcOrd="0" destOrd="0" parTransId="{2E7B4FB8-3AFC-46E8-BB69-B05F86E27067}" sibTransId="{3BB0CF50-09BC-420E-9C9B-DA2B2D317005}"/>
    <dgm:cxn modelId="{98D310CA-8A77-46CC-B4A8-C178D2CD349E}" type="presOf" srcId="{52269BFB-3C94-4DC2-820C-123BE972F82F}" destId="{6E54A587-2637-4025-B01D-0A6162A67D44}" srcOrd="0" destOrd="0" presId="urn:microsoft.com/office/officeart/2008/layout/LinedList"/>
    <dgm:cxn modelId="{2893BBCD-C156-4662-8CD5-73AB1E84C41D}" type="presOf" srcId="{A476B762-AAE4-431A-9D80-D1CE6A65534D}" destId="{2D5EE4ED-B16D-4A11-B921-D7086C22B4B3}" srcOrd="0" destOrd="0" presId="urn:microsoft.com/office/officeart/2008/layout/LinedList"/>
    <dgm:cxn modelId="{BA1DA9CE-7C8E-449D-97FD-41B2D369CCEC}" srcId="{DAB38AF9-D4C8-4382-890C-EFDDB9BC838E}" destId="{DC723675-139B-42B9-8CBC-875D708C66BE}" srcOrd="2" destOrd="0" parTransId="{30232B1E-3A15-4268-9634-56637D2B26A6}" sibTransId="{4369FB8D-E6C1-4BCF-A032-A1D2356374F6}"/>
    <dgm:cxn modelId="{C896A7D9-0E5D-4FDF-803F-D34DB7FA9438}" type="presOf" srcId="{D2BD8F59-A4AD-4079-BBEA-D40654C81CFE}" destId="{E16F639E-0B01-42C1-8483-1A23D3291AEC}" srcOrd="0" destOrd="0" presId="urn:microsoft.com/office/officeart/2008/layout/LinedList"/>
    <dgm:cxn modelId="{BB7777ED-BBE8-44C0-8EF2-D9DCF73445C4}" srcId="{5CE85E85-CBDE-4A7C-B8F2-3C966D951B3A}" destId="{A476B762-AAE4-431A-9D80-D1CE6A65534D}" srcOrd="0" destOrd="0" parTransId="{89A2796C-F223-40C2-9699-3601BA9F8411}" sibTransId="{58BA9441-6F4E-4D9A-A655-E2253A913200}"/>
    <dgm:cxn modelId="{CE48A6F0-0BDD-4FEB-A4B2-291D344062D2}" srcId="{DAB38AF9-D4C8-4382-890C-EFDDB9BC838E}" destId="{D2BD8F59-A4AD-4079-BBEA-D40654C81CFE}" srcOrd="4" destOrd="0" parTransId="{C1F33895-8541-4B34-A0EA-6A0EFEFCD299}" sibTransId="{0A0042C9-7AE8-48CE-A59F-4B6ED66609C9}"/>
    <dgm:cxn modelId="{611735F1-3364-477D-B4CC-D706B4B37A5E}" type="presOf" srcId="{E6643E20-C23D-41A6-AC08-895838B87A29}" destId="{46CDD703-03D5-460C-8207-1A5A6AC06935}" srcOrd="0" destOrd="0" presId="urn:microsoft.com/office/officeart/2008/layout/LinedList"/>
    <dgm:cxn modelId="{1B4FFCF4-DD7B-44B2-B9A8-3BB5D2B71CDC}" type="presOf" srcId="{5CE85E85-CBDE-4A7C-B8F2-3C966D951B3A}" destId="{2DA9E933-EB89-4D76-94CA-3EED1CEE927F}" srcOrd="0" destOrd="0" presId="urn:microsoft.com/office/officeart/2008/layout/LinedList"/>
    <dgm:cxn modelId="{752C8EF6-2671-41D5-9571-F3EE2A157310}" srcId="{DAB38AF9-D4C8-4382-890C-EFDDB9BC838E}" destId="{5CE85E85-CBDE-4A7C-B8F2-3C966D951B3A}" srcOrd="5" destOrd="0" parTransId="{56CED7EF-98D9-43CE-B295-FE5FDF058CD8}" sibTransId="{C93FC14B-B70A-47A3-B9C0-2670DDA23EC2}"/>
    <dgm:cxn modelId="{692475FA-E42F-4599-8987-A2C791A1BE50}" type="presOf" srcId="{C4C4BEC1-4DFA-466F-B5FD-DBF42B6AFE98}" destId="{36E3AB84-0F18-47FE-BF85-932CEA2405FB}" srcOrd="0" destOrd="0" presId="urn:microsoft.com/office/officeart/2008/layout/LinedList"/>
    <dgm:cxn modelId="{FB83B8A1-D583-4EE4-B0EA-C2D50B68DA39}" type="presParOf" srcId="{22D92697-4919-45E0-9B91-F809E9A329BE}" destId="{FCD9C862-F9D0-4C06-8718-5ED7F5949E4C}" srcOrd="0" destOrd="0" presId="urn:microsoft.com/office/officeart/2008/layout/LinedList"/>
    <dgm:cxn modelId="{D16AB82D-264A-4759-9759-3A8B7C66E58C}" type="presParOf" srcId="{22D92697-4919-45E0-9B91-F809E9A329BE}" destId="{1123FEB4-BBFD-47D4-8DF6-C7E177702BFE}" srcOrd="1" destOrd="0" presId="urn:microsoft.com/office/officeart/2008/layout/LinedList"/>
    <dgm:cxn modelId="{4D417921-D469-447C-8853-EF0A17A0C262}" type="presParOf" srcId="{1123FEB4-BBFD-47D4-8DF6-C7E177702BFE}" destId="{61A66D14-4425-42D9-8A63-72163DF2BB35}" srcOrd="0" destOrd="0" presId="urn:microsoft.com/office/officeart/2008/layout/LinedList"/>
    <dgm:cxn modelId="{B86C6826-437B-417F-9AF6-629AEBCDC5CB}" type="presParOf" srcId="{1123FEB4-BBFD-47D4-8DF6-C7E177702BFE}" destId="{2229566B-FF0A-4239-A271-8324F2024BEC}" srcOrd="1" destOrd="0" presId="urn:microsoft.com/office/officeart/2008/layout/LinedList"/>
    <dgm:cxn modelId="{683BCBA1-BA95-4B93-8D7F-A0F4FB35B953}" type="presParOf" srcId="{2229566B-FF0A-4239-A271-8324F2024BEC}" destId="{16DE268A-F454-4B20-A220-C6976BFE4F36}" srcOrd="0" destOrd="0" presId="urn:microsoft.com/office/officeart/2008/layout/LinedList"/>
    <dgm:cxn modelId="{A5A06741-2591-4A93-9B98-9ABCA0923E48}" type="presParOf" srcId="{2229566B-FF0A-4239-A271-8324F2024BEC}" destId="{92EE7501-0E88-4029-8F73-BAEA445DF55A}" srcOrd="1" destOrd="0" presId="urn:microsoft.com/office/officeart/2008/layout/LinedList"/>
    <dgm:cxn modelId="{6FD51204-4770-4E8A-905C-E0EA672F242A}" type="presParOf" srcId="{92EE7501-0E88-4029-8F73-BAEA445DF55A}" destId="{823E896C-4226-436E-99B5-3569EDA1C62E}" srcOrd="0" destOrd="0" presId="urn:microsoft.com/office/officeart/2008/layout/LinedList"/>
    <dgm:cxn modelId="{BB8E2BB1-E194-4477-8B10-3D3FA30702A4}" type="presParOf" srcId="{92EE7501-0E88-4029-8F73-BAEA445DF55A}" destId="{B89F7B60-1A69-4CF1-A2DD-D580F0E3A331}" srcOrd="1" destOrd="0" presId="urn:microsoft.com/office/officeart/2008/layout/LinedList"/>
    <dgm:cxn modelId="{9B2C2C6B-3173-460F-8784-56D14EEED0DD}" type="presParOf" srcId="{92EE7501-0E88-4029-8F73-BAEA445DF55A}" destId="{B9518AC8-9061-439B-BFB1-0D27B20234C3}" srcOrd="2" destOrd="0" presId="urn:microsoft.com/office/officeart/2008/layout/LinedList"/>
    <dgm:cxn modelId="{A0363307-589A-4DF5-A733-56D024D5CB4D}" type="presParOf" srcId="{2229566B-FF0A-4239-A271-8324F2024BEC}" destId="{DC02B769-0086-436E-B419-F5B850C001F9}" srcOrd="2" destOrd="0" presId="urn:microsoft.com/office/officeart/2008/layout/LinedList"/>
    <dgm:cxn modelId="{820F73B4-2E2E-4F6B-931C-5A10F598BD3C}" type="presParOf" srcId="{2229566B-FF0A-4239-A271-8324F2024BEC}" destId="{8E32755F-15D3-4C92-84CD-A74F9812B0FD}" srcOrd="3" destOrd="0" presId="urn:microsoft.com/office/officeart/2008/layout/LinedList"/>
    <dgm:cxn modelId="{0FB9ADEC-4330-484C-B997-69D52FE56EE9}" type="presParOf" srcId="{22D92697-4919-45E0-9B91-F809E9A329BE}" destId="{2AE37693-0F7E-40B5-A642-FCC4425088AB}" srcOrd="2" destOrd="0" presId="urn:microsoft.com/office/officeart/2008/layout/LinedList"/>
    <dgm:cxn modelId="{89DD619F-25AE-4E47-B007-EA8942CC13C8}" type="presParOf" srcId="{22D92697-4919-45E0-9B91-F809E9A329BE}" destId="{5DCB821D-34FA-44A2-A76B-F6C6EA068A85}" srcOrd="3" destOrd="0" presId="urn:microsoft.com/office/officeart/2008/layout/LinedList"/>
    <dgm:cxn modelId="{48A49728-767A-4B09-9CB4-F34C6F82338F}" type="presParOf" srcId="{5DCB821D-34FA-44A2-A76B-F6C6EA068A85}" destId="{EBB6CB42-5186-469C-BBAE-2DC96F8CF3AC}" srcOrd="0" destOrd="0" presId="urn:microsoft.com/office/officeart/2008/layout/LinedList"/>
    <dgm:cxn modelId="{1146CA6D-5D33-4817-98AE-48E65FB610CD}" type="presParOf" srcId="{5DCB821D-34FA-44A2-A76B-F6C6EA068A85}" destId="{117BB8DA-7A21-419A-8F86-4A3E7F9BF2FC}" srcOrd="1" destOrd="0" presId="urn:microsoft.com/office/officeart/2008/layout/LinedList"/>
    <dgm:cxn modelId="{609ADF7B-CB5A-4A6E-A775-89E4DFD9069D}" type="presParOf" srcId="{117BB8DA-7A21-419A-8F86-4A3E7F9BF2FC}" destId="{9C7A2A47-7451-4E94-ADD1-14149252D44B}" srcOrd="0" destOrd="0" presId="urn:microsoft.com/office/officeart/2008/layout/LinedList"/>
    <dgm:cxn modelId="{0707E6EF-56E8-4019-A203-94E1A616F96B}" type="presParOf" srcId="{117BB8DA-7A21-419A-8F86-4A3E7F9BF2FC}" destId="{F113D79D-77B8-4F86-9812-2456E92F399A}" srcOrd="1" destOrd="0" presId="urn:microsoft.com/office/officeart/2008/layout/LinedList"/>
    <dgm:cxn modelId="{2A021D7A-1AD9-41B4-B51C-BD20F26C3F64}" type="presParOf" srcId="{F113D79D-77B8-4F86-9812-2456E92F399A}" destId="{322A944F-E750-441F-8F4D-367635A3C35C}" srcOrd="0" destOrd="0" presId="urn:microsoft.com/office/officeart/2008/layout/LinedList"/>
    <dgm:cxn modelId="{3A45A020-7B30-4A83-8C82-C321FEBB532D}" type="presParOf" srcId="{F113D79D-77B8-4F86-9812-2456E92F399A}" destId="{6E54A587-2637-4025-B01D-0A6162A67D44}" srcOrd="1" destOrd="0" presId="urn:microsoft.com/office/officeart/2008/layout/LinedList"/>
    <dgm:cxn modelId="{C5D075CB-C021-4AC8-9D2A-2D2122510EB9}" type="presParOf" srcId="{F113D79D-77B8-4F86-9812-2456E92F399A}" destId="{30BA1298-62FB-41C9-B7DE-729A5B4E94D1}" srcOrd="2" destOrd="0" presId="urn:microsoft.com/office/officeart/2008/layout/LinedList"/>
    <dgm:cxn modelId="{B7BAA795-5FFB-4B46-9A66-3BDA8EFF8A32}" type="presParOf" srcId="{117BB8DA-7A21-419A-8F86-4A3E7F9BF2FC}" destId="{7975428E-479B-470D-BDDB-2398860EA8B7}" srcOrd="2" destOrd="0" presId="urn:microsoft.com/office/officeart/2008/layout/LinedList"/>
    <dgm:cxn modelId="{1EB00A74-82EE-44D3-9C8C-55FCD409093A}" type="presParOf" srcId="{117BB8DA-7A21-419A-8F86-4A3E7F9BF2FC}" destId="{74029A49-C38E-4065-BC6A-E9697346AABD}" srcOrd="3" destOrd="0" presId="urn:microsoft.com/office/officeart/2008/layout/LinedList"/>
    <dgm:cxn modelId="{8A0B5E5B-52DD-4D57-9061-B5E484BDDBFE}" type="presParOf" srcId="{22D92697-4919-45E0-9B91-F809E9A329BE}" destId="{AB04C6A1-E479-4260-992D-55A287616E89}" srcOrd="4" destOrd="0" presId="urn:microsoft.com/office/officeart/2008/layout/LinedList"/>
    <dgm:cxn modelId="{876163E0-C365-48CE-917B-99FC6570E896}" type="presParOf" srcId="{22D92697-4919-45E0-9B91-F809E9A329BE}" destId="{C26C2B3D-9A1D-4564-8827-7820325D38E3}" srcOrd="5" destOrd="0" presId="urn:microsoft.com/office/officeart/2008/layout/LinedList"/>
    <dgm:cxn modelId="{93E40863-CAC9-49D2-B39D-170ED2BB7B02}" type="presParOf" srcId="{C26C2B3D-9A1D-4564-8827-7820325D38E3}" destId="{5E6BBA82-6E15-4229-93F9-99385F3C62A3}" srcOrd="0" destOrd="0" presId="urn:microsoft.com/office/officeart/2008/layout/LinedList"/>
    <dgm:cxn modelId="{2075D1B2-F675-4666-83AD-69126E809A0A}" type="presParOf" srcId="{C26C2B3D-9A1D-4564-8827-7820325D38E3}" destId="{8614D3E5-CE8C-41F7-A777-24B7362106FF}" srcOrd="1" destOrd="0" presId="urn:microsoft.com/office/officeart/2008/layout/LinedList"/>
    <dgm:cxn modelId="{82C36185-F04A-40BD-BF4A-051DFD440852}" type="presParOf" srcId="{8614D3E5-CE8C-41F7-A777-24B7362106FF}" destId="{36D8D7B8-29F0-448B-B1B3-2797917A33C4}" srcOrd="0" destOrd="0" presId="urn:microsoft.com/office/officeart/2008/layout/LinedList"/>
    <dgm:cxn modelId="{C6AF1BA7-C152-47E2-984D-05BB9CABE45B}" type="presParOf" srcId="{8614D3E5-CE8C-41F7-A777-24B7362106FF}" destId="{5CB7565F-6381-4499-B46D-FA00E50DA909}" srcOrd="1" destOrd="0" presId="urn:microsoft.com/office/officeart/2008/layout/LinedList"/>
    <dgm:cxn modelId="{002AD150-7667-48FA-8E95-4D17CCA41D40}" type="presParOf" srcId="{5CB7565F-6381-4499-B46D-FA00E50DA909}" destId="{531AF44B-6FB1-493E-9FE1-6FCDD9FD59E8}" srcOrd="0" destOrd="0" presId="urn:microsoft.com/office/officeart/2008/layout/LinedList"/>
    <dgm:cxn modelId="{54A55CDD-7096-4B16-8F21-129481A92676}" type="presParOf" srcId="{5CB7565F-6381-4499-B46D-FA00E50DA909}" destId="{46CDD703-03D5-460C-8207-1A5A6AC06935}" srcOrd="1" destOrd="0" presId="urn:microsoft.com/office/officeart/2008/layout/LinedList"/>
    <dgm:cxn modelId="{1D2585B4-21E9-4770-9115-2206ACFEB8EF}" type="presParOf" srcId="{5CB7565F-6381-4499-B46D-FA00E50DA909}" destId="{B64FF4BC-D51D-4DF7-A455-DB3F5DC8358A}" srcOrd="2" destOrd="0" presId="urn:microsoft.com/office/officeart/2008/layout/LinedList"/>
    <dgm:cxn modelId="{BCE414DA-60C1-4C9E-ABB5-D097F30FEE4D}" type="presParOf" srcId="{8614D3E5-CE8C-41F7-A777-24B7362106FF}" destId="{99D94279-1C2F-4043-9BFD-71DA950B2D8E}" srcOrd="2" destOrd="0" presId="urn:microsoft.com/office/officeart/2008/layout/LinedList"/>
    <dgm:cxn modelId="{FE6B9A3C-7903-4C7D-87E3-CBA765772934}" type="presParOf" srcId="{8614D3E5-CE8C-41F7-A777-24B7362106FF}" destId="{43FA2DBD-A3E5-495E-BF65-46CB78BA1DEB}" srcOrd="3" destOrd="0" presId="urn:microsoft.com/office/officeart/2008/layout/LinedList"/>
    <dgm:cxn modelId="{16511F79-2FB3-4EB7-9AE0-8F46C9AF4DFD}" type="presParOf" srcId="{22D92697-4919-45E0-9B91-F809E9A329BE}" destId="{75D139C0-7227-404E-9401-9EDD0EEEC619}" srcOrd="6" destOrd="0" presId="urn:microsoft.com/office/officeart/2008/layout/LinedList"/>
    <dgm:cxn modelId="{0EDBE124-B570-49D5-86E1-741BC9A73448}" type="presParOf" srcId="{22D92697-4919-45E0-9B91-F809E9A329BE}" destId="{BB9AB191-3283-4730-B308-B600B1B87F9A}" srcOrd="7" destOrd="0" presId="urn:microsoft.com/office/officeart/2008/layout/LinedList"/>
    <dgm:cxn modelId="{D5135867-DA0F-461F-9443-E46ABE27B399}" type="presParOf" srcId="{BB9AB191-3283-4730-B308-B600B1B87F9A}" destId="{B9E121E8-D6A7-4890-A831-0561B3718EA5}" srcOrd="0" destOrd="0" presId="urn:microsoft.com/office/officeart/2008/layout/LinedList"/>
    <dgm:cxn modelId="{96D7CF4B-669E-439F-9384-132E26B95B2A}" type="presParOf" srcId="{BB9AB191-3283-4730-B308-B600B1B87F9A}" destId="{C948FFCE-C7C4-47EF-8B01-AF7809063421}" srcOrd="1" destOrd="0" presId="urn:microsoft.com/office/officeart/2008/layout/LinedList"/>
    <dgm:cxn modelId="{E2951046-6B06-437E-AAF9-28BC89668170}" type="presParOf" srcId="{C948FFCE-C7C4-47EF-8B01-AF7809063421}" destId="{B93077C8-B738-4D3D-98A0-622B12E199CA}" srcOrd="0" destOrd="0" presId="urn:microsoft.com/office/officeart/2008/layout/LinedList"/>
    <dgm:cxn modelId="{059EEA76-0B57-48AD-8F9B-0B68AD89D1A3}" type="presParOf" srcId="{C948FFCE-C7C4-47EF-8B01-AF7809063421}" destId="{0D30EB98-39CF-4B0A-BC18-81DC5A4792B3}" srcOrd="1" destOrd="0" presId="urn:microsoft.com/office/officeart/2008/layout/LinedList"/>
    <dgm:cxn modelId="{2D181B6B-11E9-4D56-A964-74BF9CF0A5BC}" type="presParOf" srcId="{0D30EB98-39CF-4B0A-BC18-81DC5A4792B3}" destId="{89CE4ABA-CB20-46A2-A71C-EAB7C95AB740}" srcOrd="0" destOrd="0" presId="urn:microsoft.com/office/officeart/2008/layout/LinedList"/>
    <dgm:cxn modelId="{E350EFC2-9CCF-4B40-9449-D18D8D5F876F}" type="presParOf" srcId="{0D30EB98-39CF-4B0A-BC18-81DC5A4792B3}" destId="{E2003B1F-0DCC-4B0F-A3DC-BDFEDAA28558}" srcOrd="1" destOrd="0" presId="urn:microsoft.com/office/officeart/2008/layout/LinedList"/>
    <dgm:cxn modelId="{6C2B0862-B2F1-440F-ABEA-62932A4AA614}" type="presParOf" srcId="{0D30EB98-39CF-4B0A-BC18-81DC5A4792B3}" destId="{081D62C1-B1B6-4F3D-9E82-DA3769C956EC}" srcOrd="2" destOrd="0" presId="urn:microsoft.com/office/officeart/2008/layout/LinedList"/>
    <dgm:cxn modelId="{BDF21E83-8A05-4153-82B0-A01CA7749E78}" type="presParOf" srcId="{C948FFCE-C7C4-47EF-8B01-AF7809063421}" destId="{9062F982-A6BE-4DBA-A1F7-94C34325062E}" srcOrd="2" destOrd="0" presId="urn:microsoft.com/office/officeart/2008/layout/LinedList"/>
    <dgm:cxn modelId="{78076309-ECF2-4077-9735-549DB3A7CEC1}" type="presParOf" srcId="{C948FFCE-C7C4-47EF-8B01-AF7809063421}" destId="{F4601ADC-C974-4C0C-A0FF-7BDE62C685A3}" srcOrd="3" destOrd="0" presId="urn:microsoft.com/office/officeart/2008/layout/LinedList"/>
    <dgm:cxn modelId="{430B6F8F-904C-4C2E-824F-20C71DFE7197}" type="presParOf" srcId="{C948FFCE-C7C4-47EF-8B01-AF7809063421}" destId="{0A348445-F89E-491D-9B03-687BD3B0C377}" srcOrd="4" destOrd="0" presId="urn:microsoft.com/office/officeart/2008/layout/LinedList"/>
    <dgm:cxn modelId="{041DD8CC-B8EE-4B31-A924-A511A04D0538}" type="presParOf" srcId="{0A348445-F89E-491D-9B03-687BD3B0C377}" destId="{A045B039-8805-4A0F-B618-61189E7A21AE}" srcOrd="0" destOrd="0" presId="urn:microsoft.com/office/officeart/2008/layout/LinedList"/>
    <dgm:cxn modelId="{DDC8DCBD-23DA-460F-98E8-91AC8960FD51}" type="presParOf" srcId="{0A348445-F89E-491D-9B03-687BD3B0C377}" destId="{0E684D0E-CD2E-4605-BF2B-7E4CBC98297F}" srcOrd="1" destOrd="0" presId="urn:microsoft.com/office/officeart/2008/layout/LinedList"/>
    <dgm:cxn modelId="{70D01265-C2ED-4C73-B659-9DE98ED700A1}" type="presParOf" srcId="{0A348445-F89E-491D-9B03-687BD3B0C377}" destId="{0B101F0F-1354-419C-B587-33CD0F755C06}" srcOrd="2" destOrd="0" presId="urn:microsoft.com/office/officeart/2008/layout/LinedList"/>
    <dgm:cxn modelId="{D5163D97-407B-41A3-9AA6-7386485DE16A}" type="presParOf" srcId="{C948FFCE-C7C4-47EF-8B01-AF7809063421}" destId="{173C4035-CB7E-4A5C-8312-D98946955117}" srcOrd="5" destOrd="0" presId="urn:microsoft.com/office/officeart/2008/layout/LinedList"/>
    <dgm:cxn modelId="{08CF3FBB-63D8-4A1E-BAA6-18CCE496ABCB}" type="presParOf" srcId="{C948FFCE-C7C4-47EF-8B01-AF7809063421}" destId="{5968027C-790F-41F9-A2B1-4E3A37EA3202}" srcOrd="6" destOrd="0" presId="urn:microsoft.com/office/officeart/2008/layout/LinedList"/>
    <dgm:cxn modelId="{5CAE7617-7273-49B2-A2D3-7402E42E6572}" type="presParOf" srcId="{22D92697-4919-45E0-9B91-F809E9A329BE}" destId="{EDA240E1-4E78-4DEC-A2C3-D32291389B86}" srcOrd="8" destOrd="0" presId="urn:microsoft.com/office/officeart/2008/layout/LinedList"/>
    <dgm:cxn modelId="{25502BAE-66F0-4CCD-9F5C-6A1F50C7EE28}" type="presParOf" srcId="{22D92697-4919-45E0-9B91-F809E9A329BE}" destId="{45EA310C-6F5E-46B0-9FB3-69DE7C2F6FCB}" srcOrd="9" destOrd="0" presId="urn:microsoft.com/office/officeart/2008/layout/LinedList"/>
    <dgm:cxn modelId="{BCF0A306-0681-4C07-8C25-36C23FBA2F4E}" type="presParOf" srcId="{45EA310C-6F5E-46B0-9FB3-69DE7C2F6FCB}" destId="{E16F639E-0B01-42C1-8483-1A23D3291AEC}" srcOrd="0" destOrd="0" presId="urn:microsoft.com/office/officeart/2008/layout/LinedList"/>
    <dgm:cxn modelId="{D767DBB4-C0AE-415B-AC0A-AAFD40F44BC2}" type="presParOf" srcId="{45EA310C-6F5E-46B0-9FB3-69DE7C2F6FCB}" destId="{09A7E6B8-82E8-4884-A50F-1A41B1A32D05}" srcOrd="1" destOrd="0" presId="urn:microsoft.com/office/officeart/2008/layout/LinedList"/>
    <dgm:cxn modelId="{DE72A3CC-41B9-4DFA-8D6E-92D376EFD59D}" type="presParOf" srcId="{09A7E6B8-82E8-4884-A50F-1A41B1A32D05}" destId="{A6BF9E5D-C32A-4A23-BC61-B5EEBD1547D8}" srcOrd="0" destOrd="0" presId="urn:microsoft.com/office/officeart/2008/layout/LinedList"/>
    <dgm:cxn modelId="{5FBC9C0D-04AE-441E-90C3-D3ED573ADAA1}" type="presParOf" srcId="{09A7E6B8-82E8-4884-A50F-1A41B1A32D05}" destId="{AA56872C-C2C8-4818-91D2-E4FE901E60FB}" srcOrd="1" destOrd="0" presId="urn:microsoft.com/office/officeart/2008/layout/LinedList"/>
    <dgm:cxn modelId="{46EF68E3-F566-413E-A645-BEB462F51F7A}" type="presParOf" srcId="{AA56872C-C2C8-4818-91D2-E4FE901E60FB}" destId="{64923486-2511-4657-BD7A-ECB0B73962DD}" srcOrd="0" destOrd="0" presId="urn:microsoft.com/office/officeart/2008/layout/LinedList"/>
    <dgm:cxn modelId="{558E978D-AFAE-4B96-98FE-4C0AD8BD267F}" type="presParOf" srcId="{AA56872C-C2C8-4818-91D2-E4FE901E60FB}" destId="{36E3AB84-0F18-47FE-BF85-932CEA2405FB}" srcOrd="1" destOrd="0" presId="urn:microsoft.com/office/officeart/2008/layout/LinedList"/>
    <dgm:cxn modelId="{286E9EB3-AF4F-4325-A7A4-D346750E36AC}" type="presParOf" srcId="{AA56872C-C2C8-4818-91D2-E4FE901E60FB}" destId="{4AC073AA-C11C-43AF-BE27-7A153BB346AA}" srcOrd="2" destOrd="0" presId="urn:microsoft.com/office/officeart/2008/layout/LinedList"/>
    <dgm:cxn modelId="{4F8962AB-EAB8-4A37-8E79-476E03E30EA1}" type="presParOf" srcId="{09A7E6B8-82E8-4884-A50F-1A41B1A32D05}" destId="{97720A7C-BA28-4F88-83AB-2CDC1E808C50}" srcOrd="2" destOrd="0" presId="urn:microsoft.com/office/officeart/2008/layout/LinedList"/>
    <dgm:cxn modelId="{648E5FA5-F882-4B48-A3AF-2C8CD84E3E55}" type="presParOf" srcId="{09A7E6B8-82E8-4884-A50F-1A41B1A32D05}" destId="{134D6F3B-290D-4DC6-9169-CAD41D4A189D}" srcOrd="3" destOrd="0" presId="urn:microsoft.com/office/officeart/2008/layout/LinedList"/>
    <dgm:cxn modelId="{3F57F448-C5D3-483F-B205-562E0A1E627D}" type="presParOf" srcId="{22D92697-4919-45E0-9B91-F809E9A329BE}" destId="{8AA24D02-613D-4CF4-A5E0-5A9E59CD7219}" srcOrd="10" destOrd="0" presId="urn:microsoft.com/office/officeart/2008/layout/LinedList"/>
    <dgm:cxn modelId="{EE9F29C7-374D-40B2-951D-22C81D168E7A}" type="presParOf" srcId="{22D92697-4919-45E0-9B91-F809E9A329BE}" destId="{C8E5D87A-4A37-4A23-85CC-E313BC32F645}" srcOrd="11" destOrd="0" presId="urn:microsoft.com/office/officeart/2008/layout/LinedList"/>
    <dgm:cxn modelId="{D53A6D35-7204-432B-BA65-08784924764F}" type="presParOf" srcId="{C8E5D87A-4A37-4A23-85CC-E313BC32F645}" destId="{2DA9E933-EB89-4D76-94CA-3EED1CEE927F}" srcOrd="0" destOrd="0" presId="urn:microsoft.com/office/officeart/2008/layout/LinedList"/>
    <dgm:cxn modelId="{37CE058E-C267-47AE-9E59-B1E6DF8E0B15}" type="presParOf" srcId="{C8E5D87A-4A37-4A23-85CC-E313BC32F645}" destId="{BEFEF4D0-90C4-4027-AC25-5D30F89D4AD1}" srcOrd="1" destOrd="0" presId="urn:microsoft.com/office/officeart/2008/layout/LinedList"/>
    <dgm:cxn modelId="{923FD5D4-895F-4869-934A-EE3D96935CF9}" type="presParOf" srcId="{BEFEF4D0-90C4-4027-AC25-5D30F89D4AD1}" destId="{8BBC069F-D981-4526-9C29-164F67690800}" srcOrd="0" destOrd="0" presId="urn:microsoft.com/office/officeart/2008/layout/LinedList"/>
    <dgm:cxn modelId="{AA085B29-0743-4285-8966-15583A8AF999}" type="presParOf" srcId="{BEFEF4D0-90C4-4027-AC25-5D30F89D4AD1}" destId="{B3F78500-2198-4367-A38B-86F447B0BFB3}" srcOrd="1" destOrd="0" presId="urn:microsoft.com/office/officeart/2008/layout/LinedList"/>
    <dgm:cxn modelId="{FB64A734-AC47-4F5E-B71A-7E19C3D248E7}" type="presParOf" srcId="{B3F78500-2198-4367-A38B-86F447B0BFB3}" destId="{8010CA23-D413-4E86-9731-6E3DCC842ACF}" srcOrd="0" destOrd="0" presId="urn:microsoft.com/office/officeart/2008/layout/LinedList"/>
    <dgm:cxn modelId="{EE4FA67A-9ACE-4E5C-AD54-FCD840B49033}" type="presParOf" srcId="{B3F78500-2198-4367-A38B-86F447B0BFB3}" destId="{2D5EE4ED-B16D-4A11-B921-D7086C22B4B3}" srcOrd="1" destOrd="0" presId="urn:microsoft.com/office/officeart/2008/layout/LinedList"/>
    <dgm:cxn modelId="{AEF29BD2-6311-49F1-A95B-1C8B8A3F6240}" type="presParOf" srcId="{B3F78500-2198-4367-A38B-86F447B0BFB3}" destId="{759CBF4D-9222-4DA7-82D0-8588D5008758}" srcOrd="2" destOrd="0" presId="urn:microsoft.com/office/officeart/2008/layout/LinedList"/>
    <dgm:cxn modelId="{84E45B02-DC6A-450A-A605-73C480198CDB}" type="presParOf" srcId="{BEFEF4D0-90C4-4027-AC25-5D30F89D4AD1}" destId="{EA880AE8-1097-49CA-8329-A1CDFE6361BE}" srcOrd="2" destOrd="0" presId="urn:microsoft.com/office/officeart/2008/layout/LinedList"/>
    <dgm:cxn modelId="{71912952-D946-4A32-B34B-26408D252FDB}" type="presParOf" srcId="{BEFEF4D0-90C4-4027-AC25-5D30F89D4AD1}" destId="{293851C8-64C5-4621-BF69-CBFE664EC066}" srcOrd="3" destOrd="0" presId="urn:microsoft.com/office/officeart/2008/layout/LinedList"/>
    <dgm:cxn modelId="{571CECCD-CCC7-4FDF-A93F-0956F929FAA5}" type="presParOf" srcId="{22D92697-4919-45E0-9B91-F809E9A329BE}" destId="{684455ED-314A-4DEA-9DF5-43D4D4A895DA}" srcOrd="12" destOrd="0" presId="urn:microsoft.com/office/officeart/2008/layout/LinedList"/>
    <dgm:cxn modelId="{6D873308-467F-4218-89A5-FB02F8A8AD95}" type="presParOf" srcId="{22D92697-4919-45E0-9B91-F809E9A329BE}" destId="{6B49CDD7-5289-46F9-8C95-CC736B90C8D0}" srcOrd="13" destOrd="0" presId="urn:microsoft.com/office/officeart/2008/layout/LinedList"/>
    <dgm:cxn modelId="{9C80145E-BFAE-4F5B-91C0-CB14D1CC08CA}" type="presParOf" srcId="{6B49CDD7-5289-46F9-8C95-CC736B90C8D0}" destId="{6820EF3D-244D-4338-84D8-D4665B938FB0}" srcOrd="0" destOrd="0" presId="urn:microsoft.com/office/officeart/2008/layout/LinedList"/>
    <dgm:cxn modelId="{D79AD846-642C-4311-A7EA-8AB0C6795F6F}" type="presParOf" srcId="{6B49CDD7-5289-46F9-8C95-CC736B90C8D0}" destId="{E3197B91-B00C-40C7-933D-BF7C32959162}" srcOrd="1" destOrd="0" presId="urn:microsoft.com/office/officeart/2008/layout/LinedList"/>
    <dgm:cxn modelId="{B3A5221B-D502-4B64-B20D-3BD8CABE06D6}" type="presParOf" srcId="{E3197B91-B00C-40C7-933D-BF7C32959162}" destId="{3B1A69DE-020E-4BE6-8729-0E8C75ACFF39}" srcOrd="0" destOrd="0" presId="urn:microsoft.com/office/officeart/2008/layout/LinedList"/>
    <dgm:cxn modelId="{C98CB8D0-2583-4FF4-9E64-167BE28119D5}" type="presParOf" srcId="{E3197B91-B00C-40C7-933D-BF7C32959162}" destId="{431FD6FE-77D9-45A3-A2B2-BEE84E099CE1}" srcOrd="1" destOrd="0" presId="urn:microsoft.com/office/officeart/2008/layout/LinedList"/>
    <dgm:cxn modelId="{13EC8FA4-8338-4172-ADBA-766C82D10371}" type="presParOf" srcId="{431FD6FE-77D9-45A3-A2B2-BEE84E099CE1}" destId="{6EBF84A7-D004-4A5F-B33F-028F649EC844}" srcOrd="0" destOrd="0" presId="urn:microsoft.com/office/officeart/2008/layout/LinedList"/>
    <dgm:cxn modelId="{7BEF3163-DDE7-4BBE-87FF-948F279679EC}" type="presParOf" srcId="{431FD6FE-77D9-45A3-A2B2-BEE84E099CE1}" destId="{7913B152-D2D1-4E92-8C4D-6B75B35F6B8E}" srcOrd="1" destOrd="0" presId="urn:microsoft.com/office/officeart/2008/layout/LinedList"/>
    <dgm:cxn modelId="{9D7D9047-2021-4EAB-AA8F-D22E24A7DD56}" type="presParOf" srcId="{431FD6FE-77D9-45A3-A2B2-BEE84E099CE1}" destId="{B66F14F2-2F13-4BE5-832D-3AAF31738351}" srcOrd="2" destOrd="0" presId="urn:microsoft.com/office/officeart/2008/layout/LinedList"/>
    <dgm:cxn modelId="{F7E0FDC4-3918-48E8-8E5D-D8E6890208CA}" type="presParOf" srcId="{E3197B91-B00C-40C7-933D-BF7C32959162}" destId="{EDD1CECF-1237-45A2-9BF3-DD2D1D5443F1}" srcOrd="2" destOrd="0" presId="urn:microsoft.com/office/officeart/2008/layout/LinedList"/>
    <dgm:cxn modelId="{2A9A4513-0D56-4058-9C4E-E0FB292F9B7C}" type="presParOf" srcId="{E3197B91-B00C-40C7-933D-BF7C32959162}" destId="{FE02583F-D029-4E06-A81A-3C97B6137F35}"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B2B0DD-2F68-4656-8046-311C61DE021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902FC49-8EF3-4A80-BF17-8A099516B266}">
      <dgm:prSet/>
      <dgm:spPr/>
      <dgm:t>
        <a:bodyPr/>
        <a:lstStyle/>
        <a:p>
          <a:pPr>
            <a:lnSpc>
              <a:spcPct val="100000"/>
            </a:lnSpc>
          </a:pPr>
          <a:r>
            <a:rPr lang="en-US" dirty="0"/>
            <a:t>Secure</a:t>
          </a:r>
        </a:p>
      </dgm:t>
    </dgm:pt>
    <dgm:pt modelId="{6DD7153F-D86C-491E-A2DE-16DAAA5DF108}" type="parTrans" cxnId="{B75ECAFE-B881-4C56-A170-29E816D32510}">
      <dgm:prSet/>
      <dgm:spPr/>
      <dgm:t>
        <a:bodyPr/>
        <a:lstStyle/>
        <a:p>
          <a:endParaRPr lang="en-US"/>
        </a:p>
      </dgm:t>
    </dgm:pt>
    <dgm:pt modelId="{D9F4496B-B108-4FC7-8BCD-A2C737672519}" type="sibTrans" cxnId="{B75ECAFE-B881-4C56-A170-29E816D32510}">
      <dgm:prSet/>
      <dgm:spPr/>
      <dgm:t>
        <a:bodyPr/>
        <a:lstStyle/>
        <a:p>
          <a:endParaRPr lang="en-US"/>
        </a:p>
      </dgm:t>
    </dgm:pt>
    <dgm:pt modelId="{ECE4A50C-6FB3-4B3D-B954-5AC74A64D9CC}">
      <dgm:prSet/>
      <dgm:spPr/>
      <dgm:t>
        <a:bodyPr/>
        <a:lstStyle/>
        <a:p>
          <a:pPr>
            <a:lnSpc>
              <a:spcPct val="100000"/>
            </a:lnSpc>
          </a:pPr>
          <a:r>
            <a:rPr lang="en-US" dirty="0"/>
            <a:t>Only authorized users can access various information</a:t>
          </a:r>
        </a:p>
      </dgm:t>
    </dgm:pt>
    <dgm:pt modelId="{AC572478-4CA5-44E1-B1FC-E510953C4CB9}" type="parTrans" cxnId="{9AE508D7-9362-452A-BCDA-6D181A69CC75}">
      <dgm:prSet/>
      <dgm:spPr/>
      <dgm:t>
        <a:bodyPr/>
        <a:lstStyle/>
        <a:p>
          <a:endParaRPr lang="en-US"/>
        </a:p>
      </dgm:t>
    </dgm:pt>
    <dgm:pt modelId="{625D92E0-8290-4AE8-8DD5-45054EE41BCB}" type="sibTrans" cxnId="{9AE508D7-9362-452A-BCDA-6D181A69CC75}">
      <dgm:prSet/>
      <dgm:spPr/>
      <dgm:t>
        <a:bodyPr/>
        <a:lstStyle/>
        <a:p>
          <a:endParaRPr lang="en-US"/>
        </a:p>
      </dgm:t>
    </dgm:pt>
    <dgm:pt modelId="{AEDE4BE1-EA91-4226-9F17-604AF704AC0B}">
      <dgm:prSet/>
      <dgm:spPr/>
      <dgm:t>
        <a:bodyPr/>
        <a:lstStyle/>
        <a:p>
          <a:pPr>
            <a:lnSpc>
              <a:spcPct val="100000"/>
            </a:lnSpc>
          </a:pPr>
          <a:r>
            <a:rPr lang="en-US"/>
            <a:t>Available</a:t>
          </a:r>
        </a:p>
      </dgm:t>
    </dgm:pt>
    <dgm:pt modelId="{669E0172-4E50-4C92-AE41-6E66BC636B80}" type="parTrans" cxnId="{D9E1C308-3951-44A4-A3D4-7DD319BD9B6D}">
      <dgm:prSet/>
      <dgm:spPr/>
      <dgm:t>
        <a:bodyPr/>
        <a:lstStyle/>
        <a:p>
          <a:endParaRPr lang="en-US"/>
        </a:p>
      </dgm:t>
    </dgm:pt>
    <dgm:pt modelId="{AB6A6E7B-5D06-4042-899A-713DD5419D99}" type="sibTrans" cxnId="{D9E1C308-3951-44A4-A3D4-7DD319BD9B6D}">
      <dgm:prSet/>
      <dgm:spPr/>
      <dgm:t>
        <a:bodyPr/>
        <a:lstStyle/>
        <a:p>
          <a:endParaRPr lang="en-US"/>
        </a:p>
      </dgm:t>
    </dgm:pt>
    <dgm:pt modelId="{DEB9DF88-E9CF-4237-8680-09803A660B85}">
      <dgm:prSet/>
      <dgm:spPr/>
      <dgm:t>
        <a:bodyPr/>
        <a:lstStyle/>
        <a:p>
          <a:pPr>
            <a:lnSpc>
              <a:spcPct val="100000"/>
            </a:lnSpc>
          </a:pPr>
          <a:r>
            <a:rPr lang="en-US" dirty="0"/>
            <a:t>Users should always be able to access it</a:t>
          </a:r>
        </a:p>
      </dgm:t>
    </dgm:pt>
    <dgm:pt modelId="{AE3FDC04-2038-4D99-ADEC-FB65172D8E6B}" type="parTrans" cxnId="{C478E6AC-BD30-4434-8091-19C78FD658AB}">
      <dgm:prSet/>
      <dgm:spPr/>
      <dgm:t>
        <a:bodyPr/>
        <a:lstStyle/>
        <a:p>
          <a:endParaRPr lang="en-US"/>
        </a:p>
      </dgm:t>
    </dgm:pt>
    <dgm:pt modelId="{173EB7A2-ABBB-456A-8A5F-4A5B33B0C499}" type="sibTrans" cxnId="{C478E6AC-BD30-4434-8091-19C78FD658AB}">
      <dgm:prSet/>
      <dgm:spPr/>
      <dgm:t>
        <a:bodyPr/>
        <a:lstStyle/>
        <a:p>
          <a:endParaRPr lang="en-US"/>
        </a:p>
      </dgm:t>
    </dgm:pt>
    <dgm:pt modelId="{74DBB7C0-EAB8-49FA-9E90-39649712B704}">
      <dgm:prSet/>
      <dgm:spPr/>
      <dgm:t>
        <a:bodyPr/>
        <a:lstStyle/>
        <a:p>
          <a:pPr>
            <a:lnSpc>
              <a:spcPct val="100000"/>
            </a:lnSpc>
          </a:pPr>
          <a:r>
            <a:rPr lang="en-US" dirty="0"/>
            <a:t>Maintainable</a:t>
          </a:r>
        </a:p>
      </dgm:t>
    </dgm:pt>
    <dgm:pt modelId="{EFB3445C-EDE8-44C2-966E-A69FC9A4EBE7}" type="parTrans" cxnId="{AB5B63D5-02D6-4C72-88DC-EE74EC4E3A9E}">
      <dgm:prSet/>
      <dgm:spPr/>
      <dgm:t>
        <a:bodyPr/>
        <a:lstStyle/>
        <a:p>
          <a:endParaRPr lang="en-US"/>
        </a:p>
      </dgm:t>
    </dgm:pt>
    <dgm:pt modelId="{AB96EC4B-2840-4150-A2BE-DCEFAC79A908}" type="sibTrans" cxnId="{AB5B63D5-02D6-4C72-88DC-EE74EC4E3A9E}">
      <dgm:prSet/>
      <dgm:spPr/>
      <dgm:t>
        <a:bodyPr/>
        <a:lstStyle/>
        <a:p>
          <a:endParaRPr lang="en-US"/>
        </a:p>
      </dgm:t>
    </dgm:pt>
    <dgm:pt modelId="{345680D8-4468-4700-8E33-BB1F0ACE4AE7}">
      <dgm:prSet/>
      <dgm:spPr/>
      <dgm:t>
        <a:bodyPr/>
        <a:lstStyle/>
        <a:p>
          <a:pPr>
            <a:lnSpc>
              <a:spcPct val="100000"/>
            </a:lnSpc>
          </a:pPr>
          <a:r>
            <a:rPr lang="en-US" dirty="0"/>
            <a:t>It should be easily maintained over time</a:t>
          </a:r>
        </a:p>
      </dgm:t>
    </dgm:pt>
    <dgm:pt modelId="{DD4D0B50-86A5-4715-8090-605AE9C97343}" type="parTrans" cxnId="{032A69E0-36EF-4423-A5C4-2DD6DE4E3253}">
      <dgm:prSet/>
      <dgm:spPr/>
      <dgm:t>
        <a:bodyPr/>
        <a:lstStyle/>
        <a:p>
          <a:endParaRPr lang="en-US"/>
        </a:p>
      </dgm:t>
    </dgm:pt>
    <dgm:pt modelId="{09305A23-88E0-4628-9FBC-D8ADB0FBD40E}" type="sibTrans" cxnId="{032A69E0-36EF-4423-A5C4-2DD6DE4E3253}">
      <dgm:prSet/>
      <dgm:spPr/>
      <dgm:t>
        <a:bodyPr/>
        <a:lstStyle/>
        <a:p>
          <a:endParaRPr lang="en-US"/>
        </a:p>
      </dgm:t>
    </dgm:pt>
    <dgm:pt modelId="{ABEE67A3-29F7-486C-A675-D17BFE8ACA5E}" type="pres">
      <dgm:prSet presAssocID="{63B2B0DD-2F68-4656-8046-311C61DE021B}" presName="root" presStyleCnt="0">
        <dgm:presLayoutVars>
          <dgm:dir/>
          <dgm:resizeHandles val="exact"/>
        </dgm:presLayoutVars>
      </dgm:prSet>
      <dgm:spPr/>
    </dgm:pt>
    <dgm:pt modelId="{BA58560F-EB37-417B-8A49-98CB7922B95C}" type="pres">
      <dgm:prSet presAssocID="{F902FC49-8EF3-4A80-BF17-8A099516B266}" presName="compNode" presStyleCnt="0"/>
      <dgm:spPr/>
    </dgm:pt>
    <dgm:pt modelId="{ACF80374-22F9-4BA1-8F34-24C81C715F8E}" type="pres">
      <dgm:prSet presAssocID="{F902FC49-8EF3-4A80-BF17-8A099516B266}" presName="bgRect" presStyleLbl="bgShp" presStyleIdx="0" presStyleCnt="3"/>
      <dgm:spPr/>
    </dgm:pt>
    <dgm:pt modelId="{0F43961E-EB0F-4DEB-82E7-C6F2C6E98FE1}" type="pres">
      <dgm:prSet presAssocID="{F902FC49-8EF3-4A80-BF17-8A099516B26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60303B3E-EDC6-4657-8D41-EB4647A7EC74}" type="pres">
      <dgm:prSet presAssocID="{F902FC49-8EF3-4A80-BF17-8A099516B266}" presName="spaceRect" presStyleCnt="0"/>
      <dgm:spPr/>
    </dgm:pt>
    <dgm:pt modelId="{CBDA27D6-F8DC-4E85-B550-0B568A7120B5}" type="pres">
      <dgm:prSet presAssocID="{F902FC49-8EF3-4A80-BF17-8A099516B266}" presName="parTx" presStyleLbl="revTx" presStyleIdx="0" presStyleCnt="6">
        <dgm:presLayoutVars>
          <dgm:chMax val="0"/>
          <dgm:chPref val="0"/>
        </dgm:presLayoutVars>
      </dgm:prSet>
      <dgm:spPr/>
    </dgm:pt>
    <dgm:pt modelId="{FD4AC725-0841-41F1-80C6-697E21B18767}" type="pres">
      <dgm:prSet presAssocID="{F902FC49-8EF3-4A80-BF17-8A099516B266}" presName="desTx" presStyleLbl="revTx" presStyleIdx="1" presStyleCnt="6">
        <dgm:presLayoutVars/>
      </dgm:prSet>
      <dgm:spPr/>
    </dgm:pt>
    <dgm:pt modelId="{BE7D8520-7735-4F14-BE2C-5444F82D65AE}" type="pres">
      <dgm:prSet presAssocID="{D9F4496B-B108-4FC7-8BCD-A2C737672519}" presName="sibTrans" presStyleCnt="0"/>
      <dgm:spPr/>
    </dgm:pt>
    <dgm:pt modelId="{3F0C3860-C2CB-4EB7-8317-4C5ABA8E6623}" type="pres">
      <dgm:prSet presAssocID="{AEDE4BE1-EA91-4226-9F17-604AF704AC0B}" presName="compNode" presStyleCnt="0"/>
      <dgm:spPr/>
    </dgm:pt>
    <dgm:pt modelId="{FC2EC6BA-A0CF-42BC-8682-C2098CFEE1B5}" type="pres">
      <dgm:prSet presAssocID="{AEDE4BE1-EA91-4226-9F17-604AF704AC0B}" presName="bgRect" presStyleLbl="bgShp" presStyleIdx="1" presStyleCnt="3"/>
      <dgm:spPr/>
    </dgm:pt>
    <dgm:pt modelId="{5EEDD5D0-F4EC-449C-8CB3-D81E32C48157}" type="pres">
      <dgm:prSet presAssocID="{AEDE4BE1-EA91-4226-9F17-604AF704AC0B}"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heckmark"/>
        </a:ext>
      </dgm:extLst>
    </dgm:pt>
    <dgm:pt modelId="{9FAE858B-32C0-45EA-B3AC-239362B5A53A}" type="pres">
      <dgm:prSet presAssocID="{AEDE4BE1-EA91-4226-9F17-604AF704AC0B}" presName="spaceRect" presStyleCnt="0"/>
      <dgm:spPr/>
    </dgm:pt>
    <dgm:pt modelId="{96A7D052-2880-44EE-8BEC-FD241847CA46}" type="pres">
      <dgm:prSet presAssocID="{AEDE4BE1-EA91-4226-9F17-604AF704AC0B}" presName="parTx" presStyleLbl="revTx" presStyleIdx="2" presStyleCnt="6">
        <dgm:presLayoutVars>
          <dgm:chMax val="0"/>
          <dgm:chPref val="0"/>
        </dgm:presLayoutVars>
      </dgm:prSet>
      <dgm:spPr/>
    </dgm:pt>
    <dgm:pt modelId="{AD65E898-6485-4E71-93EF-8A9311677C4C}" type="pres">
      <dgm:prSet presAssocID="{AEDE4BE1-EA91-4226-9F17-604AF704AC0B}" presName="desTx" presStyleLbl="revTx" presStyleIdx="3" presStyleCnt="6">
        <dgm:presLayoutVars/>
      </dgm:prSet>
      <dgm:spPr/>
    </dgm:pt>
    <dgm:pt modelId="{DA246D4A-0147-4F7E-9DC2-6A3077769E90}" type="pres">
      <dgm:prSet presAssocID="{AB6A6E7B-5D06-4042-899A-713DD5419D99}" presName="sibTrans" presStyleCnt="0"/>
      <dgm:spPr/>
    </dgm:pt>
    <dgm:pt modelId="{7AECC14B-B49C-490B-B335-3CD476C47635}" type="pres">
      <dgm:prSet presAssocID="{74DBB7C0-EAB8-49FA-9E90-39649712B704}" presName="compNode" presStyleCnt="0"/>
      <dgm:spPr/>
    </dgm:pt>
    <dgm:pt modelId="{C88E6940-A559-4F72-AB76-485C714C6F32}" type="pres">
      <dgm:prSet presAssocID="{74DBB7C0-EAB8-49FA-9E90-39649712B704}" presName="bgRect" presStyleLbl="bgShp" presStyleIdx="2" presStyleCnt="3"/>
      <dgm:spPr/>
    </dgm:pt>
    <dgm:pt modelId="{F56635CB-A7A3-40F6-BBC8-38727C02F6DB}" type="pres">
      <dgm:prSet presAssocID="{74DBB7C0-EAB8-49FA-9E90-39649712B704}"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Tools"/>
        </a:ext>
      </dgm:extLst>
    </dgm:pt>
    <dgm:pt modelId="{E7EF8479-8753-4EE9-989F-F4EF887D1661}" type="pres">
      <dgm:prSet presAssocID="{74DBB7C0-EAB8-49FA-9E90-39649712B704}" presName="spaceRect" presStyleCnt="0"/>
      <dgm:spPr/>
    </dgm:pt>
    <dgm:pt modelId="{992F6EB3-2E92-4C91-9878-36BA5239A604}" type="pres">
      <dgm:prSet presAssocID="{74DBB7C0-EAB8-49FA-9E90-39649712B704}" presName="parTx" presStyleLbl="revTx" presStyleIdx="4" presStyleCnt="6">
        <dgm:presLayoutVars>
          <dgm:chMax val="0"/>
          <dgm:chPref val="0"/>
        </dgm:presLayoutVars>
      </dgm:prSet>
      <dgm:spPr/>
    </dgm:pt>
    <dgm:pt modelId="{F0D14E6D-4DE5-4CC5-A442-2B97543AB53A}" type="pres">
      <dgm:prSet presAssocID="{74DBB7C0-EAB8-49FA-9E90-39649712B704}" presName="desTx" presStyleLbl="revTx" presStyleIdx="5" presStyleCnt="6">
        <dgm:presLayoutVars/>
      </dgm:prSet>
      <dgm:spPr/>
    </dgm:pt>
  </dgm:ptLst>
  <dgm:cxnLst>
    <dgm:cxn modelId="{D9E1C308-3951-44A4-A3D4-7DD319BD9B6D}" srcId="{63B2B0DD-2F68-4656-8046-311C61DE021B}" destId="{AEDE4BE1-EA91-4226-9F17-604AF704AC0B}" srcOrd="1" destOrd="0" parTransId="{669E0172-4E50-4C92-AE41-6E66BC636B80}" sibTransId="{AB6A6E7B-5D06-4042-899A-713DD5419D99}"/>
    <dgm:cxn modelId="{C91D3311-E8D4-462E-A4FF-59588621B5D7}" type="presOf" srcId="{74DBB7C0-EAB8-49FA-9E90-39649712B704}" destId="{992F6EB3-2E92-4C91-9878-36BA5239A604}" srcOrd="0" destOrd="0" presId="urn:microsoft.com/office/officeart/2018/2/layout/IconVerticalSolidList"/>
    <dgm:cxn modelId="{5A7FC14D-022E-4245-BBA8-68330F3B9E6F}" type="presOf" srcId="{345680D8-4468-4700-8E33-BB1F0ACE4AE7}" destId="{F0D14E6D-4DE5-4CC5-A442-2B97543AB53A}" srcOrd="0" destOrd="0" presId="urn:microsoft.com/office/officeart/2018/2/layout/IconVerticalSolidList"/>
    <dgm:cxn modelId="{3BA0CBA0-3E07-4389-8FF6-792F0050458E}" type="presOf" srcId="{63B2B0DD-2F68-4656-8046-311C61DE021B}" destId="{ABEE67A3-29F7-486C-A675-D17BFE8ACA5E}" srcOrd="0" destOrd="0" presId="urn:microsoft.com/office/officeart/2018/2/layout/IconVerticalSolidList"/>
    <dgm:cxn modelId="{C478E6AC-BD30-4434-8091-19C78FD658AB}" srcId="{AEDE4BE1-EA91-4226-9F17-604AF704AC0B}" destId="{DEB9DF88-E9CF-4237-8680-09803A660B85}" srcOrd="0" destOrd="0" parTransId="{AE3FDC04-2038-4D99-ADEC-FB65172D8E6B}" sibTransId="{173EB7A2-ABBB-456A-8A5F-4A5B33B0C499}"/>
    <dgm:cxn modelId="{1FB8B9C9-0381-4011-AD5B-932D7379C5B8}" type="presOf" srcId="{AEDE4BE1-EA91-4226-9F17-604AF704AC0B}" destId="{96A7D052-2880-44EE-8BEC-FD241847CA46}" srcOrd="0" destOrd="0" presId="urn:microsoft.com/office/officeart/2018/2/layout/IconVerticalSolidList"/>
    <dgm:cxn modelId="{A5F635CD-ED96-4990-8DCA-D734FADE9727}" type="presOf" srcId="{F902FC49-8EF3-4A80-BF17-8A099516B266}" destId="{CBDA27D6-F8DC-4E85-B550-0B568A7120B5}" srcOrd="0" destOrd="0" presId="urn:microsoft.com/office/officeart/2018/2/layout/IconVerticalSolidList"/>
    <dgm:cxn modelId="{AB5B63D5-02D6-4C72-88DC-EE74EC4E3A9E}" srcId="{63B2B0DD-2F68-4656-8046-311C61DE021B}" destId="{74DBB7C0-EAB8-49FA-9E90-39649712B704}" srcOrd="2" destOrd="0" parTransId="{EFB3445C-EDE8-44C2-966E-A69FC9A4EBE7}" sibTransId="{AB96EC4B-2840-4150-A2BE-DCEFAC79A908}"/>
    <dgm:cxn modelId="{9AE508D7-9362-452A-BCDA-6D181A69CC75}" srcId="{F902FC49-8EF3-4A80-BF17-8A099516B266}" destId="{ECE4A50C-6FB3-4B3D-B954-5AC74A64D9CC}" srcOrd="0" destOrd="0" parTransId="{AC572478-4CA5-44E1-B1FC-E510953C4CB9}" sibTransId="{625D92E0-8290-4AE8-8DD5-45054EE41BCB}"/>
    <dgm:cxn modelId="{032A69E0-36EF-4423-A5C4-2DD6DE4E3253}" srcId="{74DBB7C0-EAB8-49FA-9E90-39649712B704}" destId="{345680D8-4468-4700-8E33-BB1F0ACE4AE7}" srcOrd="0" destOrd="0" parTransId="{DD4D0B50-86A5-4715-8090-605AE9C97343}" sibTransId="{09305A23-88E0-4628-9FBC-D8ADB0FBD40E}"/>
    <dgm:cxn modelId="{6B289EE1-74A2-4001-AD1E-EFA85094C6CA}" type="presOf" srcId="{DEB9DF88-E9CF-4237-8680-09803A660B85}" destId="{AD65E898-6485-4E71-93EF-8A9311677C4C}" srcOrd="0" destOrd="0" presId="urn:microsoft.com/office/officeart/2018/2/layout/IconVerticalSolidList"/>
    <dgm:cxn modelId="{C7D364F2-9D59-4924-A20A-502092DD756D}" type="presOf" srcId="{ECE4A50C-6FB3-4B3D-B954-5AC74A64D9CC}" destId="{FD4AC725-0841-41F1-80C6-697E21B18767}" srcOrd="0" destOrd="0" presId="urn:microsoft.com/office/officeart/2018/2/layout/IconVerticalSolidList"/>
    <dgm:cxn modelId="{B75ECAFE-B881-4C56-A170-29E816D32510}" srcId="{63B2B0DD-2F68-4656-8046-311C61DE021B}" destId="{F902FC49-8EF3-4A80-BF17-8A099516B266}" srcOrd="0" destOrd="0" parTransId="{6DD7153F-D86C-491E-A2DE-16DAAA5DF108}" sibTransId="{D9F4496B-B108-4FC7-8BCD-A2C737672519}"/>
    <dgm:cxn modelId="{222D05F2-A332-47CE-BE85-C835E990774B}" type="presParOf" srcId="{ABEE67A3-29F7-486C-A675-D17BFE8ACA5E}" destId="{BA58560F-EB37-417B-8A49-98CB7922B95C}" srcOrd="0" destOrd="0" presId="urn:microsoft.com/office/officeart/2018/2/layout/IconVerticalSolidList"/>
    <dgm:cxn modelId="{287C323B-A427-4F54-BE67-71644AA56CFB}" type="presParOf" srcId="{BA58560F-EB37-417B-8A49-98CB7922B95C}" destId="{ACF80374-22F9-4BA1-8F34-24C81C715F8E}" srcOrd="0" destOrd="0" presId="urn:microsoft.com/office/officeart/2018/2/layout/IconVerticalSolidList"/>
    <dgm:cxn modelId="{DF093BE2-2C5E-412D-BD51-F3AC8FBA4EC5}" type="presParOf" srcId="{BA58560F-EB37-417B-8A49-98CB7922B95C}" destId="{0F43961E-EB0F-4DEB-82E7-C6F2C6E98FE1}" srcOrd="1" destOrd="0" presId="urn:microsoft.com/office/officeart/2018/2/layout/IconVerticalSolidList"/>
    <dgm:cxn modelId="{2E6B189B-5047-4023-87B8-3E0EE70855B1}" type="presParOf" srcId="{BA58560F-EB37-417B-8A49-98CB7922B95C}" destId="{60303B3E-EDC6-4657-8D41-EB4647A7EC74}" srcOrd="2" destOrd="0" presId="urn:microsoft.com/office/officeart/2018/2/layout/IconVerticalSolidList"/>
    <dgm:cxn modelId="{A571F0C4-DCCD-41BF-983A-F60693235ACA}" type="presParOf" srcId="{BA58560F-EB37-417B-8A49-98CB7922B95C}" destId="{CBDA27D6-F8DC-4E85-B550-0B568A7120B5}" srcOrd="3" destOrd="0" presId="urn:microsoft.com/office/officeart/2018/2/layout/IconVerticalSolidList"/>
    <dgm:cxn modelId="{49FD714E-3DCB-483B-A5A1-F61231FFAC61}" type="presParOf" srcId="{BA58560F-EB37-417B-8A49-98CB7922B95C}" destId="{FD4AC725-0841-41F1-80C6-697E21B18767}" srcOrd="4" destOrd="0" presId="urn:microsoft.com/office/officeart/2018/2/layout/IconVerticalSolidList"/>
    <dgm:cxn modelId="{C9572C2F-65CD-4B7A-9C80-B849D8B4F265}" type="presParOf" srcId="{ABEE67A3-29F7-486C-A675-D17BFE8ACA5E}" destId="{BE7D8520-7735-4F14-BE2C-5444F82D65AE}" srcOrd="1" destOrd="0" presId="urn:microsoft.com/office/officeart/2018/2/layout/IconVerticalSolidList"/>
    <dgm:cxn modelId="{B44A6F16-181A-4733-8A04-BB0F38DD7947}" type="presParOf" srcId="{ABEE67A3-29F7-486C-A675-D17BFE8ACA5E}" destId="{3F0C3860-C2CB-4EB7-8317-4C5ABA8E6623}" srcOrd="2" destOrd="0" presId="urn:microsoft.com/office/officeart/2018/2/layout/IconVerticalSolidList"/>
    <dgm:cxn modelId="{90C81B96-FF8E-4582-8470-A7177D804822}" type="presParOf" srcId="{3F0C3860-C2CB-4EB7-8317-4C5ABA8E6623}" destId="{FC2EC6BA-A0CF-42BC-8682-C2098CFEE1B5}" srcOrd="0" destOrd="0" presId="urn:microsoft.com/office/officeart/2018/2/layout/IconVerticalSolidList"/>
    <dgm:cxn modelId="{63D377D0-5DE6-475E-BD25-79391DC4FA6B}" type="presParOf" srcId="{3F0C3860-C2CB-4EB7-8317-4C5ABA8E6623}" destId="{5EEDD5D0-F4EC-449C-8CB3-D81E32C48157}" srcOrd="1" destOrd="0" presId="urn:microsoft.com/office/officeart/2018/2/layout/IconVerticalSolidList"/>
    <dgm:cxn modelId="{82F83B07-7BE8-4CBC-94CA-91C9C2B0C52A}" type="presParOf" srcId="{3F0C3860-C2CB-4EB7-8317-4C5ABA8E6623}" destId="{9FAE858B-32C0-45EA-B3AC-239362B5A53A}" srcOrd="2" destOrd="0" presId="urn:microsoft.com/office/officeart/2018/2/layout/IconVerticalSolidList"/>
    <dgm:cxn modelId="{47AA29EF-0EF9-49AC-9F91-933C5887F663}" type="presParOf" srcId="{3F0C3860-C2CB-4EB7-8317-4C5ABA8E6623}" destId="{96A7D052-2880-44EE-8BEC-FD241847CA46}" srcOrd="3" destOrd="0" presId="urn:microsoft.com/office/officeart/2018/2/layout/IconVerticalSolidList"/>
    <dgm:cxn modelId="{F8722F3F-897A-4EED-9792-66EE5C1D70B1}" type="presParOf" srcId="{3F0C3860-C2CB-4EB7-8317-4C5ABA8E6623}" destId="{AD65E898-6485-4E71-93EF-8A9311677C4C}" srcOrd="4" destOrd="0" presId="urn:microsoft.com/office/officeart/2018/2/layout/IconVerticalSolidList"/>
    <dgm:cxn modelId="{21AB9E51-1AAB-4AE6-A5F6-16C748AB5FEF}" type="presParOf" srcId="{ABEE67A3-29F7-486C-A675-D17BFE8ACA5E}" destId="{DA246D4A-0147-4F7E-9DC2-6A3077769E90}" srcOrd="3" destOrd="0" presId="urn:microsoft.com/office/officeart/2018/2/layout/IconVerticalSolidList"/>
    <dgm:cxn modelId="{0095F86B-AC14-46C2-BB91-7FDD9F02CF11}" type="presParOf" srcId="{ABEE67A3-29F7-486C-A675-D17BFE8ACA5E}" destId="{7AECC14B-B49C-490B-B335-3CD476C47635}" srcOrd="4" destOrd="0" presId="urn:microsoft.com/office/officeart/2018/2/layout/IconVerticalSolidList"/>
    <dgm:cxn modelId="{0332529B-46E9-4489-9FA1-72315423D2A5}" type="presParOf" srcId="{7AECC14B-B49C-490B-B335-3CD476C47635}" destId="{C88E6940-A559-4F72-AB76-485C714C6F32}" srcOrd="0" destOrd="0" presId="urn:microsoft.com/office/officeart/2018/2/layout/IconVerticalSolidList"/>
    <dgm:cxn modelId="{DB327BAF-A073-4F21-801C-89D4260BDE37}" type="presParOf" srcId="{7AECC14B-B49C-490B-B335-3CD476C47635}" destId="{F56635CB-A7A3-40F6-BBC8-38727C02F6DB}" srcOrd="1" destOrd="0" presId="urn:microsoft.com/office/officeart/2018/2/layout/IconVerticalSolidList"/>
    <dgm:cxn modelId="{2B4732CD-B87D-4E4A-8887-0ECDE068D8C3}" type="presParOf" srcId="{7AECC14B-B49C-490B-B335-3CD476C47635}" destId="{E7EF8479-8753-4EE9-989F-F4EF887D1661}" srcOrd="2" destOrd="0" presId="urn:microsoft.com/office/officeart/2018/2/layout/IconVerticalSolidList"/>
    <dgm:cxn modelId="{625A00C0-D0CF-4247-9114-BAA4EAC57F97}" type="presParOf" srcId="{7AECC14B-B49C-490B-B335-3CD476C47635}" destId="{992F6EB3-2E92-4C91-9878-36BA5239A604}" srcOrd="3" destOrd="0" presId="urn:microsoft.com/office/officeart/2018/2/layout/IconVerticalSolidList"/>
    <dgm:cxn modelId="{024B6799-B149-4A74-8D2F-4966411265A6}" type="presParOf" srcId="{7AECC14B-B49C-490B-B335-3CD476C47635}" destId="{F0D14E6D-4DE5-4CC5-A442-2B97543AB53A}" srcOrd="4"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D19C63-EE17-4F1B-A56F-4B8E2204B6B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CC96400-0161-4E7A-9DB3-872408CE7232}">
      <dgm:prSet/>
      <dgm:spPr/>
      <dgm:t>
        <a:bodyPr/>
        <a:lstStyle/>
        <a:p>
          <a:r>
            <a:rPr lang="en-US"/>
            <a:t>Users will be required to login to use the system</a:t>
          </a:r>
        </a:p>
      </dgm:t>
    </dgm:pt>
    <dgm:pt modelId="{A695A6BC-CCEA-4256-9B67-E385E2F6B012}" type="parTrans" cxnId="{0CE15B54-840D-468F-A5DC-77E13F3CC8E6}">
      <dgm:prSet/>
      <dgm:spPr/>
      <dgm:t>
        <a:bodyPr/>
        <a:lstStyle/>
        <a:p>
          <a:endParaRPr lang="en-US"/>
        </a:p>
      </dgm:t>
    </dgm:pt>
    <dgm:pt modelId="{8DB16DEC-1B15-4B59-89D5-AF3642560F4D}" type="sibTrans" cxnId="{0CE15B54-840D-468F-A5DC-77E13F3CC8E6}">
      <dgm:prSet/>
      <dgm:spPr/>
      <dgm:t>
        <a:bodyPr/>
        <a:lstStyle/>
        <a:p>
          <a:endParaRPr lang="en-US"/>
        </a:p>
      </dgm:t>
    </dgm:pt>
    <dgm:pt modelId="{87A8954D-08D5-498F-8805-CC85724E1E52}">
      <dgm:prSet/>
      <dgm:spPr/>
      <dgm:t>
        <a:bodyPr/>
        <a:lstStyle/>
        <a:p>
          <a:r>
            <a:rPr lang="en-US"/>
            <a:t>Patients can only access their own data</a:t>
          </a:r>
        </a:p>
      </dgm:t>
    </dgm:pt>
    <dgm:pt modelId="{6689167B-0226-451D-B154-5D2E4DA5E883}" type="parTrans" cxnId="{C6550284-B749-4A55-9D5B-AD077561F4C6}">
      <dgm:prSet/>
      <dgm:spPr/>
      <dgm:t>
        <a:bodyPr/>
        <a:lstStyle/>
        <a:p>
          <a:endParaRPr lang="en-US"/>
        </a:p>
      </dgm:t>
    </dgm:pt>
    <dgm:pt modelId="{0F96B548-BA6A-46CD-B77A-6295A0FB8E86}" type="sibTrans" cxnId="{C6550284-B749-4A55-9D5B-AD077561F4C6}">
      <dgm:prSet/>
      <dgm:spPr/>
      <dgm:t>
        <a:bodyPr/>
        <a:lstStyle/>
        <a:p>
          <a:endParaRPr lang="en-US"/>
        </a:p>
      </dgm:t>
    </dgm:pt>
    <dgm:pt modelId="{47F242DF-07AE-4B6E-82D7-CFA2211EDBF7}">
      <dgm:prSet/>
      <dgm:spPr/>
      <dgm:t>
        <a:bodyPr/>
        <a:lstStyle/>
        <a:p>
          <a:r>
            <a:rPr lang="en-US"/>
            <a:t>Personnel will be given access through the principle of least privilege</a:t>
          </a:r>
        </a:p>
      </dgm:t>
    </dgm:pt>
    <dgm:pt modelId="{20B8BA9E-BC83-417B-9E0A-631E4B6A45EA}" type="parTrans" cxnId="{68CEF863-0482-4A07-B27D-BB9D3F53A1A4}">
      <dgm:prSet/>
      <dgm:spPr/>
      <dgm:t>
        <a:bodyPr/>
        <a:lstStyle/>
        <a:p>
          <a:endParaRPr lang="en-US"/>
        </a:p>
      </dgm:t>
    </dgm:pt>
    <dgm:pt modelId="{0100A3B4-B28A-4857-826F-34D8DE8A7526}" type="sibTrans" cxnId="{68CEF863-0482-4A07-B27D-BB9D3F53A1A4}">
      <dgm:prSet/>
      <dgm:spPr/>
      <dgm:t>
        <a:bodyPr/>
        <a:lstStyle/>
        <a:p>
          <a:endParaRPr lang="en-US"/>
        </a:p>
      </dgm:t>
    </dgm:pt>
    <dgm:pt modelId="{8FB32473-6D44-4213-ABA5-EB1D543F8DD0}">
      <dgm:prSet/>
      <dgm:spPr/>
      <dgm:t>
        <a:bodyPr/>
        <a:lstStyle/>
        <a:p>
          <a:r>
            <a:rPr lang="en-US"/>
            <a:t>An audit history of changes will be kept</a:t>
          </a:r>
        </a:p>
      </dgm:t>
    </dgm:pt>
    <dgm:pt modelId="{B46B6025-366E-42E6-B4E1-44ED2B78CB9F}" type="parTrans" cxnId="{8E341A59-78DE-4CA8-9D61-4F653C3F60F2}">
      <dgm:prSet/>
      <dgm:spPr/>
      <dgm:t>
        <a:bodyPr/>
        <a:lstStyle/>
        <a:p>
          <a:endParaRPr lang="en-US"/>
        </a:p>
      </dgm:t>
    </dgm:pt>
    <dgm:pt modelId="{36B38811-281A-476F-A29B-7F411E6806F3}" type="sibTrans" cxnId="{8E341A59-78DE-4CA8-9D61-4F653C3F60F2}">
      <dgm:prSet/>
      <dgm:spPr/>
      <dgm:t>
        <a:bodyPr/>
        <a:lstStyle/>
        <a:p>
          <a:endParaRPr lang="en-US"/>
        </a:p>
      </dgm:t>
    </dgm:pt>
    <dgm:pt modelId="{C323FCB5-BFF6-42AC-9EFF-00B1CC80A2FC}" type="pres">
      <dgm:prSet presAssocID="{04D19C63-EE17-4F1B-A56F-4B8E2204B6B6}" presName="root" presStyleCnt="0">
        <dgm:presLayoutVars>
          <dgm:dir/>
          <dgm:resizeHandles val="exact"/>
        </dgm:presLayoutVars>
      </dgm:prSet>
      <dgm:spPr/>
    </dgm:pt>
    <dgm:pt modelId="{3FBD5200-AF5D-48F6-8C39-AFEBF59EDEDE}" type="pres">
      <dgm:prSet presAssocID="{ECC96400-0161-4E7A-9DB3-872408CE7232}" presName="compNode" presStyleCnt="0"/>
      <dgm:spPr/>
    </dgm:pt>
    <dgm:pt modelId="{D6D06AA6-2529-4A38-A7FA-11F131E8C785}" type="pres">
      <dgm:prSet presAssocID="{ECC96400-0161-4E7A-9DB3-872408CE723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Key"/>
        </a:ext>
      </dgm:extLst>
    </dgm:pt>
    <dgm:pt modelId="{D89A02EC-9D96-42A5-B792-87188AE07E2C}" type="pres">
      <dgm:prSet presAssocID="{ECC96400-0161-4E7A-9DB3-872408CE7232}" presName="spaceRect" presStyleCnt="0"/>
      <dgm:spPr/>
    </dgm:pt>
    <dgm:pt modelId="{71AD470E-8DE8-426F-83EF-E5910DEBF8E1}" type="pres">
      <dgm:prSet presAssocID="{ECC96400-0161-4E7A-9DB3-872408CE7232}" presName="textRect" presStyleLbl="revTx" presStyleIdx="0" presStyleCnt="4">
        <dgm:presLayoutVars>
          <dgm:chMax val="1"/>
          <dgm:chPref val="1"/>
        </dgm:presLayoutVars>
      </dgm:prSet>
      <dgm:spPr/>
    </dgm:pt>
    <dgm:pt modelId="{03AB50DF-93ED-4E64-B43B-5592ED335F2F}" type="pres">
      <dgm:prSet presAssocID="{8DB16DEC-1B15-4B59-89D5-AF3642560F4D}" presName="sibTrans" presStyleCnt="0"/>
      <dgm:spPr/>
    </dgm:pt>
    <dgm:pt modelId="{B709ADC9-C2EA-4673-81CA-B2B3E987E828}" type="pres">
      <dgm:prSet presAssocID="{87A8954D-08D5-498F-8805-CC85724E1E52}" presName="compNode" presStyleCnt="0"/>
      <dgm:spPr/>
    </dgm:pt>
    <dgm:pt modelId="{2B5A51BA-553F-4ACC-AA30-DA629F480578}" type="pres">
      <dgm:prSet presAssocID="{87A8954D-08D5-498F-8805-CC85724E1E52}"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afe"/>
        </a:ext>
      </dgm:extLst>
    </dgm:pt>
    <dgm:pt modelId="{B9CF5B59-9CCF-47ED-87AA-32353A64B5CF}" type="pres">
      <dgm:prSet presAssocID="{87A8954D-08D5-498F-8805-CC85724E1E52}" presName="spaceRect" presStyleCnt="0"/>
      <dgm:spPr/>
    </dgm:pt>
    <dgm:pt modelId="{9081ABA9-63FC-4D01-BAFD-4F41B7625E07}" type="pres">
      <dgm:prSet presAssocID="{87A8954D-08D5-498F-8805-CC85724E1E52}" presName="textRect" presStyleLbl="revTx" presStyleIdx="1" presStyleCnt="4">
        <dgm:presLayoutVars>
          <dgm:chMax val="1"/>
          <dgm:chPref val="1"/>
        </dgm:presLayoutVars>
      </dgm:prSet>
      <dgm:spPr/>
    </dgm:pt>
    <dgm:pt modelId="{267DEE41-25A8-475B-86F3-B1EB9F7A0BAD}" type="pres">
      <dgm:prSet presAssocID="{0F96B548-BA6A-46CD-B77A-6295A0FB8E86}" presName="sibTrans" presStyleCnt="0"/>
      <dgm:spPr/>
    </dgm:pt>
    <dgm:pt modelId="{1811099E-1E31-43C2-9768-506130BE13C2}" type="pres">
      <dgm:prSet presAssocID="{47F242DF-07AE-4B6E-82D7-CFA2211EDBF7}" presName="compNode" presStyleCnt="0"/>
      <dgm:spPr/>
    </dgm:pt>
    <dgm:pt modelId="{C9F98B5E-1780-4518-99E4-72DDC486B73B}" type="pres">
      <dgm:prSet presAssocID="{47F242DF-07AE-4B6E-82D7-CFA2211EDBF7}"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hield Tick"/>
        </a:ext>
      </dgm:extLst>
    </dgm:pt>
    <dgm:pt modelId="{0DB1B76A-D8C8-4C02-B3FD-FF3AF0B2813B}" type="pres">
      <dgm:prSet presAssocID="{47F242DF-07AE-4B6E-82D7-CFA2211EDBF7}" presName="spaceRect" presStyleCnt="0"/>
      <dgm:spPr/>
    </dgm:pt>
    <dgm:pt modelId="{27AC2E00-38F6-4BCB-AF01-58BF93C8B056}" type="pres">
      <dgm:prSet presAssocID="{47F242DF-07AE-4B6E-82D7-CFA2211EDBF7}" presName="textRect" presStyleLbl="revTx" presStyleIdx="2" presStyleCnt="4">
        <dgm:presLayoutVars>
          <dgm:chMax val="1"/>
          <dgm:chPref val="1"/>
        </dgm:presLayoutVars>
      </dgm:prSet>
      <dgm:spPr/>
    </dgm:pt>
    <dgm:pt modelId="{B3FBE242-DE76-41A8-8DAA-0B88C09C1E29}" type="pres">
      <dgm:prSet presAssocID="{0100A3B4-B28A-4857-826F-34D8DE8A7526}" presName="sibTrans" presStyleCnt="0"/>
      <dgm:spPr/>
    </dgm:pt>
    <dgm:pt modelId="{C147C1A4-7104-40B9-91BA-B1E9F912AB42}" type="pres">
      <dgm:prSet presAssocID="{8FB32473-6D44-4213-ABA5-EB1D543F8DD0}" presName="compNode" presStyleCnt="0"/>
      <dgm:spPr/>
    </dgm:pt>
    <dgm:pt modelId="{98E4471E-C77C-4ADA-ADBD-F5B0D3F327D3}" type="pres">
      <dgm:prSet presAssocID="{8FB32473-6D44-4213-ABA5-EB1D543F8DD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croll"/>
        </a:ext>
      </dgm:extLst>
    </dgm:pt>
    <dgm:pt modelId="{CAFD3233-4EA6-42B0-AFE0-7667772388E1}" type="pres">
      <dgm:prSet presAssocID="{8FB32473-6D44-4213-ABA5-EB1D543F8DD0}" presName="spaceRect" presStyleCnt="0"/>
      <dgm:spPr/>
    </dgm:pt>
    <dgm:pt modelId="{CC1A05C9-6C7C-423C-8284-A270FE521A69}" type="pres">
      <dgm:prSet presAssocID="{8FB32473-6D44-4213-ABA5-EB1D543F8DD0}" presName="textRect" presStyleLbl="revTx" presStyleIdx="3" presStyleCnt="4">
        <dgm:presLayoutVars>
          <dgm:chMax val="1"/>
          <dgm:chPref val="1"/>
        </dgm:presLayoutVars>
      </dgm:prSet>
      <dgm:spPr/>
    </dgm:pt>
  </dgm:ptLst>
  <dgm:cxnLst>
    <dgm:cxn modelId="{21253102-4D5F-4EA7-A814-9EF97DE6BA56}" type="presOf" srcId="{ECC96400-0161-4E7A-9DB3-872408CE7232}" destId="{71AD470E-8DE8-426F-83EF-E5910DEBF8E1}" srcOrd="0" destOrd="0" presId="urn:microsoft.com/office/officeart/2018/2/layout/IconLabelList"/>
    <dgm:cxn modelId="{68CEF863-0482-4A07-B27D-BB9D3F53A1A4}" srcId="{04D19C63-EE17-4F1B-A56F-4B8E2204B6B6}" destId="{47F242DF-07AE-4B6E-82D7-CFA2211EDBF7}" srcOrd="2" destOrd="0" parTransId="{20B8BA9E-BC83-417B-9E0A-631E4B6A45EA}" sibTransId="{0100A3B4-B28A-4857-826F-34D8DE8A7526}"/>
    <dgm:cxn modelId="{7F07E868-A625-491C-A5FE-22B28AE43772}" type="presOf" srcId="{47F242DF-07AE-4B6E-82D7-CFA2211EDBF7}" destId="{27AC2E00-38F6-4BCB-AF01-58BF93C8B056}" srcOrd="0" destOrd="0" presId="urn:microsoft.com/office/officeart/2018/2/layout/IconLabelList"/>
    <dgm:cxn modelId="{0CE15B54-840D-468F-A5DC-77E13F3CC8E6}" srcId="{04D19C63-EE17-4F1B-A56F-4B8E2204B6B6}" destId="{ECC96400-0161-4E7A-9DB3-872408CE7232}" srcOrd="0" destOrd="0" parTransId="{A695A6BC-CCEA-4256-9B67-E385E2F6B012}" sibTransId="{8DB16DEC-1B15-4B59-89D5-AF3642560F4D}"/>
    <dgm:cxn modelId="{8E341A59-78DE-4CA8-9D61-4F653C3F60F2}" srcId="{04D19C63-EE17-4F1B-A56F-4B8E2204B6B6}" destId="{8FB32473-6D44-4213-ABA5-EB1D543F8DD0}" srcOrd="3" destOrd="0" parTransId="{B46B6025-366E-42E6-B4E1-44ED2B78CB9F}" sibTransId="{36B38811-281A-476F-A29B-7F411E6806F3}"/>
    <dgm:cxn modelId="{C6550284-B749-4A55-9D5B-AD077561F4C6}" srcId="{04D19C63-EE17-4F1B-A56F-4B8E2204B6B6}" destId="{87A8954D-08D5-498F-8805-CC85724E1E52}" srcOrd="1" destOrd="0" parTransId="{6689167B-0226-451D-B154-5D2E4DA5E883}" sibTransId="{0F96B548-BA6A-46CD-B77A-6295A0FB8E86}"/>
    <dgm:cxn modelId="{2B49A690-BDB6-49EC-A31F-1C07FA2B21B4}" type="presOf" srcId="{04D19C63-EE17-4F1B-A56F-4B8E2204B6B6}" destId="{C323FCB5-BFF6-42AC-9EFF-00B1CC80A2FC}" srcOrd="0" destOrd="0" presId="urn:microsoft.com/office/officeart/2018/2/layout/IconLabelList"/>
    <dgm:cxn modelId="{1F65DF9B-FAFE-401B-907D-EEE3B6499590}" type="presOf" srcId="{87A8954D-08D5-498F-8805-CC85724E1E52}" destId="{9081ABA9-63FC-4D01-BAFD-4F41B7625E07}" srcOrd="0" destOrd="0" presId="urn:microsoft.com/office/officeart/2018/2/layout/IconLabelList"/>
    <dgm:cxn modelId="{24DFA5B1-2B1F-44AA-A6E9-77EA3DD60CEE}" type="presOf" srcId="{8FB32473-6D44-4213-ABA5-EB1D543F8DD0}" destId="{CC1A05C9-6C7C-423C-8284-A270FE521A69}" srcOrd="0" destOrd="0" presId="urn:microsoft.com/office/officeart/2018/2/layout/IconLabelList"/>
    <dgm:cxn modelId="{DDB02918-4831-4838-900F-66AEC8743AF6}" type="presParOf" srcId="{C323FCB5-BFF6-42AC-9EFF-00B1CC80A2FC}" destId="{3FBD5200-AF5D-48F6-8C39-AFEBF59EDEDE}" srcOrd="0" destOrd="0" presId="urn:microsoft.com/office/officeart/2018/2/layout/IconLabelList"/>
    <dgm:cxn modelId="{0D68547E-CED2-4505-8726-38F8CCCC1995}" type="presParOf" srcId="{3FBD5200-AF5D-48F6-8C39-AFEBF59EDEDE}" destId="{D6D06AA6-2529-4A38-A7FA-11F131E8C785}" srcOrd="0" destOrd="0" presId="urn:microsoft.com/office/officeart/2018/2/layout/IconLabelList"/>
    <dgm:cxn modelId="{16061168-8A30-49DF-91C3-B1754618CA95}" type="presParOf" srcId="{3FBD5200-AF5D-48F6-8C39-AFEBF59EDEDE}" destId="{D89A02EC-9D96-42A5-B792-87188AE07E2C}" srcOrd="1" destOrd="0" presId="urn:microsoft.com/office/officeart/2018/2/layout/IconLabelList"/>
    <dgm:cxn modelId="{143D1CBA-2A58-4D72-B26B-0891EA8CCF94}" type="presParOf" srcId="{3FBD5200-AF5D-48F6-8C39-AFEBF59EDEDE}" destId="{71AD470E-8DE8-426F-83EF-E5910DEBF8E1}" srcOrd="2" destOrd="0" presId="urn:microsoft.com/office/officeart/2018/2/layout/IconLabelList"/>
    <dgm:cxn modelId="{5BF8D4AA-FC87-4F3F-9648-062536CE6EF6}" type="presParOf" srcId="{C323FCB5-BFF6-42AC-9EFF-00B1CC80A2FC}" destId="{03AB50DF-93ED-4E64-B43B-5592ED335F2F}" srcOrd="1" destOrd="0" presId="urn:microsoft.com/office/officeart/2018/2/layout/IconLabelList"/>
    <dgm:cxn modelId="{45D57E1F-A700-417A-A0AB-501BECA26430}" type="presParOf" srcId="{C323FCB5-BFF6-42AC-9EFF-00B1CC80A2FC}" destId="{B709ADC9-C2EA-4673-81CA-B2B3E987E828}" srcOrd="2" destOrd="0" presId="urn:microsoft.com/office/officeart/2018/2/layout/IconLabelList"/>
    <dgm:cxn modelId="{2C57C749-58E5-432B-B33B-7E883B73F769}" type="presParOf" srcId="{B709ADC9-C2EA-4673-81CA-B2B3E987E828}" destId="{2B5A51BA-553F-4ACC-AA30-DA629F480578}" srcOrd="0" destOrd="0" presId="urn:microsoft.com/office/officeart/2018/2/layout/IconLabelList"/>
    <dgm:cxn modelId="{5B59D48C-4A4A-4132-8410-3D39863B9E8F}" type="presParOf" srcId="{B709ADC9-C2EA-4673-81CA-B2B3E987E828}" destId="{B9CF5B59-9CCF-47ED-87AA-32353A64B5CF}" srcOrd="1" destOrd="0" presId="urn:microsoft.com/office/officeart/2018/2/layout/IconLabelList"/>
    <dgm:cxn modelId="{F2E3588B-FA88-4109-8FDB-804A23D36976}" type="presParOf" srcId="{B709ADC9-C2EA-4673-81CA-B2B3E987E828}" destId="{9081ABA9-63FC-4D01-BAFD-4F41B7625E07}" srcOrd="2" destOrd="0" presId="urn:microsoft.com/office/officeart/2018/2/layout/IconLabelList"/>
    <dgm:cxn modelId="{8DC44293-8CD1-4F7C-A6B7-181DFD65D986}" type="presParOf" srcId="{C323FCB5-BFF6-42AC-9EFF-00B1CC80A2FC}" destId="{267DEE41-25A8-475B-86F3-B1EB9F7A0BAD}" srcOrd="3" destOrd="0" presId="urn:microsoft.com/office/officeart/2018/2/layout/IconLabelList"/>
    <dgm:cxn modelId="{CC85BF2E-00CC-408C-9F9A-6EF57CE8451F}" type="presParOf" srcId="{C323FCB5-BFF6-42AC-9EFF-00B1CC80A2FC}" destId="{1811099E-1E31-43C2-9768-506130BE13C2}" srcOrd="4" destOrd="0" presId="urn:microsoft.com/office/officeart/2018/2/layout/IconLabelList"/>
    <dgm:cxn modelId="{343A8C8C-29E9-4339-B3FC-7E5045D4007B}" type="presParOf" srcId="{1811099E-1E31-43C2-9768-506130BE13C2}" destId="{C9F98B5E-1780-4518-99E4-72DDC486B73B}" srcOrd="0" destOrd="0" presId="urn:microsoft.com/office/officeart/2018/2/layout/IconLabelList"/>
    <dgm:cxn modelId="{A8637115-32B7-4513-9BAA-220F1443F128}" type="presParOf" srcId="{1811099E-1E31-43C2-9768-506130BE13C2}" destId="{0DB1B76A-D8C8-4C02-B3FD-FF3AF0B2813B}" srcOrd="1" destOrd="0" presId="urn:microsoft.com/office/officeart/2018/2/layout/IconLabelList"/>
    <dgm:cxn modelId="{FB8E3B42-5D74-40B1-90D5-13A8470A4276}" type="presParOf" srcId="{1811099E-1E31-43C2-9768-506130BE13C2}" destId="{27AC2E00-38F6-4BCB-AF01-58BF93C8B056}" srcOrd="2" destOrd="0" presId="urn:microsoft.com/office/officeart/2018/2/layout/IconLabelList"/>
    <dgm:cxn modelId="{C3AD01E3-C9AC-4C52-AD38-BA4989B55D7C}" type="presParOf" srcId="{C323FCB5-BFF6-42AC-9EFF-00B1CC80A2FC}" destId="{B3FBE242-DE76-41A8-8DAA-0B88C09C1E29}" srcOrd="5" destOrd="0" presId="urn:microsoft.com/office/officeart/2018/2/layout/IconLabelList"/>
    <dgm:cxn modelId="{96202E62-4A5C-47F1-96DB-9D265B210576}" type="presParOf" srcId="{C323FCB5-BFF6-42AC-9EFF-00B1CC80A2FC}" destId="{C147C1A4-7104-40B9-91BA-B1E9F912AB42}" srcOrd="6" destOrd="0" presId="urn:microsoft.com/office/officeart/2018/2/layout/IconLabelList"/>
    <dgm:cxn modelId="{9F85CB85-5966-4FAB-9D41-99939943F51D}" type="presParOf" srcId="{C147C1A4-7104-40B9-91BA-B1E9F912AB42}" destId="{98E4471E-C77C-4ADA-ADBD-F5B0D3F327D3}" srcOrd="0" destOrd="0" presId="urn:microsoft.com/office/officeart/2018/2/layout/IconLabelList"/>
    <dgm:cxn modelId="{40421BF6-616D-440B-B2E9-2B883A446A96}" type="presParOf" srcId="{C147C1A4-7104-40B9-91BA-B1E9F912AB42}" destId="{CAFD3233-4EA6-42B0-AFE0-7667772388E1}" srcOrd="1" destOrd="0" presId="urn:microsoft.com/office/officeart/2018/2/layout/IconLabelList"/>
    <dgm:cxn modelId="{2D54DF6D-8032-4957-BC31-767C2D58A93C}" type="presParOf" srcId="{C147C1A4-7104-40B9-91BA-B1E9F912AB42}" destId="{CC1A05C9-6C7C-423C-8284-A270FE521A6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C9DB886-C15D-492B-BCC5-822A5813CD46}" type="doc">
      <dgm:prSet loTypeId="urn:microsoft.com/office/officeart/2018/2/layout/IconLabelList" loCatId="icon" qsTypeId="urn:microsoft.com/office/officeart/2005/8/quickstyle/simple1" qsCatId="simple" csTypeId="urn:microsoft.com/office/officeart/2018/5/colors/Iconchunking_neutralbg_accent6_2" csCatId="accent6" phldr="1"/>
      <dgm:spPr/>
      <dgm:t>
        <a:bodyPr/>
        <a:lstStyle/>
        <a:p>
          <a:endParaRPr lang="en-US"/>
        </a:p>
      </dgm:t>
    </dgm:pt>
    <dgm:pt modelId="{F619A620-7ABB-4984-89ED-892A0AFFCA58}">
      <dgm:prSet/>
      <dgm:spPr/>
      <dgm:t>
        <a:bodyPr/>
        <a:lstStyle/>
        <a:p>
          <a:r>
            <a:rPr lang="en-US" dirty="0"/>
            <a:t>The system will be accessible via webpage</a:t>
          </a:r>
        </a:p>
      </dgm:t>
    </dgm:pt>
    <dgm:pt modelId="{B833F2B1-75FA-45EE-A508-AA98A764CD85}" type="parTrans" cxnId="{6268AF88-066A-42A6-9B58-98638BE942A9}">
      <dgm:prSet/>
      <dgm:spPr/>
      <dgm:t>
        <a:bodyPr/>
        <a:lstStyle/>
        <a:p>
          <a:endParaRPr lang="en-US"/>
        </a:p>
      </dgm:t>
    </dgm:pt>
    <dgm:pt modelId="{EE63EFDA-4D6D-4036-B615-D6E135CC1D89}" type="sibTrans" cxnId="{6268AF88-066A-42A6-9B58-98638BE942A9}">
      <dgm:prSet/>
      <dgm:spPr/>
      <dgm:t>
        <a:bodyPr/>
        <a:lstStyle/>
        <a:p>
          <a:endParaRPr lang="en-US"/>
        </a:p>
      </dgm:t>
    </dgm:pt>
    <dgm:pt modelId="{16597307-6684-4014-BD31-10D61F0FA791}">
      <dgm:prSet/>
      <dgm:spPr/>
      <dgm:t>
        <a:bodyPr/>
        <a:lstStyle/>
        <a:p>
          <a:r>
            <a:rPr lang="en-US"/>
            <a:t>Service will be hosted by a cluster of load-balanced servers</a:t>
          </a:r>
        </a:p>
      </dgm:t>
    </dgm:pt>
    <dgm:pt modelId="{F4E178DB-B016-423D-80C6-F0D38CF385CA}" type="parTrans" cxnId="{07BA2F22-EE39-4EA8-886E-35CB5CE711DA}">
      <dgm:prSet/>
      <dgm:spPr/>
      <dgm:t>
        <a:bodyPr/>
        <a:lstStyle/>
        <a:p>
          <a:endParaRPr lang="en-US"/>
        </a:p>
      </dgm:t>
    </dgm:pt>
    <dgm:pt modelId="{20E92EFC-8587-4F93-AC1D-A7B8E214B477}" type="sibTrans" cxnId="{07BA2F22-EE39-4EA8-886E-35CB5CE711DA}">
      <dgm:prSet/>
      <dgm:spPr/>
      <dgm:t>
        <a:bodyPr/>
        <a:lstStyle/>
        <a:p>
          <a:endParaRPr lang="en-US"/>
        </a:p>
      </dgm:t>
    </dgm:pt>
    <dgm:pt modelId="{D8C31A61-20D2-4C73-966D-F7EAF46DAB61}">
      <dgm:prSet/>
      <dgm:spPr/>
      <dgm:t>
        <a:bodyPr/>
        <a:lstStyle/>
        <a:p>
          <a:r>
            <a:rPr lang="en-US"/>
            <a:t>Service will have frequent backups</a:t>
          </a:r>
        </a:p>
      </dgm:t>
    </dgm:pt>
    <dgm:pt modelId="{357CB2B1-BE5E-4D6E-9034-E9139A9FCDC1}" type="parTrans" cxnId="{D9B05E06-FDD5-415B-926F-BDB36AC2F53D}">
      <dgm:prSet/>
      <dgm:spPr/>
      <dgm:t>
        <a:bodyPr/>
        <a:lstStyle/>
        <a:p>
          <a:endParaRPr lang="en-US"/>
        </a:p>
      </dgm:t>
    </dgm:pt>
    <dgm:pt modelId="{72FBB311-A56A-4A57-B39B-CBA84162B021}" type="sibTrans" cxnId="{D9B05E06-FDD5-415B-926F-BDB36AC2F53D}">
      <dgm:prSet/>
      <dgm:spPr/>
      <dgm:t>
        <a:bodyPr/>
        <a:lstStyle/>
        <a:p>
          <a:endParaRPr lang="en-US"/>
        </a:p>
      </dgm:t>
    </dgm:pt>
    <dgm:pt modelId="{55DE9C8C-6A7E-4720-B056-1B96CEF08145}">
      <dgm:prSet/>
      <dgm:spPr/>
      <dgm:t>
        <a:bodyPr/>
        <a:lstStyle/>
        <a:p>
          <a:r>
            <a:rPr lang="en-US"/>
            <a:t>Service will be constantly monitored to quickly detect any outages</a:t>
          </a:r>
        </a:p>
      </dgm:t>
    </dgm:pt>
    <dgm:pt modelId="{0408A898-7003-46A5-900A-855EE6FF32DD}" type="parTrans" cxnId="{BE9EFF23-FE6D-4678-A07D-BD200CD2AEB7}">
      <dgm:prSet/>
      <dgm:spPr/>
      <dgm:t>
        <a:bodyPr/>
        <a:lstStyle/>
        <a:p>
          <a:endParaRPr lang="en-US"/>
        </a:p>
      </dgm:t>
    </dgm:pt>
    <dgm:pt modelId="{FA16F8C0-80A9-4FEB-A1C0-01257FEF4D4D}" type="sibTrans" cxnId="{BE9EFF23-FE6D-4678-A07D-BD200CD2AEB7}">
      <dgm:prSet/>
      <dgm:spPr/>
      <dgm:t>
        <a:bodyPr/>
        <a:lstStyle/>
        <a:p>
          <a:endParaRPr lang="en-US"/>
        </a:p>
      </dgm:t>
    </dgm:pt>
    <dgm:pt modelId="{3C841A8E-1C7E-411D-902F-9BB6A2F75AB2}" type="pres">
      <dgm:prSet presAssocID="{EC9DB886-C15D-492B-BCC5-822A5813CD46}" presName="root" presStyleCnt="0">
        <dgm:presLayoutVars>
          <dgm:dir/>
          <dgm:resizeHandles val="exact"/>
        </dgm:presLayoutVars>
      </dgm:prSet>
      <dgm:spPr/>
    </dgm:pt>
    <dgm:pt modelId="{2B4DD5FC-20FA-4623-8991-F280C6036E80}" type="pres">
      <dgm:prSet presAssocID="{F619A620-7ABB-4984-89ED-892A0AFFCA58}" presName="compNode" presStyleCnt="0"/>
      <dgm:spPr/>
    </dgm:pt>
    <dgm:pt modelId="{1B86730C-97C1-4D1A-80A3-7AAF2FECC7C5}" type="pres">
      <dgm:prSet presAssocID="{F619A620-7ABB-4984-89ED-892A0AFFCA5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Internet"/>
        </a:ext>
      </dgm:extLst>
    </dgm:pt>
    <dgm:pt modelId="{5AD0F83A-6B67-4C17-A109-B08066751820}" type="pres">
      <dgm:prSet presAssocID="{F619A620-7ABB-4984-89ED-892A0AFFCA58}" presName="spaceRect" presStyleCnt="0"/>
      <dgm:spPr/>
    </dgm:pt>
    <dgm:pt modelId="{423A0C15-124C-41CB-952D-B8B1A0D0F539}" type="pres">
      <dgm:prSet presAssocID="{F619A620-7ABB-4984-89ED-892A0AFFCA58}" presName="textRect" presStyleLbl="revTx" presStyleIdx="0" presStyleCnt="4">
        <dgm:presLayoutVars>
          <dgm:chMax val="1"/>
          <dgm:chPref val="1"/>
        </dgm:presLayoutVars>
      </dgm:prSet>
      <dgm:spPr/>
    </dgm:pt>
    <dgm:pt modelId="{84ACA9F3-1832-4B1E-874A-B2AD67969B20}" type="pres">
      <dgm:prSet presAssocID="{EE63EFDA-4D6D-4036-B615-D6E135CC1D89}" presName="sibTrans" presStyleCnt="0"/>
      <dgm:spPr/>
    </dgm:pt>
    <dgm:pt modelId="{CA087B50-5B30-4D82-A10B-ADC1DD10E108}" type="pres">
      <dgm:prSet presAssocID="{16597307-6684-4014-BD31-10D61F0FA791}" presName="compNode" presStyleCnt="0"/>
      <dgm:spPr/>
    </dgm:pt>
    <dgm:pt modelId="{37A941F2-6EC2-4341-BDF2-FCD2B36FD177}" type="pres">
      <dgm:prSet presAssocID="{16597307-6684-4014-BD31-10D61F0FA791}"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erver"/>
        </a:ext>
      </dgm:extLst>
    </dgm:pt>
    <dgm:pt modelId="{D7F35063-E2EB-4E3B-9F35-E6BB95A762E1}" type="pres">
      <dgm:prSet presAssocID="{16597307-6684-4014-BD31-10D61F0FA791}" presName="spaceRect" presStyleCnt="0"/>
      <dgm:spPr/>
    </dgm:pt>
    <dgm:pt modelId="{6EE5978A-ECC4-4624-B933-8BE3D262C56C}" type="pres">
      <dgm:prSet presAssocID="{16597307-6684-4014-BD31-10D61F0FA791}" presName="textRect" presStyleLbl="revTx" presStyleIdx="1" presStyleCnt="4">
        <dgm:presLayoutVars>
          <dgm:chMax val="1"/>
          <dgm:chPref val="1"/>
        </dgm:presLayoutVars>
      </dgm:prSet>
      <dgm:spPr/>
    </dgm:pt>
    <dgm:pt modelId="{8C66AEF4-DD9E-4A0E-91C5-1875E249AA91}" type="pres">
      <dgm:prSet presAssocID="{20E92EFC-8587-4F93-AC1D-A7B8E214B477}" presName="sibTrans" presStyleCnt="0"/>
      <dgm:spPr/>
    </dgm:pt>
    <dgm:pt modelId="{9B7115BE-EB92-40AE-9458-4B8162E41D63}" type="pres">
      <dgm:prSet presAssocID="{D8C31A61-20D2-4C73-966D-F7EAF46DAB61}" presName="compNode" presStyleCnt="0"/>
      <dgm:spPr/>
    </dgm:pt>
    <dgm:pt modelId="{3ECA14CE-8ADA-4F3E-B8A2-F1414FF8CF82}" type="pres">
      <dgm:prSet presAssocID="{D8C31A61-20D2-4C73-966D-F7EAF46DAB6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tabase"/>
        </a:ext>
      </dgm:extLst>
    </dgm:pt>
    <dgm:pt modelId="{1E9EB96E-33AC-4BEE-8878-3F727B261A7E}" type="pres">
      <dgm:prSet presAssocID="{D8C31A61-20D2-4C73-966D-F7EAF46DAB61}" presName="spaceRect" presStyleCnt="0"/>
      <dgm:spPr/>
    </dgm:pt>
    <dgm:pt modelId="{0ECB1138-B0F4-45A4-9F4E-210B2869C339}" type="pres">
      <dgm:prSet presAssocID="{D8C31A61-20D2-4C73-966D-F7EAF46DAB61}" presName="textRect" presStyleLbl="revTx" presStyleIdx="2" presStyleCnt="4">
        <dgm:presLayoutVars>
          <dgm:chMax val="1"/>
          <dgm:chPref val="1"/>
        </dgm:presLayoutVars>
      </dgm:prSet>
      <dgm:spPr/>
    </dgm:pt>
    <dgm:pt modelId="{3820368A-6B50-4E92-8A29-60A4FD6903FE}" type="pres">
      <dgm:prSet presAssocID="{72FBB311-A56A-4A57-B39B-CBA84162B021}" presName="sibTrans" presStyleCnt="0"/>
      <dgm:spPr/>
    </dgm:pt>
    <dgm:pt modelId="{4A80109B-4846-4254-85B0-C7AB48382590}" type="pres">
      <dgm:prSet presAssocID="{55DE9C8C-6A7E-4720-B056-1B96CEF08145}" presName="compNode" presStyleCnt="0"/>
      <dgm:spPr/>
    </dgm:pt>
    <dgm:pt modelId="{A034DF28-82F3-4185-9C78-7417CBA16708}" type="pres">
      <dgm:prSet presAssocID="{55DE9C8C-6A7E-4720-B056-1B96CEF08145}"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Heart with pulse"/>
        </a:ext>
      </dgm:extLst>
    </dgm:pt>
    <dgm:pt modelId="{C2671581-6981-4FA3-8572-46225361D50F}" type="pres">
      <dgm:prSet presAssocID="{55DE9C8C-6A7E-4720-B056-1B96CEF08145}" presName="spaceRect" presStyleCnt="0"/>
      <dgm:spPr/>
    </dgm:pt>
    <dgm:pt modelId="{DB5B5797-7660-4B9B-B83C-7621B7C06F1D}" type="pres">
      <dgm:prSet presAssocID="{55DE9C8C-6A7E-4720-B056-1B96CEF08145}" presName="textRect" presStyleLbl="revTx" presStyleIdx="3" presStyleCnt="4">
        <dgm:presLayoutVars>
          <dgm:chMax val="1"/>
          <dgm:chPref val="1"/>
        </dgm:presLayoutVars>
      </dgm:prSet>
      <dgm:spPr/>
    </dgm:pt>
  </dgm:ptLst>
  <dgm:cxnLst>
    <dgm:cxn modelId="{72995002-F901-4BD4-8DE9-54B2285A0425}" type="presOf" srcId="{F619A620-7ABB-4984-89ED-892A0AFFCA58}" destId="{423A0C15-124C-41CB-952D-B8B1A0D0F539}" srcOrd="0" destOrd="0" presId="urn:microsoft.com/office/officeart/2018/2/layout/IconLabelList"/>
    <dgm:cxn modelId="{21F80B03-BA10-4328-87D9-CA60B84280C9}" type="presOf" srcId="{D8C31A61-20D2-4C73-966D-F7EAF46DAB61}" destId="{0ECB1138-B0F4-45A4-9F4E-210B2869C339}" srcOrd="0" destOrd="0" presId="urn:microsoft.com/office/officeart/2018/2/layout/IconLabelList"/>
    <dgm:cxn modelId="{D9B05E06-FDD5-415B-926F-BDB36AC2F53D}" srcId="{EC9DB886-C15D-492B-BCC5-822A5813CD46}" destId="{D8C31A61-20D2-4C73-966D-F7EAF46DAB61}" srcOrd="2" destOrd="0" parTransId="{357CB2B1-BE5E-4D6E-9034-E9139A9FCDC1}" sibTransId="{72FBB311-A56A-4A57-B39B-CBA84162B021}"/>
    <dgm:cxn modelId="{07BA2F22-EE39-4EA8-886E-35CB5CE711DA}" srcId="{EC9DB886-C15D-492B-BCC5-822A5813CD46}" destId="{16597307-6684-4014-BD31-10D61F0FA791}" srcOrd="1" destOrd="0" parTransId="{F4E178DB-B016-423D-80C6-F0D38CF385CA}" sibTransId="{20E92EFC-8587-4F93-AC1D-A7B8E214B477}"/>
    <dgm:cxn modelId="{BE9EFF23-FE6D-4678-A07D-BD200CD2AEB7}" srcId="{EC9DB886-C15D-492B-BCC5-822A5813CD46}" destId="{55DE9C8C-6A7E-4720-B056-1B96CEF08145}" srcOrd="3" destOrd="0" parTransId="{0408A898-7003-46A5-900A-855EE6FF32DD}" sibTransId="{FA16F8C0-80A9-4FEB-A1C0-01257FEF4D4D}"/>
    <dgm:cxn modelId="{6268AF88-066A-42A6-9B58-98638BE942A9}" srcId="{EC9DB886-C15D-492B-BCC5-822A5813CD46}" destId="{F619A620-7ABB-4984-89ED-892A0AFFCA58}" srcOrd="0" destOrd="0" parTransId="{B833F2B1-75FA-45EE-A508-AA98A764CD85}" sibTransId="{EE63EFDA-4D6D-4036-B615-D6E135CC1D89}"/>
    <dgm:cxn modelId="{D558609F-2809-4FD4-813E-0171F7B760AE}" type="presOf" srcId="{55DE9C8C-6A7E-4720-B056-1B96CEF08145}" destId="{DB5B5797-7660-4B9B-B83C-7621B7C06F1D}" srcOrd="0" destOrd="0" presId="urn:microsoft.com/office/officeart/2018/2/layout/IconLabelList"/>
    <dgm:cxn modelId="{CBD9A4E7-26D8-4611-B958-A638EF447FCF}" type="presOf" srcId="{16597307-6684-4014-BD31-10D61F0FA791}" destId="{6EE5978A-ECC4-4624-B933-8BE3D262C56C}" srcOrd="0" destOrd="0" presId="urn:microsoft.com/office/officeart/2018/2/layout/IconLabelList"/>
    <dgm:cxn modelId="{71ACAEEB-E82D-42A8-AB85-E5C2A44191CE}" type="presOf" srcId="{EC9DB886-C15D-492B-BCC5-822A5813CD46}" destId="{3C841A8E-1C7E-411D-902F-9BB6A2F75AB2}" srcOrd="0" destOrd="0" presId="urn:microsoft.com/office/officeart/2018/2/layout/IconLabelList"/>
    <dgm:cxn modelId="{23060370-A28A-4269-8704-90B11DBC592C}" type="presParOf" srcId="{3C841A8E-1C7E-411D-902F-9BB6A2F75AB2}" destId="{2B4DD5FC-20FA-4623-8991-F280C6036E80}" srcOrd="0" destOrd="0" presId="urn:microsoft.com/office/officeart/2018/2/layout/IconLabelList"/>
    <dgm:cxn modelId="{85193B3A-3C91-4324-AAB8-6AA335D9598C}" type="presParOf" srcId="{2B4DD5FC-20FA-4623-8991-F280C6036E80}" destId="{1B86730C-97C1-4D1A-80A3-7AAF2FECC7C5}" srcOrd="0" destOrd="0" presId="urn:microsoft.com/office/officeart/2018/2/layout/IconLabelList"/>
    <dgm:cxn modelId="{9C509C58-1CFC-4207-A13E-A35039B85ACD}" type="presParOf" srcId="{2B4DD5FC-20FA-4623-8991-F280C6036E80}" destId="{5AD0F83A-6B67-4C17-A109-B08066751820}" srcOrd="1" destOrd="0" presId="urn:microsoft.com/office/officeart/2018/2/layout/IconLabelList"/>
    <dgm:cxn modelId="{10175172-ABE8-4152-866C-053D0E3D4811}" type="presParOf" srcId="{2B4DD5FC-20FA-4623-8991-F280C6036E80}" destId="{423A0C15-124C-41CB-952D-B8B1A0D0F539}" srcOrd="2" destOrd="0" presId="urn:microsoft.com/office/officeart/2018/2/layout/IconLabelList"/>
    <dgm:cxn modelId="{73EC1FA1-6407-4A7A-9779-51D5BA3149E2}" type="presParOf" srcId="{3C841A8E-1C7E-411D-902F-9BB6A2F75AB2}" destId="{84ACA9F3-1832-4B1E-874A-B2AD67969B20}" srcOrd="1" destOrd="0" presId="urn:microsoft.com/office/officeart/2018/2/layout/IconLabelList"/>
    <dgm:cxn modelId="{C36758BD-8919-4DB8-9C4C-BC684424B6F5}" type="presParOf" srcId="{3C841A8E-1C7E-411D-902F-9BB6A2F75AB2}" destId="{CA087B50-5B30-4D82-A10B-ADC1DD10E108}" srcOrd="2" destOrd="0" presId="urn:microsoft.com/office/officeart/2018/2/layout/IconLabelList"/>
    <dgm:cxn modelId="{7016229C-01DB-4C1D-9D92-FC1C404A14E6}" type="presParOf" srcId="{CA087B50-5B30-4D82-A10B-ADC1DD10E108}" destId="{37A941F2-6EC2-4341-BDF2-FCD2B36FD177}" srcOrd="0" destOrd="0" presId="urn:microsoft.com/office/officeart/2018/2/layout/IconLabelList"/>
    <dgm:cxn modelId="{6C2107FB-66D2-41F7-A297-20505DACF350}" type="presParOf" srcId="{CA087B50-5B30-4D82-A10B-ADC1DD10E108}" destId="{D7F35063-E2EB-4E3B-9F35-E6BB95A762E1}" srcOrd="1" destOrd="0" presId="urn:microsoft.com/office/officeart/2018/2/layout/IconLabelList"/>
    <dgm:cxn modelId="{5797F221-291F-4D08-AFCF-A6464EB12D90}" type="presParOf" srcId="{CA087B50-5B30-4D82-A10B-ADC1DD10E108}" destId="{6EE5978A-ECC4-4624-B933-8BE3D262C56C}" srcOrd="2" destOrd="0" presId="urn:microsoft.com/office/officeart/2018/2/layout/IconLabelList"/>
    <dgm:cxn modelId="{3B4AD8E6-0CFC-4E71-9B09-E47438A14686}" type="presParOf" srcId="{3C841A8E-1C7E-411D-902F-9BB6A2F75AB2}" destId="{8C66AEF4-DD9E-4A0E-91C5-1875E249AA91}" srcOrd="3" destOrd="0" presId="urn:microsoft.com/office/officeart/2018/2/layout/IconLabelList"/>
    <dgm:cxn modelId="{CCEC0C98-B293-43E4-84CE-65610505D1BE}" type="presParOf" srcId="{3C841A8E-1C7E-411D-902F-9BB6A2F75AB2}" destId="{9B7115BE-EB92-40AE-9458-4B8162E41D63}" srcOrd="4" destOrd="0" presId="urn:microsoft.com/office/officeart/2018/2/layout/IconLabelList"/>
    <dgm:cxn modelId="{7DDB18E0-6180-4F90-A8EC-0E6F060AD771}" type="presParOf" srcId="{9B7115BE-EB92-40AE-9458-4B8162E41D63}" destId="{3ECA14CE-8ADA-4F3E-B8A2-F1414FF8CF82}" srcOrd="0" destOrd="0" presId="urn:microsoft.com/office/officeart/2018/2/layout/IconLabelList"/>
    <dgm:cxn modelId="{04D06A63-4DBA-42C4-8A17-14576F1F4116}" type="presParOf" srcId="{9B7115BE-EB92-40AE-9458-4B8162E41D63}" destId="{1E9EB96E-33AC-4BEE-8878-3F727B261A7E}" srcOrd="1" destOrd="0" presId="urn:microsoft.com/office/officeart/2018/2/layout/IconLabelList"/>
    <dgm:cxn modelId="{34E69AD0-4692-4BA0-9868-B388076595EC}" type="presParOf" srcId="{9B7115BE-EB92-40AE-9458-4B8162E41D63}" destId="{0ECB1138-B0F4-45A4-9F4E-210B2869C339}" srcOrd="2" destOrd="0" presId="urn:microsoft.com/office/officeart/2018/2/layout/IconLabelList"/>
    <dgm:cxn modelId="{E377B05A-35DD-406A-A5D4-970A3CECA142}" type="presParOf" srcId="{3C841A8E-1C7E-411D-902F-9BB6A2F75AB2}" destId="{3820368A-6B50-4E92-8A29-60A4FD6903FE}" srcOrd="5" destOrd="0" presId="urn:microsoft.com/office/officeart/2018/2/layout/IconLabelList"/>
    <dgm:cxn modelId="{DEF541C9-CF53-40C9-B664-03AFE869948B}" type="presParOf" srcId="{3C841A8E-1C7E-411D-902F-9BB6A2F75AB2}" destId="{4A80109B-4846-4254-85B0-C7AB48382590}" srcOrd="6" destOrd="0" presId="urn:microsoft.com/office/officeart/2018/2/layout/IconLabelList"/>
    <dgm:cxn modelId="{26B55886-43CF-47E6-9406-90F85C9A4478}" type="presParOf" srcId="{4A80109B-4846-4254-85B0-C7AB48382590}" destId="{A034DF28-82F3-4185-9C78-7417CBA16708}" srcOrd="0" destOrd="0" presId="urn:microsoft.com/office/officeart/2018/2/layout/IconLabelList"/>
    <dgm:cxn modelId="{93C1834B-DA00-4159-B49A-FA0BDCD96020}" type="presParOf" srcId="{4A80109B-4846-4254-85B0-C7AB48382590}" destId="{C2671581-6981-4FA3-8572-46225361D50F}" srcOrd="1" destOrd="0" presId="urn:microsoft.com/office/officeart/2018/2/layout/IconLabelList"/>
    <dgm:cxn modelId="{ED2B15D1-42F4-4DB2-ABDA-EB0343FE5F17}" type="presParOf" srcId="{4A80109B-4846-4254-85B0-C7AB48382590}" destId="{DB5B5797-7660-4B9B-B83C-7621B7C06F1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C9DB886-C15D-492B-BCC5-822A5813CD46}" type="doc">
      <dgm:prSet loTypeId="urn:microsoft.com/office/officeart/2018/2/layout/IconLabelList" loCatId="icon" qsTypeId="urn:microsoft.com/office/officeart/2005/8/quickstyle/simple1" qsCatId="simple" csTypeId="urn:microsoft.com/office/officeart/2018/5/colors/Iconchunking_neutralbg_accent6_2" csCatId="accent6" phldr="1"/>
      <dgm:spPr/>
      <dgm:t>
        <a:bodyPr/>
        <a:lstStyle/>
        <a:p>
          <a:endParaRPr lang="en-US"/>
        </a:p>
      </dgm:t>
    </dgm:pt>
    <dgm:pt modelId="{F619A620-7ABB-4984-89ED-892A0AFFCA58}">
      <dgm:prSet/>
      <dgm:spPr/>
      <dgm:t>
        <a:bodyPr/>
        <a:lstStyle/>
        <a:p>
          <a:pPr>
            <a:lnSpc>
              <a:spcPct val="100000"/>
            </a:lnSpc>
          </a:pPr>
          <a:r>
            <a:rPr lang="en-US" dirty="0"/>
            <a:t>The service will be designed in modules</a:t>
          </a:r>
        </a:p>
      </dgm:t>
    </dgm:pt>
    <dgm:pt modelId="{B833F2B1-75FA-45EE-A508-AA98A764CD85}" type="parTrans" cxnId="{6268AF88-066A-42A6-9B58-98638BE942A9}">
      <dgm:prSet/>
      <dgm:spPr/>
      <dgm:t>
        <a:bodyPr/>
        <a:lstStyle/>
        <a:p>
          <a:endParaRPr lang="en-US"/>
        </a:p>
      </dgm:t>
    </dgm:pt>
    <dgm:pt modelId="{EE63EFDA-4D6D-4036-B615-D6E135CC1D89}" type="sibTrans" cxnId="{6268AF88-066A-42A6-9B58-98638BE942A9}">
      <dgm:prSet/>
      <dgm:spPr/>
      <dgm:t>
        <a:bodyPr/>
        <a:lstStyle/>
        <a:p>
          <a:endParaRPr lang="en-US"/>
        </a:p>
      </dgm:t>
    </dgm:pt>
    <dgm:pt modelId="{532D98B3-53A8-4E1D-8C8D-32AEF623774D}">
      <dgm:prSet/>
      <dgm:spPr/>
      <dgm:t>
        <a:bodyPr/>
        <a:lstStyle/>
        <a:p>
          <a:pPr>
            <a:lnSpc>
              <a:spcPct val="100000"/>
            </a:lnSpc>
          </a:pPr>
          <a:r>
            <a:rPr lang="en-US"/>
            <a:t>Modules will be easily added or changed over time</a:t>
          </a:r>
          <a:endParaRPr lang="en-US" dirty="0"/>
        </a:p>
      </dgm:t>
    </dgm:pt>
    <dgm:pt modelId="{794A9371-C3B4-4751-B313-CC777F0D2C32}" type="parTrans" cxnId="{390A8C82-F017-4DEA-BBD7-D0484B710587}">
      <dgm:prSet/>
      <dgm:spPr/>
      <dgm:t>
        <a:bodyPr/>
        <a:lstStyle/>
        <a:p>
          <a:endParaRPr lang="en-US"/>
        </a:p>
      </dgm:t>
    </dgm:pt>
    <dgm:pt modelId="{8906B759-AC07-41BD-9116-29CE0BF614EA}" type="sibTrans" cxnId="{390A8C82-F017-4DEA-BBD7-D0484B710587}">
      <dgm:prSet/>
      <dgm:spPr/>
      <dgm:t>
        <a:bodyPr/>
        <a:lstStyle/>
        <a:p>
          <a:endParaRPr lang="en-US"/>
        </a:p>
      </dgm:t>
    </dgm:pt>
    <dgm:pt modelId="{FD4AEE95-BFD2-4766-A475-D9A2DD716090}">
      <dgm:prSet/>
      <dgm:spPr/>
      <dgm:t>
        <a:bodyPr/>
        <a:lstStyle/>
        <a:p>
          <a:pPr>
            <a:lnSpc>
              <a:spcPct val="100000"/>
            </a:lnSpc>
          </a:pPr>
          <a:r>
            <a:rPr lang="en-US"/>
            <a:t>It will accept many kinds of data in patient results</a:t>
          </a:r>
          <a:endParaRPr lang="en-US" dirty="0"/>
        </a:p>
      </dgm:t>
    </dgm:pt>
    <dgm:pt modelId="{1D057F1B-78B4-40F9-9BE6-487FE04C07D4}" type="parTrans" cxnId="{2974EC66-9019-469B-A90F-5D5EEBDC753C}">
      <dgm:prSet/>
      <dgm:spPr/>
      <dgm:t>
        <a:bodyPr/>
        <a:lstStyle/>
        <a:p>
          <a:endParaRPr lang="en-US"/>
        </a:p>
      </dgm:t>
    </dgm:pt>
    <dgm:pt modelId="{C432B43D-3F93-4788-995F-327CAE57462C}" type="sibTrans" cxnId="{2974EC66-9019-469B-A90F-5D5EEBDC753C}">
      <dgm:prSet/>
      <dgm:spPr/>
      <dgm:t>
        <a:bodyPr/>
        <a:lstStyle/>
        <a:p>
          <a:endParaRPr lang="en-US"/>
        </a:p>
      </dgm:t>
    </dgm:pt>
    <dgm:pt modelId="{AB325599-31F9-442E-A6BE-02EEB839F061}">
      <dgm:prSet/>
      <dgm:spPr/>
      <dgm:t>
        <a:bodyPr/>
        <a:lstStyle/>
        <a:p>
          <a:pPr>
            <a:lnSpc>
              <a:spcPct val="100000"/>
            </a:lnSpc>
          </a:pPr>
          <a:r>
            <a:rPr lang="en-US"/>
            <a:t>Database maintenance will be performed routinely</a:t>
          </a:r>
          <a:endParaRPr lang="en-US" dirty="0"/>
        </a:p>
      </dgm:t>
    </dgm:pt>
    <dgm:pt modelId="{8F4B0F70-AAC0-4E6E-8B2A-C582695F948A}" type="parTrans" cxnId="{B7939D57-B41A-4137-9366-78786FE16612}">
      <dgm:prSet/>
      <dgm:spPr/>
      <dgm:t>
        <a:bodyPr/>
        <a:lstStyle/>
        <a:p>
          <a:endParaRPr lang="en-US"/>
        </a:p>
      </dgm:t>
    </dgm:pt>
    <dgm:pt modelId="{CCD05C06-BFD9-42E5-B83E-CF2410C91957}" type="sibTrans" cxnId="{B7939D57-B41A-4137-9366-78786FE16612}">
      <dgm:prSet/>
      <dgm:spPr/>
      <dgm:t>
        <a:bodyPr/>
        <a:lstStyle/>
        <a:p>
          <a:endParaRPr lang="en-US"/>
        </a:p>
      </dgm:t>
    </dgm:pt>
    <dgm:pt modelId="{3C841A8E-1C7E-411D-902F-9BB6A2F75AB2}" type="pres">
      <dgm:prSet presAssocID="{EC9DB886-C15D-492B-BCC5-822A5813CD46}" presName="root" presStyleCnt="0">
        <dgm:presLayoutVars>
          <dgm:dir/>
          <dgm:resizeHandles val="exact"/>
        </dgm:presLayoutVars>
      </dgm:prSet>
      <dgm:spPr/>
    </dgm:pt>
    <dgm:pt modelId="{2B4DD5FC-20FA-4623-8991-F280C6036E80}" type="pres">
      <dgm:prSet presAssocID="{F619A620-7ABB-4984-89ED-892A0AFFCA58}" presName="compNode" presStyleCnt="0"/>
      <dgm:spPr/>
    </dgm:pt>
    <dgm:pt modelId="{1B86730C-97C1-4D1A-80A3-7AAF2FECC7C5}" type="pres">
      <dgm:prSet presAssocID="{F619A620-7ABB-4984-89ED-892A0AFFCA58}"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uzzle pieces"/>
        </a:ext>
      </dgm:extLst>
    </dgm:pt>
    <dgm:pt modelId="{5AD0F83A-6B67-4C17-A109-B08066751820}" type="pres">
      <dgm:prSet presAssocID="{F619A620-7ABB-4984-89ED-892A0AFFCA58}" presName="spaceRect" presStyleCnt="0"/>
      <dgm:spPr/>
    </dgm:pt>
    <dgm:pt modelId="{423A0C15-124C-41CB-952D-B8B1A0D0F539}" type="pres">
      <dgm:prSet presAssocID="{F619A620-7ABB-4984-89ED-892A0AFFCA58}" presName="textRect" presStyleLbl="revTx" presStyleIdx="0" presStyleCnt="4">
        <dgm:presLayoutVars>
          <dgm:chMax val="1"/>
          <dgm:chPref val="1"/>
        </dgm:presLayoutVars>
      </dgm:prSet>
      <dgm:spPr/>
    </dgm:pt>
    <dgm:pt modelId="{84ACA9F3-1832-4B1E-874A-B2AD67969B20}" type="pres">
      <dgm:prSet presAssocID="{EE63EFDA-4D6D-4036-B615-D6E135CC1D89}" presName="sibTrans" presStyleCnt="0"/>
      <dgm:spPr/>
    </dgm:pt>
    <dgm:pt modelId="{0E196409-C615-448B-88C0-DF44DE47ED54}" type="pres">
      <dgm:prSet presAssocID="{532D98B3-53A8-4E1D-8C8D-32AEF623774D}" presName="compNode" presStyleCnt="0"/>
      <dgm:spPr/>
    </dgm:pt>
    <dgm:pt modelId="{4098C1A1-EC93-405F-BF48-FD2DCFDFB43F}" type="pres">
      <dgm:prSet presAssocID="{532D98B3-53A8-4E1D-8C8D-32AEF623774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Add"/>
        </a:ext>
      </dgm:extLst>
    </dgm:pt>
    <dgm:pt modelId="{C57F2DA2-CC19-4F79-A1AC-DCCCBE8B01B8}" type="pres">
      <dgm:prSet presAssocID="{532D98B3-53A8-4E1D-8C8D-32AEF623774D}" presName="spaceRect" presStyleCnt="0"/>
      <dgm:spPr/>
    </dgm:pt>
    <dgm:pt modelId="{7DAC8169-2EBF-4472-9E36-D78FA7C7B9C1}" type="pres">
      <dgm:prSet presAssocID="{532D98B3-53A8-4E1D-8C8D-32AEF623774D}" presName="textRect" presStyleLbl="revTx" presStyleIdx="1" presStyleCnt="4">
        <dgm:presLayoutVars>
          <dgm:chMax val="1"/>
          <dgm:chPref val="1"/>
        </dgm:presLayoutVars>
      </dgm:prSet>
      <dgm:spPr/>
    </dgm:pt>
    <dgm:pt modelId="{5E7224CC-D875-4960-97D5-58CC499C3977}" type="pres">
      <dgm:prSet presAssocID="{8906B759-AC07-41BD-9116-29CE0BF614EA}" presName="sibTrans" presStyleCnt="0"/>
      <dgm:spPr/>
    </dgm:pt>
    <dgm:pt modelId="{AF2A0A5C-21C0-4582-A035-052E0B522EE6}" type="pres">
      <dgm:prSet presAssocID="{FD4AEE95-BFD2-4766-A475-D9A2DD716090}" presName="compNode" presStyleCnt="0"/>
      <dgm:spPr/>
    </dgm:pt>
    <dgm:pt modelId="{97FF8A1F-0AE8-4A16-90D7-C224E7CD84E7}" type="pres">
      <dgm:prSet presAssocID="{FD4AEE95-BFD2-4766-A475-D9A2DD71609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r chart"/>
        </a:ext>
      </dgm:extLst>
    </dgm:pt>
    <dgm:pt modelId="{0686E6E0-BDAB-45D2-8BC7-4974AE7D6B44}" type="pres">
      <dgm:prSet presAssocID="{FD4AEE95-BFD2-4766-A475-D9A2DD716090}" presName="spaceRect" presStyleCnt="0"/>
      <dgm:spPr/>
    </dgm:pt>
    <dgm:pt modelId="{73CC214A-B7AC-4677-B722-CF362831229B}" type="pres">
      <dgm:prSet presAssocID="{FD4AEE95-BFD2-4766-A475-D9A2DD716090}" presName="textRect" presStyleLbl="revTx" presStyleIdx="2" presStyleCnt="4">
        <dgm:presLayoutVars>
          <dgm:chMax val="1"/>
          <dgm:chPref val="1"/>
        </dgm:presLayoutVars>
      </dgm:prSet>
      <dgm:spPr/>
    </dgm:pt>
    <dgm:pt modelId="{4641DD01-364F-4853-9352-FC8361BF2993}" type="pres">
      <dgm:prSet presAssocID="{C432B43D-3F93-4788-995F-327CAE57462C}" presName="sibTrans" presStyleCnt="0"/>
      <dgm:spPr/>
    </dgm:pt>
    <dgm:pt modelId="{B1EF6616-E187-4E3E-B733-0CD8231ED041}" type="pres">
      <dgm:prSet presAssocID="{AB325599-31F9-442E-A6BE-02EEB839F061}" presName="compNode" presStyleCnt="0"/>
      <dgm:spPr/>
    </dgm:pt>
    <dgm:pt modelId="{C8F735AC-DF23-480E-8A08-CFC048EA5535}" type="pres">
      <dgm:prSet presAssocID="{AB325599-31F9-442E-A6BE-02EEB839F06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Wrench"/>
        </a:ext>
      </dgm:extLst>
    </dgm:pt>
    <dgm:pt modelId="{A0BD80CA-852E-4961-A526-AD4B51DE9072}" type="pres">
      <dgm:prSet presAssocID="{AB325599-31F9-442E-A6BE-02EEB839F061}" presName="spaceRect" presStyleCnt="0"/>
      <dgm:spPr/>
    </dgm:pt>
    <dgm:pt modelId="{2B747C2A-4BBF-439B-B529-04EAC55F6591}" type="pres">
      <dgm:prSet presAssocID="{AB325599-31F9-442E-A6BE-02EEB839F061}" presName="textRect" presStyleLbl="revTx" presStyleIdx="3" presStyleCnt="4">
        <dgm:presLayoutVars>
          <dgm:chMax val="1"/>
          <dgm:chPref val="1"/>
        </dgm:presLayoutVars>
      </dgm:prSet>
      <dgm:spPr/>
    </dgm:pt>
  </dgm:ptLst>
  <dgm:cxnLst>
    <dgm:cxn modelId="{72995002-F901-4BD4-8DE9-54B2285A0425}" type="presOf" srcId="{F619A620-7ABB-4984-89ED-892A0AFFCA58}" destId="{423A0C15-124C-41CB-952D-B8B1A0D0F539}" srcOrd="0" destOrd="0" presId="urn:microsoft.com/office/officeart/2018/2/layout/IconLabelList"/>
    <dgm:cxn modelId="{C3C1FA07-1522-46EE-92D1-7B7F7B59DB6F}" type="presOf" srcId="{532D98B3-53A8-4E1D-8C8D-32AEF623774D}" destId="{7DAC8169-2EBF-4472-9E36-D78FA7C7B9C1}" srcOrd="0" destOrd="0" presId="urn:microsoft.com/office/officeart/2018/2/layout/IconLabelList"/>
    <dgm:cxn modelId="{2974EC66-9019-469B-A90F-5D5EEBDC753C}" srcId="{EC9DB886-C15D-492B-BCC5-822A5813CD46}" destId="{FD4AEE95-BFD2-4766-A475-D9A2DD716090}" srcOrd="2" destOrd="0" parTransId="{1D057F1B-78B4-40F9-9BE6-487FE04C07D4}" sibTransId="{C432B43D-3F93-4788-995F-327CAE57462C}"/>
    <dgm:cxn modelId="{B7939D57-B41A-4137-9366-78786FE16612}" srcId="{EC9DB886-C15D-492B-BCC5-822A5813CD46}" destId="{AB325599-31F9-442E-A6BE-02EEB839F061}" srcOrd="3" destOrd="0" parTransId="{8F4B0F70-AAC0-4E6E-8B2A-C582695F948A}" sibTransId="{CCD05C06-BFD9-42E5-B83E-CF2410C91957}"/>
    <dgm:cxn modelId="{390A8C82-F017-4DEA-BBD7-D0484B710587}" srcId="{EC9DB886-C15D-492B-BCC5-822A5813CD46}" destId="{532D98B3-53A8-4E1D-8C8D-32AEF623774D}" srcOrd="1" destOrd="0" parTransId="{794A9371-C3B4-4751-B313-CC777F0D2C32}" sibTransId="{8906B759-AC07-41BD-9116-29CE0BF614EA}"/>
    <dgm:cxn modelId="{6268AF88-066A-42A6-9B58-98638BE942A9}" srcId="{EC9DB886-C15D-492B-BCC5-822A5813CD46}" destId="{F619A620-7ABB-4984-89ED-892A0AFFCA58}" srcOrd="0" destOrd="0" parTransId="{B833F2B1-75FA-45EE-A508-AA98A764CD85}" sibTransId="{EE63EFDA-4D6D-4036-B615-D6E135CC1D89}"/>
    <dgm:cxn modelId="{0E986E9B-0C0D-4204-B695-B837C8BCAB31}" type="presOf" srcId="{FD4AEE95-BFD2-4766-A475-D9A2DD716090}" destId="{73CC214A-B7AC-4677-B722-CF362831229B}" srcOrd="0" destOrd="0" presId="urn:microsoft.com/office/officeart/2018/2/layout/IconLabelList"/>
    <dgm:cxn modelId="{B1CBF8B3-B83B-4BB2-AD5D-C27D4409BA48}" type="presOf" srcId="{AB325599-31F9-442E-A6BE-02EEB839F061}" destId="{2B747C2A-4BBF-439B-B529-04EAC55F6591}" srcOrd="0" destOrd="0" presId="urn:microsoft.com/office/officeart/2018/2/layout/IconLabelList"/>
    <dgm:cxn modelId="{71ACAEEB-E82D-42A8-AB85-E5C2A44191CE}" type="presOf" srcId="{EC9DB886-C15D-492B-BCC5-822A5813CD46}" destId="{3C841A8E-1C7E-411D-902F-9BB6A2F75AB2}" srcOrd="0" destOrd="0" presId="urn:microsoft.com/office/officeart/2018/2/layout/IconLabelList"/>
    <dgm:cxn modelId="{23060370-A28A-4269-8704-90B11DBC592C}" type="presParOf" srcId="{3C841A8E-1C7E-411D-902F-9BB6A2F75AB2}" destId="{2B4DD5FC-20FA-4623-8991-F280C6036E80}" srcOrd="0" destOrd="0" presId="urn:microsoft.com/office/officeart/2018/2/layout/IconLabelList"/>
    <dgm:cxn modelId="{85193B3A-3C91-4324-AAB8-6AA335D9598C}" type="presParOf" srcId="{2B4DD5FC-20FA-4623-8991-F280C6036E80}" destId="{1B86730C-97C1-4D1A-80A3-7AAF2FECC7C5}" srcOrd="0" destOrd="0" presId="urn:microsoft.com/office/officeart/2018/2/layout/IconLabelList"/>
    <dgm:cxn modelId="{9C509C58-1CFC-4207-A13E-A35039B85ACD}" type="presParOf" srcId="{2B4DD5FC-20FA-4623-8991-F280C6036E80}" destId="{5AD0F83A-6B67-4C17-A109-B08066751820}" srcOrd="1" destOrd="0" presId="urn:microsoft.com/office/officeart/2018/2/layout/IconLabelList"/>
    <dgm:cxn modelId="{10175172-ABE8-4152-866C-053D0E3D4811}" type="presParOf" srcId="{2B4DD5FC-20FA-4623-8991-F280C6036E80}" destId="{423A0C15-124C-41CB-952D-B8B1A0D0F539}" srcOrd="2" destOrd="0" presId="urn:microsoft.com/office/officeart/2018/2/layout/IconLabelList"/>
    <dgm:cxn modelId="{73EC1FA1-6407-4A7A-9779-51D5BA3149E2}" type="presParOf" srcId="{3C841A8E-1C7E-411D-902F-9BB6A2F75AB2}" destId="{84ACA9F3-1832-4B1E-874A-B2AD67969B20}" srcOrd="1" destOrd="0" presId="urn:microsoft.com/office/officeart/2018/2/layout/IconLabelList"/>
    <dgm:cxn modelId="{8192971F-7D30-4AAA-A2D7-87C6BD2304E5}" type="presParOf" srcId="{3C841A8E-1C7E-411D-902F-9BB6A2F75AB2}" destId="{0E196409-C615-448B-88C0-DF44DE47ED54}" srcOrd="2" destOrd="0" presId="urn:microsoft.com/office/officeart/2018/2/layout/IconLabelList"/>
    <dgm:cxn modelId="{51604FAD-E8D3-4A52-804E-B333D0394505}" type="presParOf" srcId="{0E196409-C615-448B-88C0-DF44DE47ED54}" destId="{4098C1A1-EC93-405F-BF48-FD2DCFDFB43F}" srcOrd="0" destOrd="0" presId="urn:microsoft.com/office/officeart/2018/2/layout/IconLabelList"/>
    <dgm:cxn modelId="{2FAE445B-987C-4C9C-BC30-C624EEA3F0C1}" type="presParOf" srcId="{0E196409-C615-448B-88C0-DF44DE47ED54}" destId="{C57F2DA2-CC19-4F79-A1AC-DCCCBE8B01B8}" srcOrd="1" destOrd="0" presId="urn:microsoft.com/office/officeart/2018/2/layout/IconLabelList"/>
    <dgm:cxn modelId="{080016AF-93B2-4869-9A0E-8D78701482D7}" type="presParOf" srcId="{0E196409-C615-448B-88C0-DF44DE47ED54}" destId="{7DAC8169-2EBF-4472-9E36-D78FA7C7B9C1}" srcOrd="2" destOrd="0" presId="urn:microsoft.com/office/officeart/2018/2/layout/IconLabelList"/>
    <dgm:cxn modelId="{AD5C583D-54AB-4F74-AD4C-AF7731AC1FF4}" type="presParOf" srcId="{3C841A8E-1C7E-411D-902F-9BB6A2F75AB2}" destId="{5E7224CC-D875-4960-97D5-58CC499C3977}" srcOrd="3" destOrd="0" presId="urn:microsoft.com/office/officeart/2018/2/layout/IconLabelList"/>
    <dgm:cxn modelId="{AF5F16E2-006C-4231-BD6F-F2B778B59E85}" type="presParOf" srcId="{3C841A8E-1C7E-411D-902F-9BB6A2F75AB2}" destId="{AF2A0A5C-21C0-4582-A035-052E0B522EE6}" srcOrd="4" destOrd="0" presId="urn:microsoft.com/office/officeart/2018/2/layout/IconLabelList"/>
    <dgm:cxn modelId="{EAACD584-B9CF-476F-AA0B-5F587B5DFE66}" type="presParOf" srcId="{AF2A0A5C-21C0-4582-A035-052E0B522EE6}" destId="{97FF8A1F-0AE8-4A16-90D7-C224E7CD84E7}" srcOrd="0" destOrd="0" presId="urn:microsoft.com/office/officeart/2018/2/layout/IconLabelList"/>
    <dgm:cxn modelId="{1BA3D697-949A-466E-A870-C71339C44277}" type="presParOf" srcId="{AF2A0A5C-21C0-4582-A035-052E0B522EE6}" destId="{0686E6E0-BDAB-45D2-8BC7-4974AE7D6B44}" srcOrd="1" destOrd="0" presId="urn:microsoft.com/office/officeart/2018/2/layout/IconLabelList"/>
    <dgm:cxn modelId="{EAED22FB-640F-48A5-9CB1-697EEA17C2C7}" type="presParOf" srcId="{AF2A0A5C-21C0-4582-A035-052E0B522EE6}" destId="{73CC214A-B7AC-4677-B722-CF362831229B}" srcOrd="2" destOrd="0" presId="urn:microsoft.com/office/officeart/2018/2/layout/IconLabelList"/>
    <dgm:cxn modelId="{F452D259-6784-4A3C-AF56-6DA88032F096}" type="presParOf" srcId="{3C841A8E-1C7E-411D-902F-9BB6A2F75AB2}" destId="{4641DD01-364F-4853-9352-FC8361BF2993}" srcOrd="5" destOrd="0" presId="urn:microsoft.com/office/officeart/2018/2/layout/IconLabelList"/>
    <dgm:cxn modelId="{F8F227EA-E2FA-4425-AB4E-2203FF7E42E4}" type="presParOf" srcId="{3C841A8E-1C7E-411D-902F-9BB6A2F75AB2}" destId="{B1EF6616-E187-4E3E-B733-0CD8231ED041}" srcOrd="6" destOrd="0" presId="urn:microsoft.com/office/officeart/2018/2/layout/IconLabelList"/>
    <dgm:cxn modelId="{9ECAE819-6A90-4B5F-AEFA-AF7DED2C5E9B}" type="presParOf" srcId="{B1EF6616-E187-4E3E-B733-0CD8231ED041}" destId="{C8F735AC-DF23-480E-8A08-CFC048EA5535}" srcOrd="0" destOrd="0" presId="urn:microsoft.com/office/officeart/2018/2/layout/IconLabelList"/>
    <dgm:cxn modelId="{1FEB447A-4601-49E4-BB05-9BE9424B8AFD}" type="presParOf" srcId="{B1EF6616-E187-4E3E-B733-0CD8231ED041}" destId="{A0BD80CA-852E-4961-A526-AD4B51DE9072}" srcOrd="1" destOrd="0" presId="urn:microsoft.com/office/officeart/2018/2/layout/IconLabelList"/>
    <dgm:cxn modelId="{23A9939D-A784-4721-B9B3-12F3CB901E7E}" type="presParOf" srcId="{B1EF6616-E187-4E3E-B733-0CD8231ED041}" destId="{2B747C2A-4BBF-439B-B529-04EAC55F659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36872B3-1CA2-4E5C-99A1-A2D07B3624EB}" type="doc">
      <dgm:prSet loTypeId="urn:microsoft.com/office/officeart/2018/2/layout/IconCircle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305E7740-613A-4F09-AD5B-2B9D80ED447F}">
      <dgm:prSet/>
      <dgm:spPr/>
      <dgm:t>
        <a:bodyPr/>
        <a:lstStyle/>
        <a:p>
          <a:r>
            <a:rPr lang="en-US"/>
            <a:t>Schedule</a:t>
          </a:r>
        </a:p>
      </dgm:t>
    </dgm:pt>
    <dgm:pt modelId="{34B65B3B-2F6C-40FC-90F5-7ACBA0C3E021}" type="parTrans" cxnId="{47FC1D5E-1A9D-415E-BC2B-C712C0EFE271}">
      <dgm:prSet/>
      <dgm:spPr/>
      <dgm:t>
        <a:bodyPr/>
        <a:lstStyle/>
        <a:p>
          <a:endParaRPr lang="en-US"/>
        </a:p>
      </dgm:t>
    </dgm:pt>
    <dgm:pt modelId="{242C9A54-D730-46BD-8F40-A6847155DBDB}" type="sibTrans" cxnId="{47FC1D5E-1A9D-415E-BC2B-C712C0EFE271}">
      <dgm:prSet/>
      <dgm:spPr/>
      <dgm:t>
        <a:bodyPr/>
        <a:lstStyle/>
        <a:p>
          <a:endParaRPr lang="en-US"/>
        </a:p>
      </dgm:t>
    </dgm:pt>
    <dgm:pt modelId="{3160DC58-29B8-4530-B632-6538B3754D0F}">
      <dgm:prSet/>
      <dgm:spPr/>
      <dgm:t>
        <a:bodyPr/>
        <a:lstStyle/>
        <a:p>
          <a:r>
            <a:rPr lang="en-US"/>
            <a:t>PersonnelSchedule</a:t>
          </a:r>
        </a:p>
      </dgm:t>
    </dgm:pt>
    <dgm:pt modelId="{B24D9F8D-FBED-43F6-BD52-80D4D45979C5}" type="parTrans" cxnId="{AD7BDDBA-C719-4E1C-8FA3-0C3A19AD0A84}">
      <dgm:prSet/>
      <dgm:spPr/>
      <dgm:t>
        <a:bodyPr/>
        <a:lstStyle/>
        <a:p>
          <a:endParaRPr lang="en-US"/>
        </a:p>
      </dgm:t>
    </dgm:pt>
    <dgm:pt modelId="{DC6601A2-E6B0-4011-83E0-2EE449315D94}" type="sibTrans" cxnId="{AD7BDDBA-C719-4E1C-8FA3-0C3A19AD0A84}">
      <dgm:prSet/>
      <dgm:spPr/>
      <dgm:t>
        <a:bodyPr/>
        <a:lstStyle/>
        <a:p>
          <a:endParaRPr lang="en-US"/>
        </a:p>
      </dgm:t>
    </dgm:pt>
    <dgm:pt modelId="{32B0EC26-4433-481F-A3C8-E17D1513C2BF}">
      <dgm:prSet/>
      <dgm:spPr/>
      <dgm:t>
        <a:bodyPr/>
        <a:lstStyle/>
        <a:p>
          <a:r>
            <a:rPr lang="en-US"/>
            <a:t>Report</a:t>
          </a:r>
        </a:p>
      </dgm:t>
    </dgm:pt>
    <dgm:pt modelId="{94C15557-47DC-4111-BC6B-19ABC19732B8}" type="parTrans" cxnId="{775B06AA-1F1B-4527-A4C1-B838A1C8ED85}">
      <dgm:prSet/>
      <dgm:spPr/>
      <dgm:t>
        <a:bodyPr/>
        <a:lstStyle/>
        <a:p>
          <a:endParaRPr lang="en-US"/>
        </a:p>
      </dgm:t>
    </dgm:pt>
    <dgm:pt modelId="{6FA477C8-219F-4EF0-AC4D-33A91334162D}" type="sibTrans" cxnId="{775B06AA-1F1B-4527-A4C1-B838A1C8ED85}">
      <dgm:prSet/>
      <dgm:spPr/>
      <dgm:t>
        <a:bodyPr/>
        <a:lstStyle/>
        <a:p>
          <a:endParaRPr lang="en-US"/>
        </a:p>
      </dgm:t>
    </dgm:pt>
    <dgm:pt modelId="{87838FA5-4F2B-4B34-9509-5639BE597219}">
      <dgm:prSet/>
      <dgm:spPr/>
      <dgm:t>
        <a:bodyPr/>
        <a:lstStyle/>
        <a:p>
          <a:r>
            <a:rPr lang="en-US"/>
            <a:t>AppointmentSlot</a:t>
          </a:r>
        </a:p>
      </dgm:t>
    </dgm:pt>
    <dgm:pt modelId="{84369047-9C6A-4F9D-9509-8D8ED1A29D25}" type="parTrans" cxnId="{D3F5F6C9-2AFB-45A8-ACA3-515441D48BD8}">
      <dgm:prSet/>
      <dgm:spPr/>
      <dgm:t>
        <a:bodyPr/>
        <a:lstStyle/>
        <a:p>
          <a:endParaRPr lang="en-US"/>
        </a:p>
      </dgm:t>
    </dgm:pt>
    <dgm:pt modelId="{B3599CBD-4EDD-4888-9D79-DCCD84E10438}" type="sibTrans" cxnId="{D3F5F6C9-2AFB-45A8-ACA3-515441D48BD8}">
      <dgm:prSet/>
      <dgm:spPr/>
      <dgm:t>
        <a:bodyPr/>
        <a:lstStyle/>
        <a:p>
          <a:endParaRPr lang="en-US"/>
        </a:p>
      </dgm:t>
    </dgm:pt>
    <dgm:pt modelId="{6C63CCCD-9D68-485B-BDCA-EF2AD2540C89}">
      <dgm:prSet/>
      <dgm:spPr/>
      <dgm:t>
        <a:bodyPr/>
        <a:lstStyle/>
        <a:p>
          <a:r>
            <a:rPr lang="en-US"/>
            <a:t>Personnel</a:t>
          </a:r>
        </a:p>
      </dgm:t>
    </dgm:pt>
    <dgm:pt modelId="{DF8BC473-0258-40C8-ADF2-F1E2791ED1C6}" type="parTrans" cxnId="{F1DB6767-DB8D-48CB-BCA1-D8E63C8325DA}">
      <dgm:prSet/>
      <dgm:spPr/>
      <dgm:t>
        <a:bodyPr/>
        <a:lstStyle/>
        <a:p>
          <a:endParaRPr lang="en-US"/>
        </a:p>
      </dgm:t>
    </dgm:pt>
    <dgm:pt modelId="{83F6ABA4-E42A-44A4-B3F2-D16DFA86B7EB}" type="sibTrans" cxnId="{F1DB6767-DB8D-48CB-BCA1-D8E63C8325DA}">
      <dgm:prSet/>
      <dgm:spPr/>
      <dgm:t>
        <a:bodyPr/>
        <a:lstStyle/>
        <a:p>
          <a:endParaRPr lang="en-US"/>
        </a:p>
      </dgm:t>
    </dgm:pt>
    <dgm:pt modelId="{2F16186C-A131-41CE-B680-3FCFBC841BCC}">
      <dgm:prSet/>
      <dgm:spPr/>
      <dgm:t>
        <a:bodyPr/>
        <a:lstStyle/>
        <a:p>
          <a:r>
            <a:rPr lang="en-US"/>
            <a:t>Appointment</a:t>
          </a:r>
        </a:p>
      </dgm:t>
    </dgm:pt>
    <dgm:pt modelId="{9E8705F7-C23F-4AD0-81AC-41107AFFE580}" type="parTrans" cxnId="{972C3422-DFEE-4680-AA41-0F6DB79AB614}">
      <dgm:prSet/>
      <dgm:spPr/>
      <dgm:t>
        <a:bodyPr/>
        <a:lstStyle/>
        <a:p>
          <a:endParaRPr lang="en-US"/>
        </a:p>
      </dgm:t>
    </dgm:pt>
    <dgm:pt modelId="{AED67143-114B-4D7D-A06D-EB55F675A95F}" type="sibTrans" cxnId="{972C3422-DFEE-4680-AA41-0F6DB79AB614}">
      <dgm:prSet/>
      <dgm:spPr/>
      <dgm:t>
        <a:bodyPr/>
        <a:lstStyle/>
        <a:p>
          <a:endParaRPr lang="en-US"/>
        </a:p>
      </dgm:t>
    </dgm:pt>
    <dgm:pt modelId="{3C3EACF9-58CD-4EA7-BA34-AF7558CD322F}" type="pres">
      <dgm:prSet presAssocID="{236872B3-1CA2-4E5C-99A1-A2D07B3624EB}" presName="root" presStyleCnt="0">
        <dgm:presLayoutVars>
          <dgm:dir/>
          <dgm:resizeHandles val="exact"/>
        </dgm:presLayoutVars>
      </dgm:prSet>
      <dgm:spPr/>
    </dgm:pt>
    <dgm:pt modelId="{A50C5E08-8E32-415B-A0C8-8F701F46CDFF}" type="pres">
      <dgm:prSet presAssocID="{236872B3-1CA2-4E5C-99A1-A2D07B3624EB}" presName="container" presStyleCnt="0">
        <dgm:presLayoutVars>
          <dgm:dir/>
          <dgm:resizeHandles val="exact"/>
        </dgm:presLayoutVars>
      </dgm:prSet>
      <dgm:spPr/>
    </dgm:pt>
    <dgm:pt modelId="{823565AC-79B4-459F-86E3-01512E1C2DB3}" type="pres">
      <dgm:prSet presAssocID="{305E7740-613A-4F09-AD5B-2B9D80ED447F}" presName="compNode" presStyleCnt="0"/>
      <dgm:spPr/>
    </dgm:pt>
    <dgm:pt modelId="{631783C4-4BAA-41E4-B219-5FC869B5E09D}" type="pres">
      <dgm:prSet presAssocID="{305E7740-613A-4F09-AD5B-2B9D80ED447F}" presName="iconBgRect" presStyleLbl="bgShp" presStyleIdx="0" presStyleCnt="6">
        <dgm:style>
          <a:lnRef idx="2">
            <a:schemeClr val="accent3">
              <a:shade val="50000"/>
            </a:schemeClr>
          </a:lnRef>
          <a:fillRef idx="1">
            <a:schemeClr val="accent3"/>
          </a:fillRef>
          <a:effectRef idx="0">
            <a:schemeClr val="accent3"/>
          </a:effectRef>
          <a:fontRef idx="minor">
            <a:schemeClr val="lt1"/>
          </a:fontRef>
        </dgm:style>
      </dgm:prSet>
      <dgm:spPr/>
    </dgm:pt>
    <dgm:pt modelId="{ADB5EBBA-9BA8-4C0F-BC71-DBE979152C08}" type="pres">
      <dgm:prSet presAssocID="{305E7740-613A-4F09-AD5B-2B9D80ED447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ily Calendar"/>
        </a:ext>
      </dgm:extLst>
    </dgm:pt>
    <dgm:pt modelId="{063720C1-80FE-4FE1-ABA8-D5243CF0725F}" type="pres">
      <dgm:prSet presAssocID="{305E7740-613A-4F09-AD5B-2B9D80ED447F}" presName="spaceRect" presStyleCnt="0"/>
      <dgm:spPr/>
    </dgm:pt>
    <dgm:pt modelId="{949B649D-12EE-4EAD-8085-BEEB1FC76F7D}" type="pres">
      <dgm:prSet presAssocID="{305E7740-613A-4F09-AD5B-2B9D80ED447F}" presName="textRect" presStyleLbl="revTx" presStyleIdx="0" presStyleCnt="6">
        <dgm:presLayoutVars>
          <dgm:chMax val="1"/>
          <dgm:chPref val="1"/>
        </dgm:presLayoutVars>
      </dgm:prSet>
      <dgm:spPr/>
    </dgm:pt>
    <dgm:pt modelId="{D266CF5B-1285-4CF6-8261-277973813975}" type="pres">
      <dgm:prSet presAssocID="{242C9A54-D730-46BD-8F40-A6847155DBDB}" presName="sibTrans" presStyleLbl="sibTrans2D1" presStyleIdx="0" presStyleCnt="0"/>
      <dgm:spPr/>
    </dgm:pt>
    <dgm:pt modelId="{88D150B4-F19B-4EE4-AE32-BD029F05DB26}" type="pres">
      <dgm:prSet presAssocID="{3160DC58-29B8-4530-B632-6538B3754D0F}" presName="compNode" presStyleCnt="0"/>
      <dgm:spPr/>
    </dgm:pt>
    <dgm:pt modelId="{EBB30D36-2776-4D3F-8998-8FB51315A05E}" type="pres">
      <dgm:prSet presAssocID="{3160DC58-29B8-4530-B632-6538B3754D0F}" presName="iconBgRect" presStyleLbl="bgShp" presStyleIdx="1" presStyleCnt="6">
        <dgm:style>
          <a:lnRef idx="2">
            <a:schemeClr val="accent3">
              <a:shade val="50000"/>
            </a:schemeClr>
          </a:lnRef>
          <a:fillRef idx="1">
            <a:schemeClr val="accent3"/>
          </a:fillRef>
          <a:effectRef idx="0">
            <a:schemeClr val="accent3"/>
          </a:effectRef>
          <a:fontRef idx="minor">
            <a:schemeClr val="lt1"/>
          </a:fontRef>
        </dgm:style>
      </dgm:prSet>
      <dgm:spPr/>
    </dgm:pt>
    <dgm:pt modelId="{2DA64422-6D42-4E45-A084-BB1AEB9A0404}" type="pres">
      <dgm:prSet presAssocID="{3160DC58-29B8-4530-B632-6538B3754D0F}" presName="iconRect" presStyleLbl="node1" presStyleIdx="1" presStyleCnt="6"/>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octor"/>
        </a:ext>
      </dgm:extLst>
    </dgm:pt>
    <dgm:pt modelId="{A4EBDB45-B18B-4BC6-8290-568FDD5B6E95}" type="pres">
      <dgm:prSet presAssocID="{3160DC58-29B8-4530-B632-6538B3754D0F}" presName="spaceRect" presStyleCnt="0"/>
      <dgm:spPr/>
    </dgm:pt>
    <dgm:pt modelId="{440DD272-AD99-4EB4-9298-315F918441F7}" type="pres">
      <dgm:prSet presAssocID="{3160DC58-29B8-4530-B632-6538B3754D0F}" presName="textRect" presStyleLbl="revTx" presStyleIdx="1" presStyleCnt="6">
        <dgm:presLayoutVars>
          <dgm:chMax val="1"/>
          <dgm:chPref val="1"/>
        </dgm:presLayoutVars>
      </dgm:prSet>
      <dgm:spPr/>
    </dgm:pt>
    <dgm:pt modelId="{7B36D259-C625-4560-94DC-B85910B08D64}" type="pres">
      <dgm:prSet presAssocID="{DC6601A2-E6B0-4011-83E0-2EE449315D94}" presName="sibTrans" presStyleLbl="sibTrans2D1" presStyleIdx="0" presStyleCnt="0"/>
      <dgm:spPr/>
    </dgm:pt>
    <dgm:pt modelId="{5202DE7B-CF05-4B98-98F3-3B687DD20363}" type="pres">
      <dgm:prSet presAssocID="{32B0EC26-4433-481F-A3C8-E17D1513C2BF}" presName="compNode" presStyleCnt="0"/>
      <dgm:spPr/>
    </dgm:pt>
    <dgm:pt modelId="{A565FCA5-9EC3-4D64-9095-982E4F264402}" type="pres">
      <dgm:prSet presAssocID="{32B0EC26-4433-481F-A3C8-E17D1513C2BF}" presName="iconBgRect" presStyleLbl="bgShp" presStyleIdx="2" presStyleCnt="6">
        <dgm:style>
          <a:lnRef idx="2">
            <a:schemeClr val="accent3">
              <a:shade val="50000"/>
            </a:schemeClr>
          </a:lnRef>
          <a:fillRef idx="1">
            <a:schemeClr val="accent3"/>
          </a:fillRef>
          <a:effectRef idx="0">
            <a:schemeClr val="accent3"/>
          </a:effectRef>
          <a:fontRef idx="minor">
            <a:schemeClr val="lt1"/>
          </a:fontRef>
        </dgm:style>
      </dgm:prSet>
      <dgm:spPr/>
    </dgm:pt>
    <dgm:pt modelId="{935FB14D-1C66-40D8-A036-406F111AE580}" type="pres">
      <dgm:prSet presAssocID="{32B0EC26-4433-481F-A3C8-E17D1513C2B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122C7F4C-6502-492B-9720-A037ACF9D35B}" type="pres">
      <dgm:prSet presAssocID="{32B0EC26-4433-481F-A3C8-E17D1513C2BF}" presName="spaceRect" presStyleCnt="0"/>
      <dgm:spPr/>
    </dgm:pt>
    <dgm:pt modelId="{BB288F40-31F1-4280-844E-74CEBAB07428}" type="pres">
      <dgm:prSet presAssocID="{32B0EC26-4433-481F-A3C8-E17D1513C2BF}" presName="textRect" presStyleLbl="revTx" presStyleIdx="2" presStyleCnt="6">
        <dgm:presLayoutVars>
          <dgm:chMax val="1"/>
          <dgm:chPref val="1"/>
        </dgm:presLayoutVars>
      </dgm:prSet>
      <dgm:spPr/>
    </dgm:pt>
    <dgm:pt modelId="{31305FA0-D505-44A5-BD21-A4DDEDDA9C38}" type="pres">
      <dgm:prSet presAssocID="{6FA477C8-219F-4EF0-AC4D-33A91334162D}" presName="sibTrans" presStyleLbl="sibTrans2D1" presStyleIdx="0" presStyleCnt="0"/>
      <dgm:spPr/>
    </dgm:pt>
    <dgm:pt modelId="{53605378-96EC-44DC-ACE3-93A5D9A11B59}" type="pres">
      <dgm:prSet presAssocID="{87838FA5-4F2B-4B34-9509-5639BE597219}" presName="compNode" presStyleCnt="0"/>
      <dgm:spPr/>
    </dgm:pt>
    <dgm:pt modelId="{3DC369B7-C928-422D-A984-D33E6EF4EEDA}" type="pres">
      <dgm:prSet presAssocID="{87838FA5-4F2B-4B34-9509-5639BE597219}" presName="iconBgRect" presStyleLbl="bgShp" presStyleIdx="3" presStyleCnt="6">
        <dgm:style>
          <a:lnRef idx="2">
            <a:schemeClr val="accent3">
              <a:shade val="50000"/>
            </a:schemeClr>
          </a:lnRef>
          <a:fillRef idx="1">
            <a:schemeClr val="accent3"/>
          </a:fillRef>
          <a:effectRef idx="0">
            <a:schemeClr val="accent3"/>
          </a:effectRef>
          <a:fontRef idx="minor">
            <a:schemeClr val="lt1"/>
          </a:fontRef>
        </dgm:style>
      </dgm:prSet>
      <dgm:spPr/>
    </dgm:pt>
    <dgm:pt modelId="{44D4DF46-738E-4528-9DFF-C7B6EBC063FA}" type="pres">
      <dgm:prSet presAssocID="{87838FA5-4F2B-4B34-9509-5639BE59721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topwatch"/>
        </a:ext>
      </dgm:extLst>
    </dgm:pt>
    <dgm:pt modelId="{BE45A6CE-200D-4617-986E-AA9299DE4583}" type="pres">
      <dgm:prSet presAssocID="{87838FA5-4F2B-4B34-9509-5639BE597219}" presName="spaceRect" presStyleCnt="0"/>
      <dgm:spPr/>
    </dgm:pt>
    <dgm:pt modelId="{A1746392-26A2-44D3-9906-88000F691ED2}" type="pres">
      <dgm:prSet presAssocID="{87838FA5-4F2B-4B34-9509-5639BE597219}" presName="textRect" presStyleLbl="revTx" presStyleIdx="3" presStyleCnt="6">
        <dgm:presLayoutVars>
          <dgm:chMax val="1"/>
          <dgm:chPref val="1"/>
        </dgm:presLayoutVars>
      </dgm:prSet>
      <dgm:spPr/>
    </dgm:pt>
    <dgm:pt modelId="{4EC36210-1882-4AC3-8682-379F0165FF09}" type="pres">
      <dgm:prSet presAssocID="{B3599CBD-4EDD-4888-9D79-DCCD84E10438}" presName="sibTrans" presStyleLbl="sibTrans2D1" presStyleIdx="0" presStyleCnt="0"/>
      <dgm:spPr/>
    </dgm:pt>
    <dgm:pt modelId="{96AD1FA4-57DC-412A-AE36-8C9C5FFC994E}" type="pres">
      <dgm:prSet presAssocID="{6C63CCCD-9D68-485B-BDCA-EF2AD2540C89}" presName="compNode" presStyleCnt="0"/>
      <dgm:spPr/>
    </dgm:pt>
    <dgm:pt modelId="{1CFB7A25-9987-4D58-9B92-BCE7A2587847}" type="pres">
      <dgm:prSet presAssocID="{6C63CCCD-9D68-485B-BDCA-EF2AD2540C89}" presName="iconBgRect" presStyleLbl="bgShp" presStyleIdx="4" presStyleCnt="6">
        <dgm:style>
          <a:lnRef idx="2">
            <a:schemeClr val="accent3">
              <a:shade val="50000"/>
            </a:schemeClr>
          </a:lnRef>
          <a:fillRef idx="1">
            <a:schemeClr val="accent3"/>
          </a:fillRef>
          <a:effectRef idx="0">
            <a:schemeClr val="accent3"/>
          </a:effectRef>
          <a:fontRef idx="minor">
            <a:schemeClr val="lt1"/>
          </a:fontRef>
        </dgm:style>
      </dgm:prSet>
      <dgm:spPr/>
    </dgm:pt>
    <dgm:pt modelId="{E685EA57-F0B5-4CAC-ABA8-3AFCDDE07F46}" type="pres">
      <dgm:prSet presAssocID="{6C63CCCD-9D68-485B-BDCA-EF2AD2540C89}" presName="iconRect" presStyleLbl="node1" presStyleIdx="4" presStyleCnt="6"/>
      <dgm:spPr>
        <a:blipFill>
          <a:blip xmlns:r="http://schemas.openxmlformats.org/officeDocument/2006/relationships" r:embed="rId3">
            <a:extLst>
              <a:ext uri="{96DAC541-7B7A-43D3-8B79-37D633B846F1}">
                <asvg:svgBlip xmlns:asvg="http://schemas.microsoft.com/office/drawing/2016/SVG/main" r:embed="rId9"/>
              </a:ext>
            </a:extLst>
          </a:blip>
          <a:srcRect/>
          <a:stretch>
            <a:fillRect/>
          </a:stretch>
        </a:blipFill>
        <a:ln>
          <a:noFill/>
        </a:ln>
      </dgm:spPr>
      <dgm:extLst>
        <a:ext uri="{E40237B7-FDA0-4F09-8148-C483321AD2D9}">
          <dgm14:cNvPr xmlns:dgm14="http://schemas.microsoft.com/office/drawing/2010/diagram" id="0" name="" descr="Doctor"/>
        </a:ext>
      </dgm:extLst>
    </dgm:pt>
    <dgm:pt modelId="{942AB66C-3FFF-44B8-BF53-EB8F32EE0376}" type="pres">
      <dgm:prSet presAssocID="{6C63CCCD-9D68-485B-BDCA-EF2AD2540C89}" presName="spaceRect" presStyleCnt="0"/>
      <dgm:spPr/>
    </dgm:pt>
    <dgm:pt modelId="{00F03EA4-B1F7-4B51-ABFF-8CFB09572281}" type="pres">
      <dgm:prSet presAssocID="{6C63CCCD-9D68-485B-BDCA-EF2AD2540C89}" presName="textRect" presStyleLbl="revTx" presStyleIdx="4" presStyleCnt="6">
        <dgm:presLayoutVars>
          <dgm:chMax val="1"/>
          <dgm:chPref val="1"/>
        </dgm:presLayoutVars>
      </dgm:prSet>
      <dgm:spPr/>
    </dgm:pt>
    <dgm:pt modelId="{AE738423-CD8D-42D4-B273-7CE7EF412355}" type="pres">
      <dgm:prSet presAssocID="{83F6ABA4-E42A-44A4-B3F2-D16DFA86B7EB}" presName="sibTrans" presStyleLbl="sibTrans2D1" presStyleIdx="0" presStyleCnt="0"/>
      <dgm:spPr/>
    </dgm:pt>
    <dgm:pt modelId="{6D44C322-B03C-4932-BE3E-628B14CE76BA}" type="pres">
      <dgm:prSet presAssocID="{2F16186C-A131-41CE-B680-3FCFBC841BCC}" presName="compNode" presStyleCnt="0"/>
      <dgm:spPr/>
    </dgm:pt>
    <dgm:pt modelId="{358C143A-05C0-403E-A27E-CAA1EC61F545}" type="pres">
      <dgm:prSet presAssocID="{2F16186C-A131-41CE-B680-3FCFBC841BCC}" presName="iconBgRect" presStyleLbl="bgShp" presStyleIdx="5" presStyleCnt="6">
        <dgm:style>
          <a:lnRef idx="2">
            <a:schemeClr val="accent3">
              <a:shade val="50000"/>
            </a:schemeClr>
          </a:lnRef>
          <a:fillRef idx="1">
            <a:schemeClr val="accent3"/>
          </a:fillRef>
          <a:effectRef idx="0">
            <a:schemeClr val="accent3"/>
          </a:effectRef>
          <a:fontRef idx="minor">
            <a:schemeClr val="lt1"/>
          </a:fontRef>
        </dgm:style>
      </dgm:prSet>
      <dgm:spPr/>
    </dgm:pt>
    <dgm:pt modelId="{2D5AD1C9-416C-4AC4-8A87-5ECD32E3F08A}" type="pres">
      <dgm:prSet presAssocID="{2F16186C-A131-41CE-B680-3FCFBC841BCC}" presName="iconRect" presStyleLbl="node1" presStyleIdx="5" presStyleCnt="6"/>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Flip Calendar"/>
        </a:ext>
      </dgm:extLst>
    </dgm:pt>
    <dgm:pt modelId="{432954A9-0907-4A55-AC4F-64BC4D79914C}" type="pres">
      <dgm:prSet presAssocID="{2F16186C-A131-41CE-B680-3FCFBC841BCC}" presName="spaceRect" presStyleCnt="0"/>
      <dgm:spPr/>
    </dgm:pt>
    <dgm:pt modelId="{E2472DA5-A619-43A9-B527-6A2242433EBC}" type="pres">
      <dgm:prSet presAssocID="{2F16186C-A131-41CE-B680-3FCFBC841BCC}" presName="textRect" presStyleLbl="revTx" presStyleIdx="5" presStyleCnt="6">
        <dgm:presLayoutVars>
          <dgm:chMax val="1"/>
          <dgm:chPref val="1"/>
        </dgm:presLayoutVars>
      </dgm:prSet>
      <dgm:spPr/>
    </dgm:pt>
  </dgm:ptLst>
  <dgm:cxnLst>
    <dgm:cxn modelId="{DC3C560D-3821-45EF-94B8-90E35F4A3382}" type="presOf" srcId="{3160DC58-29B8-4530-B632-6538B3754D0F}" destId="{440DD272-AD99-4EB4-9298-315F918441F7}" srcOrd="0" destOrd="0" presId="urn:microsoft.com/office/officeart/2018/2/layout/IconCircleList"/>
    <dgm:cxn modelId="{DB422F0E-7A41-4983-9E8D-3E0187BFF534}" type="presOf" srcId="{DC6601A2-E6B0-4011-83E0-2EE449315D94}" destId="{7B36D259-C625-4560-94DC-B85910B08D64}" srcOrd="0" destOrd="0" presId="urn:microsoft.com/office/officeart/2018/2/layout/IconCircleList"/>
    <dgm:cxn modelId="{E0BFF61B-77DC-4CA9-BFD4-EB2461B28DB4}" type="presOf" srcId="{305E7740-613A-4F09-AD5B-2B9D80ED447F}" destId="{949B649D-12EE-4EAD-8085-BEEB1FC76F7D}" srcOrd="0" destOrd="0" presId="urn:microsoft.com/office/officeart/2018/2/layout/IconCircleList"/>
    <dgm:cxn modelId="{972C3422-DFEE-4680-AA41-0F6DB79AB614}" srcId="{236872B3-1CA2-4E5C-99A1-A2D07B3624EB}" destId="{2F16186C-A131-41CE-B680-3FCFBC841BCC}" srcOrd="5" destOrd="0" parTransId="{9E8705F7-C23F-4AD0-81AC-41107AFFE580}" sibTransId="{AED67143-114B-4D7D-A06D-EB55F675A95F}"/>
    <dgm:cxn modelId="{47FC1D5E-1A9D-415E-BC2B-C712C0EFE271}" srcId="{236872B3-1CA2-4E5C-99A1-A2D07B3624EB}" destId="{305E7740-613A-4F09-AD5B-2B9D80ED447F}" srcOrd="0" destOrd="0" parTransId="{34B65B3B-2F6C-40FC-90F5-7ACBA0C3E021}" sibTransId="{242C9A54-D730-46BD-8F40-A6847155DBDB}"/>
    <dgm:cxn modelId="{9000EF61-D57E-4FCF-9B02-B28A3750D10B}" type="presOf" srcId="{87838FA5-4F2B-4B34-9509-5639BE597219}" destId="{A1746392-26A2-44D3-9906-88000F691ED2}" srcOrd="0" destOrd="0" presId="urn:microsoft.com/office/officeart/2018/2/layout/IconCircleList"/>
    <dgm:cxn modelId="{F2502B45-369A-4739-870B-3E1981B1C537}" type="presOf" srcId="{83F6ABA4-E42A-44A4-B3F2-D16DFA86B7EB}" destId="{AE738423-CD8D-42D4-B273-7CE7EF412355}" srcOrd="0" destOrd="0" presId="urn:microsoft.com/office/officeart/2018/2/layout/IconCircleList"/>
    <dgm:cxn modelId="{F1DB6767-DB8D-48CB-BCA1-D8E63C8325DA}" srcId="{236872B3-1CA2-4E5C-99A1-A2D07B3624EB}" destId="{6C63CCCD-9D68-485B-BDCA-EF2AD2540C89}" srcOrd="4" destOrd="0" parTransId="{DF8BC473-0258-40C8-ADF2-F1E2791ED1C6}" sibTransId="{83F6ABA4-E42A-44A4-B3F2-D16DFA86B7EB}"/>
    <dgm:cxn modelId="{6E669A7B-54AD-4DD9-9E9E-A0D714FD6FA5}" type="presOf" srcId="{B3599CBD-4EDD-4888-9D79-DCCD84E10438}" destId="{4EC36210-1882-4AC3-8682-379F0165FF09}" srcOrd="0" destOrd="0" presId="urn:microsoft.com/office/officeart/2018/2/layout/IconCircleList"/>
    <dgm:cxn modelId="{0C6E9F7B-C449-44BC-A0DD-FDDCAF92604A}" type="presOf" srcId="{242C9A54-D730-46BD-8F40-A6847155DBDB}" destId="{D266CF5B-1285-4CF6-8261-277973813975}" srcOrd="0" destOrd="0" presId="urn:microsoft.com/office/officeart/2018/2/layout/IconCircleList"/>
    <dgm:cxn modelId="{B5BDD7A4-98DC-4393-9885-C49A451DE276}" type="presOf" srcId="{6C63CCCD-9D68-485B-BDCA-EF2AD2540C89}" destId="{00F03EA4-B1F7-4B51-ABFF-8CFB09572281}" srcOrd="0" destOrd="0" presId="urn:microsoft.com/office/officeart/2018/2/layout/IconCircleList"/>
    <dgm:cxn modelId="{775B06AA-1F1B-4527-A4C1-B838A1C8ED85}" srcId="{236872B3-1CA2-4E5C-99A1-A2D07B3624EB}" destId="{32B0EC26-4433-481F-A3C8-E17D1513C2BF}" srcOrd="2" destOrd="0" parTransId="{94C15557-47DC-4111-BC6B-19ABC19732B8}" sibTransId="{6FA477C8-219F-4EF0-AC4D-33A91334162D}"/>
    <dgm:cxn modelId="{0B5897B3-F6D7-4E1F-9F18-13FF3EC0B694}" type="presOf" srcId="{236872B3-1CA2-4E5C-99A1-A2D07B3624EB}" destId="{3C3EACF9-58CD-4EA7-BA34-AF7558CD322F}" srcOrd="0" destOrd="0" presId="urn:microsoft.com/office/officeart/2018/2/layout/IconCircleList"/>
    <dgm:cxn modelId="{AD7BDDBA-C719-4E1C-8FA3-0C3A19AD0A84}" srcId="{236872B3-1CA2-4E5C-99A1-A2D07B3624EB}" destId="{3160DC58-29B8-4530-B632-6538B3754D0F}" srcOrd="1" destOrd="0" parTransId="{B24D9F8D-FBED-43F6-BD52-80D4D45979C5}" sibTransId="{DC6601A2-E6B0-4011-83E0-2EE449315D94}"/>
    <dgm:cxn modelId="{49758BBF-7AA9-4B66-A059-58B438E696B7}" type="presOf" srcId="{6FA477C8-219F-4EF0-AC4D-33A91334162D}" destId="{31305FA0-D505-44A5-BD21-A4DDEDDA9C38}" srcOrd="0" destOrd="0" presId="urn:microsoft.com/office/officeart/2018/2/layout/IconCircleList"/>
    <dgm:cxn modelId="{D3F5F6C9-2AFB-45A8-ACA3-515441D48BD8}" srcId="{236872B3-1CA2-4E5C-99A1-A2D07B3624EB}" destId="{87838FA5-4F2B-4B34-9509-5639BE597219}" srcOrd="3" destOrd="0" parTransId="{84369047-9C6A-4F9D-9509-8D8ED1A29D25}" sibTransId="{B3599CBD-4EDD-4888-9D79-DCCD84E10438}"/>
    <dgm:cxn modelId="{AEF348E8-3EDC-4E2D-9450-BAC407178B02}" type="presOf" srcId="{2F16186C-A131-41CE-B680-3FCFBC841BCC}" destId="{E2472DA5-A619-43A9-B527-6A2242433EBC}" srcOrd="0" destOrd="0" presId="urn:microsoft.com/office/officeart/2018/2/layout/IconCircleList"/>
    <dgm:cxn modelId="{0646A5F4-240C-4FD7-B19A-987B053F4783}" type="presOf" srcId="{32B0EC26-4433-481F-A3C8-E17D1513C2BF}" destId="{BB288F40-31F1-4280-844E-74CEBAB07428}" srcOrd="0" destOrd="0" presId="urn:microsoft.com/office/officeart/2018/2/layout/IconCircleList"/>
    <dgm:cxn modelId="{AC4624B5-01EC-4EFE-BB29-AC98E34241CA}" type="presParOf" srcId="{3C3EACF9-58CD-4EA7-BA34-AF7558CD322F}" destId="{A50C5E08-8E32-415B-A0C8-8F701F46CDFF}" srcOrd="0" destOrd="0" presId="urn:microsoft.com/office/officeart/2018/2/layout/IconCircleList"/>
    <dgm:cxn modelId="{A49B8304-AD38-4900-AA31-525AC72CA23F}" type="presParOf" srcId="{A50C5E08-8E32-415B-A0C8-8F701F46CDFF}" destId="{823565AC-79B4-459F-86E3-01512E1C2DB3}" srcOrd="0" destOrd="0" presId="urn:microsoft.com/office/officeart/2018/2/layout/IconCircleList"/>
    <dgm:cxn modelId="{524B559F-707A-4BC3-B1B4-2D7DD2B0C32C}" type="presParOf" srcId="{823565AC-79B4-459F-86E3-01512E1C2DB3}" destId="{631783C4-4BAA-41E4-B219-5FC869B5E09D}" srcOrd="0" destOrd="0" presId="urn:microsoft.com/office/officeart/2018/2/layout/IconCircleList"/>
    <dgm:cxn modelId="{09F95906-5FA5-4BB8-899C-F507CAD5E6E6}" type="presParOf" srcId="{823565AC-79B4-459F-86E3-01512E1C2DB3}" destId="{ADB5EBBA-9BA8-4C0F-BC71-DBE979152C08}" srcOrd="1" destOrd="0" presId="urn:microsoft.com/office/officeart/2018/2/layout/IconCircleList"/>
    <dgm:cxn modelId="{B4A3A786-4A17-4CBE-9090-AB6D8DD2B724}" type="presParOf" srcId="{823565AC-79B4-459F-86E3-01512E1C2DB3}" destId="{063720C1-80FE-4FE1-ABA8-D5243CF0725F}" srcOrd="2" destOrd="0" presId="urn:microsoft.com/office/officeart/2018/2/layout/IconCircleList"/>
    <dgm:cxn modelId="{BFE4F60C-4423-4073-A878-B9E78DAB9CBD}" type="presParOf" srcId="{823565AC-79B4-459F-86E3-01512E1C2DB3}" destId="{949B649D-12EE-4EAD-8085-BEEB1FC76F7D}" srcOrd="3" destOrd="0" presId="urn:microsoft.com/office/officeart/2018/2/layout/IconCircleList"/>
    <dgm:cxn modelId="{B902F47F-14DD-4A25-ABDB-64C02850DB21}" type="presParOf" srcId="{A50C5E08-8E32-415B-A0C8-8F701F46CDFF}" destId="{D266CF5B-1285-4CF6-8261-277973813975}" srcOrd="1" destOrd="0" presId="urn:microsoft.com/office/officeart/2018/2/layout/IconCircleList"/>
    <dgm:cxn modelId="{99C11C86-3923-4389-AEFF-B555366265B4}" type="presParOf" srcId="{A50C5E08-8E32-415B-A0C8-8F701F46CDFF}" destId="{88D150B4-F19B-4EE4-AE32-BD029F05DB26}" srcOrd="2" destOrd="0" presId="urn:microsoft.com/office/officeart/2018/2/layout/IconCircleList"/>
    <dgm:cxn modelId="{71B8455C-FA7E-41F7-9EF6-DC90A2FA372B}" type="presParOf" srcId="{88D150B4-F19B-4EE4-AE32-BD029F05DB26}" destId="{EBB30D36-2776-4D3F-8998-8FB51315A05E}" srcOrd="0" destOrd="0" presId="urn:microsoft.com/office/officeart/2018/2/layout/IconCircleList"/>
    <dgm:cxn modelId="{55BEBC2E-7D78-4299-9973-560C2014B3F1}" type="presParOf" srcId="{88D150B4-F19B-4EE4-AE32-BD029F05DB26}" destId="{2DA64422-6D42-4E45-A084-BB1AEB9A0404}" srcOrd="1" destOrd="0" presId="urn:microsoft.com/office/officeart/2018/2/layout/IconCircleList"/>
    <dgm:cxn modelId="{B7C81928-493B-40A5-882B-043BD3BAC0D5}" type="presParOf" srcId="{88D150B4-F19B-4EE4-AE32-BD029F05DB26}" destId="{A4EBDB45-B18B-4BC6-8290-568FDD5B6E95}" srcOrd="2" destOrd="0" presId="urn:microsoft.com/office/officeart/2018/2/layout/IconCircleList"/>
    <dgm:cxn modelId="{E8761675-F6FE-4775-9248-3601738DDFD1}" type="presParOf" srcId="{88D150B4-F19B-4EE4-AE32-BD029F05DB26}" destId="{440DD272-AD99-4EB4-9298-315F918441F7}" srcOrd="3" destOrd="0" presId="urn:microsoft.com/office/officeart/2018/2/layout/IconCircleList"/>
    <dgm:cxn modelId="{2C977949-BC95-428B-9F51-BEDCAF897A7D}" type="presParOf" srcId="{A50C5E08-8E32-415B-A0C8-8F701F46CDFF}" destId="{7B36D259-C625-4560-94DC-B85910B08D64}" srcOrd="3" destOrd="0" presId="urn:microsoft.com/office/officeart/2018/2/layout/IconCircleList"/>
    <dgm:cxn modelId="{81D8EC3F-F839-49C2-ABEE-00DC93922826}" type="presParOf" srcId="{A50C5E08-8E32-415B-A0C8-8F701F46CDFF}" destId="{5202DE7B-CF05-4B98-98F3-3B687DD20363}" srcOrd="4" destOrd="0" presId="urn:microsoft.com/office/officeart/2018/2/layout/IconCircleList"/>
    <dgm:cxn modelId="{9B6C0509-E4AD-4EF4-A81E-EDF5DA12DC6F}" type="presParOf" srcId="{5202DE7B-CF05-4B98-98F3-3B687DD20363}" destId="{A565FCA5-9EC3-4D64-9095-982E4F264402}" srcOrd="0" destOrd="0" presId="urn:microsoft.com/office/officeart/2018/2/layout/IconCircleList"/>
    <dgm:cxn modelId="{7F1C3AE5-4A2C-4B29-822E-86C36BCA0728}" type="presParOf" srcId="{5202DE7B-CF05-4B98-98F3-3B687DD20363}" destId="{935FB14D-1C66-40D8-A036-406F111AE580}" srcOrd="1" destOrd="0" presId="urn:microsoft.com/office/officeart/2018/2/layout/IconCircleList"/>
    <dgm:cxn modelId="{061FDF0F-2B28-4EA6-8056-267236B1B85A}" type="presParOf" srcId="{5202DE7B-CF05-4B98-98F3-3B687DD20363}" destId="{122C7F4C-6502-492B-9720-A037ACF9D35B}" srcOrd="2" destOrd="0" presId="urn:microsoft.com/office/officeart/2018/2/layout/IconCircleList"/>
    <dgm:cxn modelId="{B5C55128-C5C2-4E79-B942-0925F11F3530}" type="presParOf" srcId="{5202DE7B-CF05-4B98-98F3-3B687DD20363}" destId="{BB288F40-31F1-4280-844E-74CEBAB07428}" srcOrd="3" destOrd="0" presId="urn:microsoft.com/office/officeart/2018/2/layout/IconCircleList"/>
    <dgm:cxn modelId="{D45ED8FB-9792-4E37-9137-4440F3BAA722}" type="presParOf" srcId="{A50C5E08-8E32-415B-A0C8-8F701F46CDFF}" destId="{31305FA0-D505-44A5-BD21-A4DDEDDA9C38}" srcOrd="5" destOrd="0" presId="urn:microsoft.com/office/officeart/2018/2/layout/IconCircleList"/>
    <dgm:cxn modelId="{65364FB2-4249-40A0-88F4-27B26F99FA23}" type="presParOf" srcId="{A50C5E08-8E32-415B-A0C8-8F701F46CDFF}" destId="{53605378-96EC-44DC-ACE3-93A5D9A11B59}" srcOrd="6" destOrd="0" presId="urn:microsoft.com/office/officeart/2018/2/layout/IconCircleList"/>
    <dgm:cxn modelId="{A02AC30A-4FF0-43F6-A983-41AF4C29333A}" type="presParOf" srcId="{53605378-96EC-44DC-ACE3-93A5D9A11B59}" destId="{3DC369B7-C928-422D-A984-D33E6EF4EEDA}" srcOrd="0" destOrd="0" presId="urn:microsoft.com/office/officeart/2018/2/layout/IconCircleList"/>
    <dgm:cxn modelId="{A2AD183B-BC39-4051-9F25-46D782734BD6}" type="presParOf" srcId="{53605378-96EC-44DC-ACE3-93A5D9A11B59}" destId="{44D4DF46-738E-4528-9DFF-C7B6EBC063FA}" srcOrd="1" destOrd="0" presId="urn:microsoft.com/office/officeart/2018/2/layout/IconCircleList"/>
    <dgm:cxn modelId="{86AF2428-4B5A-46CE-A4E4-82C0942E4832}" type="presParOf" srcId="{53605378-96EC-44DC-ACE3-93A5D9A11B59}" destId="{BE45A6CE-200D-4617-986E-AA9299DE4583}" srcOrd="2" destOrd="0" presId="urn:microsoft.com/office/officeart/2018/2/layout/IconCircleList"/>
    <dgm:cxn modelId="{2722E4B1-096F-4DC5-9F86-E5A38199D511}" type="presParOf" srcId="{53605378-96EC-44DC-ACE3-93A5D9A11B59}" destId="{A1746392-26A2-44D3-9906-88000F691ED2}" srcOrd="3" destOrd="0" presId="urn:microsoft.com/office/officeart/2018/2/layout/IconCircleList"/>
    <dgm:cxn modelId="{977140FA-CF54-4DA1-B0C2-EC1A296B361F}" type="presParOf" srcId="{A50C5E08-8E32-415B-A0C8-8F701F46CDFF}" destId="{4EC36210-1882-4AC3-8682-379F0165FF09}" srcOrd="7" destOrd="0" presId="urn:microsoft.com/office/officeart/2018/2/layout/IconCircleList"/>
    <dgm:cxn modelId="{D0C3F8F7-4B77-40B4-A3CB-C860C3E2135E}" type="presParOf" srcId="{A50C5E08-8E32-415B-A0C8-8F701F46CDFF}" destId="{96AD1FA4-57DC-412A-AE36-8C9C5FFC994E}" srcOrd="8" destOrd="0" presId="urn:microsoft.com/office/officeart/2018/2/layout/IconCircleList"/>
    <dgm:cxn modelId="{4968C26A-BCFF-4861-9927-A92CD6ED26F6}" type="presParOf" srcId="{96AD1FA4-57DC-412A-AE36-8C9C5FFC994E}" destId="{1CFB7A25-9987-4D58-9B92-BCE7A2587847}" srcOrd="0" destOrd="0" presId="urn:microsoft.com/office/officeart/2018/2/layout/IconCircleList"/>
    <dgm:cxn modelId="{0B9C4025-95E6-4080-9134-5ACE6A60011D}" type="presParOf" srcId="{96AD1FA4-57DC-412A-AE36-8C9C5FFC994E}" destId="{E685EA57-F0B5-4CAC-ABA8-3AFCDDE07F46}" srcOrd="1" destOrd="0" presId="urn:microsoft.com/office/officeart/2018/2/layout/IconCircleList"/>
    <dgm:cxn modelId="{4E2FC413-0186-4D5E-A703-E65CC9D2C269}" type="presParOf" srcId="{96AD1FA4-57DC-412A-AE36-8C9C5FFC994E}" destId="{942AB66C-3FFF-44B8-BF53-EB8F32EE0376}" srcOrd="2" destOrd="0" presId="urn:microsoft.com/office/officeart/2018/2/layout/IconCircleList"/>
    <dgm:cxn modelId="{B9A145F5-54AE-4BF6-93DD-B360CE568AF1}" type="presParOf" srcId="{96AD1FA4-57DC-412A-AE36-8C9C5FFC994E}" destId="{00F03EA4-B1F7-4B51-ABFF-8CFB09572281}" srcOrd="3" destOrd="0" presId="urn:microsoft.com/office/officeart/2018/2/layout/IconCircleList"/>
    <dgm:cxn modelId="{F481892A-D1B6-4CD4-8C70-0388874A799C}" type="presParOf" srcId="{A50C5E08-8E32-415B-A0C8-8F701F46CDFF}" destId="{AE738423-CD8D-42D4-B273-7CE7EF412355}" srcOrd="9" destOrd="0" presId="urn:microsoft.com/office/officeart/2018/2/layout/IconCircleList"/>
    <dgm:cxn modelId="{7047F1E9-7BDB-4137-91A9-AB958822EC9F}" type="presParOf" srcId="{A50C5E08-8E32-415B-A0C8-8F701F46CDFF}" destId="{6D44C322-B03C-4932-BE3E-628B14CE76BA}" srcOrd="10" destOrd="0" presId="urn:microsoft.com/office/officeart/2018/2/layout/IconCircleList"/>
    <dgm:cxn modelId="{04797E1D-6002-446C-BA49-FA8DD888C725}" type="presParOf" srcId="{6D44C322-B03C-4932-BE3E-628B14CE76BA}" destId="{358C143A-05C0-403E-A27E-CAA1EC61F545}" srcOrd="0" destOrd="0" presId="urn:microsoft.com/office/officeart/2018/2/layout/IconCircleList"/>
    <dgm:cxn modelId="{5452FA16-22E1-432B-9352-0A65FCF64844}" type="presParOf" srcId="{6D44C322-B03C-4932-BE3E-628B14CE76BA}" destId="{2D5AD1C9-416C-4AC4-8A87-5ECD32E3F08A}" srcOrd="1" destOrd="0" presId="urn:microsoft.com/office/officeart/2018/2/layout/IconCircleList"/>
    <dgm:cxn modelId="{A654C8D6-B701-4BFA-940A-1A570D50D055}" type="presParOf" srcId="{6D44C322-B03C-4932-BE3E-628B14CE76BA}" destId="{432954A9-0907-4A55-AC4F-64BC4D79914C}" srcOrd="2" destOrd="0" presId="urn:microsoft.com/office/officeart/2018/2/layout/IconCircleList"/>
    <dgm:cxn modelId="{1F57B21E-F4CB-4EEC-8F3F-FC482D1936B3}" type="presParOf" srcId="{6D44C322-B03C-4932-BE3E-628B14CE76BA}" destId="{E2472DA5-A619-43A9-B527-6A2242433EBC}"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36872B3-1CA2-4E5C-99A1-A2D07B3624EB}" type="doc">
      <dgm:prSet loTypeId="urn:microsoft.com/office/officeart/2018/2/layout/IconCircle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305E7740-613A-4F09-AD5B-2B9D80ED447F}">
      <dgm:prSet/>
      <dgm:spPr/>
      <dgm:t>
        <a:bodyPr/>
        <a:lstStyle/>
        <a:p>
          <a:pPr>
            <a:lnSpc>
              <a:spcPct val="100000"/>
            </a:lnSpc>
          </a:pPr>
          <a:r>
            <a:rPr lang="en-US"/>
            <a:t>Visit</a:t>
          </a:r>
        </a:p>
      </dgm:t>
    </dgm:pt>
    <dgm:pt modelId="{34B65B3B-2F6C-40FC-90F5-7ACBA0C3E021}" type="parTrans" cxnId="{47FC1D5E-1A9D-415E-BC2B-C712C0EFE271}">
      <dgm:prSet/>
      <dgm:spPr/>
      <dgm:t>
        <a:bodyPr/>
        <a:lstStyle/>
        <a:p>
          <a:endParaRPr lang="en-US"/>
        </a:p>
      </dgm:t>
    </dgm:pt>
    <dgm:pt modelId="{242C9A54-D730-46BD-8F40-A6847155DBDB}" type="sibTrans" cxnId="{47FC1D5E-1A9D-415E-BC2B-C712C0EFE271}">
      <dgm:prSet/>
      <dgm:spPr/>
      <dgm:t>
        <a:bodyPr/>
        <a:lstStyle/>
        <a:p>
          <a:pPr>
            <a:lnSpc>
              <a:spcPct val="100000"/>
            </a:lnSpc>
          </a:pPr>
          <a:endParaRPr lang="en-US"/>
        </a:p>
      </dgm:t>
    </dgm:pt>
    <dgm:pt modelId="{712A423A-8F06-43FC-9BF7-C21666A6FE6E}">
      <dgm:prSet/>
      <dgm:spPr/>
      <dgm:t>
        <a:bodyPr/>
        <a:lstStyle/>
        <a:p>
          <a:pPr>
            <a:lnSpc>
              <a:spcPct val="100000"/>
            </a:lnSpc>
          </a:pPr>
          <a:r>
            <a:rPr lang="en-US"/>
            <a:t>Invoice</a:t>
          </a:r>
          <a:endParaRPr lang="en-US" dirty="0"/>
        </a:p>
      </dgm:t>
    </dgm:pt>
    <dgm:pt modelId="{7044CB98-7797-4717-A6DC-5C44323BFED1}" type="parTrans" cxnId="{292C69CD-3D65-4665-9A28-8C4A0EB62B7A}">
      <dgm:prSet/>
      <dgm:spPr/>
      <dgm:t>
        <a:bodyPr/>
        <a:lstStyle/>
        <a:p>
          <a:endParaRPr lang="en-US"/>
        </a:p>
      </dgm:t>
    </dgm:pt>
    <dgm:pt modelId="{4607E06E-1EE1-45CD-8A41-BCD8D4EED44A}" type="sibTrans" cxnId="{292C69CD-3D65-4665-9A28-8C4A0EB62B7A}">
      <dgm:prSet/>
      <dgm:spPr/>
      <dgm:t>
        <a:bodyPr/>
        <a:lstStyle/>
        <a:p>
          <a:pPr>
            <a:lnSpc>
              <a:spcPct val="100000"/>
            </a:lnSpc>
          </a:pPr>
          <a:endParaRPr lang="en-US"/>
        </a:p>
      </dgm:t>
    </dgm:pt>
    <dgm:pt modelId="{1C6A0CA7-CF9A-4F0D-ABD5-11FA545DAD59}">
      <dgm:prSet/>
      <dgm:spPr/>
      <dgm:t>
        <a:bodyPr/>
        <a:lstStyle/>
        <a:p>
          <a:pPr>
            <a:lnSpc>
              <a:spcPct val="100000"/>
            </a:lnSpc>
          </a:pPr>
          <a:r>
            <a:rPr lang="en-US"/>
            <a:t>Payment</a:t>
          </a:r>
          <a:endParaRPr lang="en-US" dirty="0"/>
        </a:p>
      </dgm:t>
    </dgm:pt>
    <dgm:pt modelId="{D42E2895-36A0-4571-B7E3-6879AE104E7B}" type="parTrans" cxnId="{748514A8-AB2E-49D2-AC6E-11B602178A5C}">
      <dgm:prSet/>
      <dgm:spPr/>
      <dgm:t>
        <a:bodyPr/>
        <a:lstStyle/>
        <a:p>
          <a:endParaRPr lang="en-US"/>
        </a:p>
      </dgm:t>
    </dgm:pt>
    <dgm:pt modelId="{FEF163D6-9EE5-49AF-9CC8-69620B1AAA8E}" type="sibTrans" cxnId="{748514A8-AB2E-49D2-AC6E-11B602178A5C}">
      <dgm:prSet/>
      <dgm:spPr/>
      <dgm:t>
        <a:bodyPr/>
        <a:lstStyle/>
        <a:p>
          <a:pPr>
            <a:lnSpc>
              <a:spcPct val="100000"/>
            </a:lnSpc>
          </a:pPr>
          <a:endParaRPr lang="en-US"/>
        </a:p>
      </dgm:t>
    </dgm:pt>
    <dgm:pt modelId="{A3A478FF-FE2A-4141-A82E-7A803F09ACF3}">
      <dgm:prSet/>
      <dgm:spPr/>
      <dgm:t>
        <a:bodyPr/>
        <a:lstStyle/>
        <a:p>
          <a:pPr>
            <a:lnSpc>
              <a:spcPct val="100000"/>
            </a:lnSpc>
          </a:pPr>
          <a:r>
            <a:rPr lang="en-US"/>
            <a:t>Patient</a:t>
          </a:r>
          <a:endParaRPr lang="en-US" dirty="0"/>
        </a:p>
      </dgm:t>
    </dgm:pt>
    <dgm:pt modelId="{10C5C298-D597-4709-A929-150FAD5EDD57}" type="parTrans" cxnId="{721400FE-F41C-4352-9ED7-2D8E1FFF3902}">
      <dgm:prSet/>
      <dgm:spPr/>
      <dgm:t>
        <a:bodyPr/>
        <a:lstStyle/>
        <a:p>
          <a:endParaRPr lang="en-US"/>
        </a:p>
      </dgm:t>
    </dgm:pt>
    <dgm:pt modelId="{4233C218-A877-431D-9EE3-89E74E6D597F}" type="sibTrans" cxnId="{721400FE-F41C-4352-9ED7-2D8E1FFF3902}">
      <dgm:prSet/>
      <dgm:spPr/>
      <dgm:t>
        <a:bodyPr/>
        <a:lstStyle/>
        <a:p>
          <a:pPr>
            <a:lnSpc>
              <a:spcPct val="100000"/>
            </a:lnSpc>
          </a:pPr>
          <a:endParaRPr lang="en-US"/>
        </a:p>
      </dgm:t>
    </dgm:pt>
    <dgm:pt modelId="{37AFE19B-25E9-4AB9-9787-1046FAFA6E93}">
      <dgm:prSet/>
      <dgm:spPr/>
      <dgm:t>
        <a:bodyPr/>
        <a:lstStyle/>
        <a:p>
          <a:pPr>
            <a:lnSpc>
              <a:spcPct val="100000"/>
            </a:lnSpc>
          </a:pPr>
          <a:r>
            <a:rPr lang="en-US"/>
            <a:t>TestResult</a:t>
          </a:r>
          <a:endParaRPr lang="en-US" dirty="0"/>
        </a:p>
      </dgm:t>
    </dgm:pt>
    <dgm:pt modelId="{064CDFF9-3368-481A-917E-7BC4B9369554}" type="parTrans" cxnId="{DFE6BCDD-FABF-41E5-B7AF-420EAC501B9A}">
      <dgm:prSet/>
      <dgm:spPr/>
      <dgm:t>
        <a:bodyPr/>
        <a:lstStyle/>
        <a:p>
          <a:endParaRPr lang="en-US"/>
        </a:p>
      </dgm:t>
    </dgm:pt>
    <dgm:pt modelId="{E0594C2D-A2F8-45D7-ABA6-E195B402DDB8}" type="sibTrans" cxnId="{DFE6BCDD-FABF-41E5-B7AF-420EAC501B9A}">
      <dgm:prSet/>
      <dgm:spPr/>
      <dgm:t>
        <a:bodyPr/>
        <a:lstStyle/>
        <a:p>
          <a:pPr>
            <a:lnSpc>
              <a:spcPct val="100000"/>
            </a:lnSpc>
          </a:pPr>
          <a:endParaRPr lang="en-US"/>
        </a:p>
      </dgm:t>
    </dgm:pt>
    <dgm:pt modelId="{6213187A-3D63-4026-8C54-EDCCC9127FA0}">
      <dgm:prSet/>
      <dgm:spPr/>
      <dgm:t>
        <a:bodyPr/>
        <a:lstStyle/>
        <a:p>
          <a:pPr>
            <a:lnSpc>
              <a:spcPct val="100000"/>
            </a:lnSpc>
          </a:pPr>
          <a:r>
            <a:rPr lang="en-US"/>
            <a:t>Test</a:t>
          </a:r>
          <a:endParaRPr lang="en-US" dirty="0"/>
        </a:p>
      </dgm:t>
    </dgm:pt>
    <dgm:pt modelId="{91A6A475-04EE-459D-987A-A44C94288AB9}" type="parTrans" cxnId="{9DE80A0D-7C1F-458F-BF55-F10D5806B294}">
      <dgm:prSet/>
      <dgm:spPr/>
      <dgm:t>
        <a:bodyPr/>
        <a:lstStyle/>
        <a:p>
          <a:endParaRPr lang="en-US"/>
        </a:p>
      </dgm:t>
    </dgm:pt>
    <dgm:pt modelId="{E8E217A7-8BE0-4D9B-ACC6-035F34228C13}" type="sibTrans" cxnId="{9DE80A0D-7C1F-458F-BF55-F10D5806B294}">
      <dgm:prSet/>
      <dgm:spPr/>
      <dgm:t>
        <a:bodyPr/>
        <a:lstStyle/>
        <a:p>
          <a:endParaRPr lang="en-US"/>
        </a:p>
      </dgm:t>
    </dgm:pt>
    <dgm:pt modelId="{3C3EACF9-58CD-4EA7-BA34-AF7558CD322F}" type="pres">
      <dgm:prSet presAssocID="{236872B3-1CA2-4E5C-99A1-A2D07B3624EB}" presName="root" presStyleCnt="0">
        <dgm:presLayoutVars>
          <dgm:dir/>
          <dgm:resizeHandles val="exact"/>
        </dgm:presLayoutVars>
      </dgm:prSet>
      <dgm:spPr/>
    </dgm:pt>
    <dgm:pt modelId="{A50C5E08-8E32-415B-A0C8-8F701F46CDFF}" type="pres">
      <dgm:prSet presAssocID="{236872B3-1CA2-4E5C-99A1-A2D07B3624EB}" presName="container" presStyleCnt="0">
        <dgm:presLayoutVars>
          <dgm:dir/>
          <dgm:resizeHandles val="exact"/>
        </dgm:presLayoutVars>
      </dgm:prSet>
      <dgm:spPr/>
    </dgm:pt>
    <dgm:pt modelId="{823565AC-79B4-459F-86E3-01512E1C2DB3}" type="pres">
      <dgm:prSet presAssocID="{305E7740-613A-4F09-AD5B-2B9D80ED447F}" presName="compNode" presStyleCnt="0"/>
      <dgm:spPr/>
    </dgm:pt>
    <dgm:pt modelId="{631783C4-4BAA-41E4-B219-5FC869B5E09D}" type="pres">
      <dgm:prSet presAssocID="{305E7740-613A-4F09-AD5B-2B9D80ED447F}" presName="iconBgRect" presStyleLbl="bgShp" presStyleIdx="0" presStyleCnt="6">
        <dgm:style>
          <a:lnRef idx="2">
            <a:schemeClr val="accent3">
              <a:shade val="50000"/>
            </a:schemeClr>
          </a:lnRef>
          <a:fillRef idx="1">
            <a:schemeClr val="accent3"/>
          </a:fillRef>
          <a:effectRef idx="0">
            <a:schemeClr val="accent3"/>
          </a:effectRef>
          <a:fontRef idx="minor">
            <a:schemeClr val="lt1"/>
          </a:fontRef>
        </dgm:style>
      </dgm:prSet>
      <dgm:spPr/>
    </dgm:pt>
    <dgm:pt modelId="{ADB5EBBA-9BA8-4C0F-BC71-DBE979152C08}" type="pres">
      <dgm:prSet presAssocID="{305E7740-613A-4F09-AD5B-2B9D80ED447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ily Calendar"/>
        </a:ext>
      </dgm:extLst>
    </dgm:pt>
    <dgm:pt modelId="{063720C1-80FE-4FE1-ABA8-D5243CF0725F}" type="pres">
      <dgm:prSet presAssocID="{305E7740-613A-4F09-AD5B-2B9D80ED447F}" presName="spaceRect" presStyleCnt="0"/>
      <dgm:spPr/>
    </dgm:pt>
    <dgm:pt modelId="{949B649D-12EE-4EAD-8085-BEEB1FC76F7D}" type="pres">
      <dgm:prSet presAssocID="{305E7740-613A-4F09-AD5B-2B9D80ED447F}" presName="textRect" presStyleLbl="revTx" presStyleIdx="0" presStyleCnt="6">
        <dgm:presLayoutVars>
          <dgm:chMax val="1"/>
          <dgm:chPref val="1"/>
        </dgm:presLayoutVars>
      </dgm:prSet>
      <dgm:spPr/>
    </dgm:pt>
    <dgm:pt modelId="{D266CF5B-1285-4CF6-8261-277973813975}" type="pres">
      <dgm:prSet presAssocID="{242C9A54-D730-46BD-8F40-A6847155DBDB}" presName="sibTrans" presStyleLbl="sibTrans2D1" presStyleIdx="0" presStyleCnt="0"/>
      <dgm:spPr/>
    </dgm:pt>
    <dgm:pt modelId="{BBA12AFD-213F-4CF5-9FA6-66365ACA2683}" type="pres">
      <dgm:prSet presAssocID="{712A423A-8F06-43FC-9BF7-C21666A6FE6E}" presName="compNode" presStyleCnt="0"/>
      <dgm:spPr/>
    </dgm:pt>
    <dgm:pt modelId="{C0CA8C75-22A1-48A1-AD7A-BFF6AEA9090D}" type="pres">
      <dgm:prSet presAssocID="{712A423A-8F06-43FC-9BF7-C21666A6FE6E}" presName="iconBgRect" presStyleLbl="bgShp" presStyleIdx="1" presStyleCnt="6">
        <dgm:style>
          <a:lnRef idx="2">
            <a:schemeClr val="accent3">
              <a:shade val="50000"/>
            </a:schemeClr>
          </a:lnRef>
          <a:fillRef idx="1">
            <a:schemeClr val="accent3"/>
          </a:fillRef>
          <a:effectRef idx="0">
            <a:schemeClr val="accent3"/>
          </a:effectRef>
          <a:fontRef idx="minor">
            <a:schemeClr val="lt1"/>
          </a:fontRef>
        </dgm:style>
      </dgm:prSet>
      <dgm:spPr/>
    </dgm:pt>
    <dgm:pt modelId="{792248C5-7164-4435-B54F-A185B143057C}" type="pres">
      <dgm:prSet presAssocID="{712A423A-8F06-43FC-9BF7-C21666A6FE6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Document"/>
        </a:ext>
      </dgm:extLst>
    </dgm:pt>
    <dgm:pt modelId="{90AC7AD1-CDE4-44DE-90BA-D32D9B890B55}" type="pres">
      <dgm:prSet presAssocID="{712A423A-8F06-43FC-9BF7-C21666A6FE6E}" presName="spaceRect" presStyleCnt="0"/>
      <dgm:spPr/>
    </dgm:pt>
    <dgm:pt modelId="{94171990-EE33-49CE-B600-7A7C45D31E0A}" type="pres">
      <dgm:prSet presAssocID="{712A423A-8F06-43FC-9BF7-C21666A6FE6E}" presName="textRect" presStyleLbl="revTx" presStyleIdx="1" presStyleCnt="6">
        <dgm:presLayoutVars>
          <dgm:chMax val="1"/>
          <dgm:chPref val="1"/>
        </dgm:presLayoutVars>
      </dgm:prSet>
      <dgm:spPr/>
    </dgm:pt>
    <dgm:pt modelId="{E2EED66B-6A9A-4297-B213-C09BDAB81FA5}" type="pres">
      <dgm:prSet presAssocID="{4607E06E-1EE1-45CD-8A41-BCD8D4EED44A}" presName="sibTrans" presStyleLbl="sibTrans2D1" presStyleIdx="0" presStyleCnt="0"/>
      <dgm:spPr/>
    </dgm:pt>
    <dgm:pt modelId="{EF988448-D1AA-407D-9343-E4461CB5AE4C}" type="pres">
      <dgm:prSet presAssocID="{1C6A0CA7-CF9A-4F0D-ABD5-11FA545DAD59}" presName="compNode" presStyleCnt="0"/>
      <dgm:spPr/>
    </dgm:pt>
    <dgm:pt modelId="{832FD235-A6F0-4562-8B79-077DED261EE9}" type="pres">
      <dgm:prSet presAssocID="{1C6A0CA7-CF9A-4F0D-ABD5-11FA545DAD59}" presName="iconBgRect" presStyleLbl="bgShp" presStyleIdx="2" presStyleCnt="6">
        <dgm:style>
          <a:lnRef idx="2">
            <a:schemeClr val="accent3">
              <a:shade val="50000"/>
            </a:schemeClr>
          </a:lnRef>
          <a:fillRef idx="1">
            <a:schemeClr val="accent3"/>
          </a:fillRef>
          <a:effectRef idx="0">
            <a:schemeClr val="accent3"/>
          </a:effectRef>
          <a:fontRef idx="minor">
            <a:schemeClr val="lt1"/>
          </a:fontRef>
        </dgm:style>
      </dgm:prSet>
      <dgm:spPr/>
    </dgm:pt>
    <dgm:pt modelId="{6CF5184E-89B7-4DF9-880F-CB50C6C3DF59}" type="pres">
      <dgm:prSet presAssocID="{1C6A0CA7-CF9A-4F0D-ABD5-11FA545DAD5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Money"/>
        </a:ext>
      </dgm:extLst>
    </dgm:pt>
    <dgm:pt modelId="{0A7099F1-357C-4C0F-81B2-C54393555188}" type="pres">
      <dgm:prSet presAssocID="{1C6A0CA7-CF9A-4F0D-ABD5-11FA545DAD59}" presName="spaceRect" presStyleCnt="0"/>
      <dgm:spPr/>
    </dgm:pt>
    <dgm:pt modelId="{6D866CCA-AE04-4E4C-88DB-0E1012C4C959}" type="pres">
      <dgm:prSet presAssocID="{1C6A0CA7-CF9A-4F0D-ABD5-11FA545DAD59}" presName="textRect" presStyleLbl="revTx" presStyleIdx="2" presStyleCnt="6">
        <dgm:presLayoutVars>
          <dgm:chMax val="1"/>
          <dgm:chPref val="1"/>
        </dgm:presLayoutVars>
      </dgm:prSet>
      <dgm:spPr/>
    </dgm:pt>
    <dgm:pt modelId="{D1677CE6-B9BE-4EA8-866B-48EF7B8E6190}" type="pres">
      <dgm:prSet presAssocID="{FEF163D6-9EE5-49AF-9CC8-69620B1AAA8E}" presName="sibTrans" presStyleLbl="sibTrans2D1" presStyleIdx="0" presStyleCnt="0"/>
      <dgm:spPr/>
    </dgm:pt>
    <dgm:pt modelId="{8B7896A5-F038-4D93-92F4-02752D1A9309}" type="pres">
      <dgm:prSet presAssocID="{A3A478FF-FE2A-4141-A82E-7A803F09ACF3}" presName="compNode" presStyleCnt="0"/>
      <dgm:spPr/>
    </dgm:pt>
    <dgm:pt modelId="{16F93E85-0260-4191-A4C0-4B2FED3CC8F2}" type="pres">
      <dgm:prSet presAssocID="{A3A478FF-FE2A-4141-A82E-7A803F09ACF3}" presName="iconBgRect" presStyleLbl="bgShp" presStyleIdx="3" presStyleCnt="6">
        <dgm:style>
          <a:lnRef idx="2">
            <a:schemeClr val="accent3">
              <a:shade val="50000"/>
            </a:schemeClr>
          </a:lnRef>
          <a:fillRef idx="1">
            <a:schemeClr val="accent3"/>
          </a:fillRef>
          <a:effectRef idx="0">
            <a:schemeClr val="accent3"/>
          </a:effectRef>
          <a:fontRef idx="minor">
            <a:schemeClr val="lt1"/>
          </a:fontRef>
        </dgm:style>
      </dgm:prSet>
      <dgm:spPr/>
    </dgm:pt>
    <dgm:pt modelId="{33EBABEB-ACB8-4711-B4A4-6A62F64C3D82}" type="pres">
      <dgm:prSet presAssocID="{A3A478FF-FE2A-4141-A82E-7A803F09ACF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Sling"/>
        </a:ext>
      </dgm:extLst>
    </dgm:pt>
    <dgm:pt modelId="{6C19AA99-B46D-448C-9F36-D17904B81753}" type="pres">
      <dgm:prSet presAssocID="{A3A478FF-FE2A-4141-A82E-7A803F09ACF3}" presName="spaceRect" presStyleCnt="0"/>
      <dgm:spPr/>
    </dgm:pt>
    <dgm:pt modelId="{00B43420-1920-4EFF-A8F1-CC8CA363A663}" type="pres">
      <dgm:prSet presAssocID="{A3A478FF-FE2A-4141-A82E-7A803F09ACF3}" presName="textRect" presStyleLbl="revTx" presStyleIdx="3" presStyleCnt="6">
        <dgm:presLayoutVars>
          <dgm:chMax val="1"/>
          <dgm:chPref val="1"/>
        </dgm:presLayoutVars>
      </dgm:prSet>
      <dgm:spPr/>
    </dgm:pt>
    <dgm:pt modelId="{3C338E4B-1A89-42AC-9C75-1D9F02A2FFE5}" type="pres">
      <dgm:prSet presAssocID="{4233C218-A877-431D-9EE3-89E74E6D597F}" presName="sibTrans" presStyleLbl="sibTrans2D1" presStyleIdx="0" presStyleCnt="0"/>
      <dgm:spPr/>
    </dgm:pt>
    <dgm:pt modelId="{2B612E4B-3486-4DE3-BB7E-3054E5A4D015}" type="pres">
      <dgm:prSet presAssocID="{37AFE19B-25E9-4AB9-9787-1046FAFA6E93}" presName="compNode" presStyleCnt="0"/>
      <dgm:spPr/>
    </dgm:pt>
    <dgm:pt modelId="{7CE28C57-9AC9-47A9-9AFD-672C1D061A70}" type="pres">
      <dgm:prSet presAssocID="{37AFE19B-25E9-4AB9-9787-1046FAFA6E93}" presName="iconBgRect" presStyleLbl="bgShp" presStyleIdx="4" presStyleCnt="6">
        <dgm:style>
          <a:lnRef idx="2">
            <a:schemeClr val="accent3">
              <a:shade val="50000"/>
            </a:schemeClr>
          </a:lnRef>
          <a:fillRef idx="1">
            <a:schemeClr val="accent3"/>
          </a:fillRef>
          <a:effectRef idx="0">
            <a:schemeClr val="accent3"/>
          </a:effectRef>
          <a:fontRef idx="minor">
            <a:schemeClr val="lt1"/>
          </a:fontRef>
        </dgm:style>
      </dgm:prSet>
      <dgm:spPr/>
    </dgm:pt>
    <dgm:pt modelId="{4F32C757-9D2F-4174-BB06-8347AAF3A5F9}" type="pres">
      <dgm:prSet presAssocID="{37AFE19B-25E9-4AB9-9787-1046FAFA6E9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Clipboard Mixed"/>
        </a:ext>
      </dgm:extLst>
    </dgm:pt>
    <dgm:pt modelId="{D6368343-3DAE-4BF9-A4B7-AC799D34CE54}" type="pres">
      <dgm:prSet presAssocID="{37AFE19B-25E9-4AB9-9787-1046FAFA6E93}" presName="spaceRect" presStyleCnt="0"/>
      <dgm:spPr/>
    </dgm:pt>
    <dgm:pt modelId="{633A880E-3B56-4B7F-AACA-2644A6C926F2}" type="pres">
      <dgm:prSet presAssocID="{37AFE19B-25E9-4AB9-9787-1046FAFA6E93}" presName="textRect" presStyleLbl="revTx" presStyleIdx="4" presStyleCnt="6">
        <dgm:presLayoutVars>
          <dgm:chMax val="1"/>
          <dgm:chPref val="1"/>
        </dgm:presLayoutVars>
      </dgm:prSet>
      <dgm:spPr/>
    </dgm:pt>
    <dgm:pt modelId="{9778D892-F1D7-4E6D-BCB4-51C7E50DF070}" type="pres">
      <dgm:prSet presAssocID="{E0594C2D-A2F8-45D7-ABA6-E195B402DDB8}" presName="sibTrans" presStyleLbl="sibTrans2D1" presStyleIdx="0" presStyleCnt="0"/>
      <dgm:spPr/>
    </dgm:pt>
    <dgm:pt modelId="{DB88F66D-0D89-4C27-B668-4921993FD9C8}" type="pres">
      <dgm:prSet presAssocID="{6213187A-3D63-4026-8C54-EDCCC9127FA0}" presName="compNode" presStyleCnt="0"/>
      <dgm:spPr/>
    </dgm:pt>
    <dgm:pt modelId="{1DEFF4F3-3405-40EE-BC9E-D2BC46DCC829}" type="pres">
      <dgm:prSet presAssocID="{6213187A-3D63-4026-8C54-EDCCC9127FA0}" presName="iconBgRect" presStyleLbl="bgShp" presStyleIdx="5" presStyleCnt="6">
        <dgm:style>
          <a:lnRef idx="2">
            <a:schemeClr val="accent3">
              <a:shade val="50000"/>
            </a:schemeClr>
          </a:lnRef>
          <a:fillRef idx="1">
            <a:schemeClr val="accent3"/>
          </a:fillRef>
          <a:effectRef idx="0">
            <a:schemeClr val="accent3"/>
          </a:effectRef>
          <a:fontRef idx="minor">
            <a:schemeClr val="lt1"/>
          </a:fontRef>
        </dgm:style>
      </dgm:prSet>
      <dgm:spPr/>
    </dgm:pt>
    <dgm:pt modelId="{C0B1014D-2578-408B-9714-79474C2418D1}" type="pres">
      <dgm:prSet presAssocID="{6213187A-3D63-4026-8C54-EDCCC9127FA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Test tubes"/>
        </a:ext>
      </dgm:extLst>
    </dgm:pt>
    <dgm:pt modelId="{DEB0FB6B-FB1B-4FF8-8967-1BC08EFA8995}" type="pres">
      <dgm:prSet presAssocID="{6213187A-3D63-4026-8C54-EDCCC9127FA0}" presName="spaceRect" presStyleCnt="0"/>
      <dgm:spPr/>
    </dgm:pt>
    <dgm:pt modelId="{66F1BAF8-C46F-4B17-8C7B-B5A0BB0617EA}" type="pres">
      <dgm:prSet presAssocID="{6213187A-3D63-4026-8C54-EDCCC9127FA0}" presName="textRect" presStyleLbl="revTx" presStyleIdx="5" presStyleCnt="6">
        <dgm:presLayoutVars>
          <dgm:chMax val="1"/>
          <dgm:chPref val="1"/>
        </dgm:presLayoutVars>
      </dgm:prSet>
      <dgm:spPr/>
    </dgm:pt>
  </dgm:ptLst>
  <dgm:cxnLst>
    <dgm:cxn modelId="{9DE80A0D-7C1F-458F-BF55-F10D5806B294}" srcId="{236872B3-1CA2-4E5C-99A1-A2D07B3624EB}" destId="{6213187A-3D63-4026-8C54-EDCCC9127FA0}" srcOrd="5" destOrd="0" parTransId="{91A6A475-04EE-459D-987A-A44C94288AB9}" sibTransId="{E8E217A7-8BE0-4D9B-ACC6-035F34228C13}"/>
    <dgm:cxn modelId="{E0BFF61B-77DC-4CA9-BFD4-EB2461B28DB4}" type="presOf" srcId="{305E7740-613A-4F09-AD5B-2B9D80ED447F}" destId="{949B649D-12EE-4EAD-8085-BEEB1FC76F7D}" srcOrd="0" destOrd="0" presId="urn:microsoft.com/office/officeart/2018/2/layout/IconCircleList"/>
    <dgm:cxn modelId="{3501F92D-66E9-40E8-A553-A4604FF79E37}" type="presOf" srcId="{FEF163D6-9EE5-49AF-9CC8-69620B1AAA8E}" destId="{D1677CE6-B9BE-4EA8-866B-48EF7B8E6190}" srcOrd="0" destOrd="0" presId="urn:microsoft.com/office/officeart/2018/2/layout/IconCircleList"/>
    <dgm:cxn modelId="{47FC1D5E-1A9D-415E-BC2B-C712C0EFE271}" srcId="{236872B3-1CA2-4E5C-99A1-A2D07B3624EB}" destId="{305E7740-613A-4F09-AD5B-2B9D80ED447F}" srcOrd="0" destOrd="0" parTransId="{34B65B3B-2F6C-40FC-90F5-7ACBA0C3E021}" sibTransId="{242C9A54-D730-46BD-8F40-A6847155DBDB}"/>
    <dgm:cxn modelId="{DABFC861-457F-468A-8243-C780DA7C2EFE}" type="presOf" srcId="{E0594C2D-A2F8-45D7-ABA6-E195B402DDB8}" destId="{9778D892-F1D7-4E6D-BCB4-51C7E50DF070}" srcOrd="0" destOrd="0" presId="urn:microsoft.com/office/officeart/2018/2/layout/IconCircleList"/>
    <dgm:cxn modelId="{05A9046F-C1D5-4AA4-82D7-FF7F57E90573}" type="presOf" srcId="{4607E06E-1EE1-45CD-8A41-BCD8D4EED44A}" destId="{E2EED66B-6A9A-4297-B213-C09BDAB81FA5}" srcOrd="0" destOrd="0" presId="urn:microsoft.com/office/officeart/2018/2/layout/IconCircleList"/>
    <dgm:cxn modelId="{0C6E9F7B-C449-44BC-A0DD-FDDCAF92604A}" type="presOf" srcId="{242C9A54-D730-46BD-8F40-A6847155DBDB}" destId="{D266CF5B-1285-4CF6-8261-277973813975}" srcOrd="0" destOrd="0" presId="urn:microsoft.com/office/officeart/2018/2/layout/IconCircleList"/>
    <dgm:cxn modelId="{D857B387-14C6-4205-843B-AEDB48EFA2F1}" type="presOf" srcId="{1C6A0CA7-CF9A-4F0D-ABD5-11FA545DAD59}" destId="{6D866CCA-AE04-4E4C-88DB-0E1012C4C959}" srcOrd="0" destOrd="0" presId="urn:microsoft.com/office/officeart/2018/2/layout/IconCircleList"/>
    <dgm:cxn modelId="{43E20A8F-9CC1-4B50-8197-6A9CCB7CC358}" type="presOf" srcId="{712A423A-8F06-43FC-9BF7-C21666A6FE6E}" destId="{94171990-EE33-49CE-B600-7A7C45D31E0A}" srcOrd="0" destOrd="0" presId="urn:microsoft.com/office/officeart/2018/2/layout/IconCircleList"/>
    <dgm:cxn modelId="{2D498E99-FB49-4B3F-A2AA-949C37A61569}" type="presOf" srcId="{37AFE19B-25E9-4AB9-9787-1046FAFA6E93}" destId="{633A880E-3B56-4B7F-AACA-2644A6C926F2}" srcOrd="0" destOrd="0" presId="urn:microsoft.com/office/officeart/2018/2/layout/IconCircleList"/>
    <dgm:cxn modelId="{748514A8-AB2E-49D2-AC6E-11B602178A5C}" srcId="{236872B3-1CA2-4E5C-99A1-A2D07B3624EB}" destId="{1C6A0CA7-CF9A-4F0D-ABD5-11FA545DAD59}" srcOrd="2" destOrd="0" parTransId="{D42E2895-36A0-4571-B7E3-6879AE104E7B}" sibTransId="{FEF163D6-9EE5-49AF-9CC8-69620B1AAA8E}"/>
    <dgm:cxn modelId="{0B5897B3-F6D7-4E1F-9F18-13FF3EC0B694}" type="presOf" srcId="{236872B3-1CA2-4E5C-99A1-A2D07B3624EB}" destId="{3C3EACF9-58CD-4EA7-BA34-AF7558CD322F}" srcOrd="0" destOrd="0" presId="urn:microsoft.com/office/officeart/2018/2/layout/IconCircleList"/>
    <dgm:cxn modelId="{0956ECC3-9107-48FA-AA36-00B281DA02B5}" type="presOf" srcId="{6213187A-3D63-4026-8C54-EDCCC9127FA0}" destId="{66F1BAF8-C46F-4B17-8C7B-B5A0BB0617EA}" srcOrd="0" destOrd="0" presId="urn:microsoft.com/office/officeart/2018/2/layout/IconCircleList"/>
    <dgm:cxn modelId="{292C69CD-3D65-4665-9A28-8C4A0EB62B7A}" srcId="{236872B3-1CA2-4E5C-99A1-A2D07B3624EB}" destId="{712A423A-8F06-43FC-9BF7-C21666A6FE6E}" srcOrd="1" destOrd="0" parTransId="{7044CB98-7797-4717-A6DC-5C44323BFED1}" sibTransId="{4607E06E-1EE1-45CD-8A41-BCD8D4EED44A}"/>
    <dgm:cxn modelId="{5F1DA4D4-5C75-4136-A1EF-30F3CDBE8CC2}" type="presOf" srcId="{A3A478FF-FE2A-4141-A82E-7A803F09ACF3}" destId="{00B43420-1920-4EFF-A8F1-CC8CA363A663}" srcOrd="0" destOrd="0" presId="urn:microsoft.com/office/officeart/2018/2/layout/IconCircleList"/>
    <dgm:cxn modelId="{DFE6BCDD-FABF-41E5-B7AF-420EAC501B9A}" srcId="{236872B3-1CA2-4E5C-99A1-A2D07B3624EB}" destId="{37AFE19B-25E9-4AB9-9787-1046FAFA6E93}" srcOrd="4" destOrd="0" parTransId="{064CDFF9-3368-481A-917E-7BC4B9369554}" sibTransId="{E0594C2D-A2F8-45D7-ABA6-E195B402DDB8}"/>
    <dgm:cxn modelId="{B1AA8DE5-5C8E-4EB4-9A55-92907EDF0BDB}" type="presOf" srcId="{4233C218-A877-431D-9EE3-89E74E6D597F}" destId="{3C338E4B-1A89-42AC-9C75-1D9F02A2FFE5}" srcOrd="0" destOrd="0" presId="urn:microsoft.com/office/officeart/2018/2/layout/IconCircleList"/>
    <dgm:cxn modelId="{721400FE-F41C-4352-9ED7-2D8E1FFF3902}" srcId="{236872B3-1CA2-4E5C-99A1-A2D07B3624EB}" destId="{A3A478FF-FE2A-4141-A82E-7A803F09ACF3}" srcOrd="3" destOrd="0" parTransId="{10C5C298-D597-4709-A929-150FAD5EDD57}" sibTransId="{4233C218-A877-431D-9EE3-89E74E6D597F}"/>
    <dgm:cxn modelId="{AC4624B5-01EC-4EFE-BB29-AC98E34241CA}" type="presParOf" srcId="{3C3EACF9-58CD-4EA7-BA34-AF7558CD322F}" destId="{A50C5E08-8E32-415B-A0C8-8F701F46CDFF}" srcOrd="0" destOrd="0" presId="urn:microsoft.com/office/officeart/2018/2/layout/IconCircleList"/>
    <dgm:cxn modelId="{A49B8304-AD38-4900-AA31-525AC72CA23F}" type="presParOf" srcId="{A50C5E08-8E32-415B-A0C8-8F701F46CDFF}" destId="{823565AC-79B4-459F-86E3-01512E1C2DB3}" srcOrd="0" destOrd="0" presId="urn:microsoft.com/office/officeart/2018/2/layout/IconCircleList"/>
    <dgm:cxn modelId="{524B559F-707A-4BC3-B1B4-2D7DD2B0C32C}" type="presParOf" srcId="{823565AC-79B4-459F-86E3-01512E1C2DB3}" destId="{631783C4-4BAA-41E4-B219-5FC869B5E09D}" srcOrd="0" destOrd="0" presId="urn:microsoft.com/office/officeart/2018/2/layout/IconCircleList"/>
    <dgm:cxn modelId="{09F95906-5FA5-4BB8-899C-F507CAD5E6E6}" type="presParOf" srcId="{823565AC-79B4-459F-86E3-01512E1C2DB3}" destId="{ADB5EBBA-9BA8-4C0F-BC71-DBE979152C08}" srcOrd="1" destOrd="0" presId="urn:microsoft.com/office/officeart/2018/2/layout/IconCircleList"/>
    <dgm:cxn modelId="{B4A3A786-4A17-4CBE-9090-AB6D8DD2B724}" type="presParOf" srcId="{823565AC-79B4-459F-86E3-01512E1C2DB3}" destId="{063720C1-80FE-4FE1-ABA8-D5243CF0725F}" srcOrd="2" destOrd="0" presId="urn:microsoft.com/office/officeart/2018/2/layout/IconCircleList"/>
    <dgm:cxn modelId="{BFE4F60C-4423-4073-A878-B9E78DAB9CBD}" type="presParOf" srcId="{823565AC-79B4-459F-86E3-01512E1C2DB3}" destId="{949B649D-12EE-4EAD-8085-BEEB1FC76F7D}" srcOrd="3" destOrd="0" presId="urn:microsoft.com/office/officeart/2018/2/layout/IconCircleList"/>
    <dgm:cxn modelId="{B902F47F-14DD-4A25-ABDB-64C02850DB21}" type="presParOf" srcId="{A50C5E08-8E32-415B-A0C8-8F701F46CDFF}" destId="{D266CF5B-1285-4CF6-8261-277973813975}" srcOrd="1" destOrd="0" presId="urn:microsoft.com/office/officeart/2018/2/layout/IconCircleList"/>
    <dgm:cxn modelId="{0FBC5EC6-3B29-4CC3-AD34-A9497D2EA5C5}" type="presParOf" srcId="{A50C5E08-8E32-415B-A0C8-8F701F46CDFF}" destId="{BBA12AFD-213F-4CF5-9FA6-66365ACA2683}" srcOrd="2" destOrd="0" presId="urn:microsoft.com/office/officeart/2018/2/layout/IconCircleList"/>
    <dgm:cxn modelId="{82041F6E-21BF-4DAB-808D-DDFC4DE804A1}" type="presParOf" srcId="{BBA12AFD-213F-4CF5-9FA6-66365ACA2683}" destId="{C0CA8C75-22A1-48A1-AD7A-BFF6AEA9090D}" srcOrd="0" destOrd="0" presId="urn:microsoft.com/office/officeart/2018/2/layout/IconCircleList"/>
    <dgm:cxn modelId="{08B66040-A007-45D0-881B-DB9E11635F81}" type="presParOf" srcId="{BBA12AFD-213F-4CF5-9FA6-66365ACA2683}" destId="{792248C5-7164-4435-B54F-A185B143057C}" srcOrd="1" destOrd="0" presId="urn:microsoft.com/office/officeart/2018/2/layout/IconCircleList"/>
    <dgm:cxn modelId="{E199EEF1-7721-4DF2-B770-7566BE0F14C1}" type="presParOf" srcId="{BBA12AFD-213F-4CF5-9FA6-66365ACA2683}" destId="{90AC7AD1-CDE4-44DE-90BA-D32D9B890B55}" srcOrd="2" destOrd="0" presId="urn:microsoft.com/office/officeart/2018/2/layout/IconCircleList"/>
    <dgm:cxn modelId="{0C119654-CF93-4BA6-9317-D86D17A81765}" type="presParOf" srcId="{BBA12AFD-213F-4CF5-9FA6-66365ACA2683}" destId="{94171990-EE33-49CE-B600-7A7C45D31E0A}" srcOrd="3" destOrd="0" presId="urn:microsoft.com/office/officeart/2018/2/layout/IconCircleList"/>
    <dgm:cxn modelId="{F3B9AD3A-65C7-4338-83C8-7CEAE545833D}" type="presParOf" srcId="{A50C5E08-8E32-415B-A0C8-8F701F46CDFF}" destId="{E2EED66B-6A9A-4297-B213-C09BDAB81FA5}" srcOrd="3" destOrd="0" presId="urn:microsoft.com/office/officeart/2018/2/layout/IconCircleList"/>
    <dgm:cxn modelId="{F151D673-D247-446A-9791-88A70ED78058}" type="presParOf" srcId="{A50C5E08-8E32-415B-A0C8-8F701F46CDFF}" destId="{EF988448-D1AA-407D-9343-E4461CB5AE4C}" srcOrd="4" destOrd="0" presId="urn:microsoft.com/office/officeart/2018/2/layout/IconCircleList"/>
    <dgm:cxn modelId="{19E3F484-246E-45F1-9650-59D0220D743E}" type="presParOf" srcId="{EF988448-D1AA-407D-9343-E4461CB5AE4C}" destId="{832FD235-A6F0-4562-8B79-077DED261EE9}" srcOrd="0" destOrd="0" presId="urn:microsoft.com/office/officeart/2018/2/layout/IconCircleList"/>
    <dgm:cxn modelId="{93358187-CCA2-465F-B819-BB60D6F56E10}" type="presParOf" srcId="{EF988448-D1AA-407D-9343-E4461CB5AE4C}" destId="{6CF5184E-89B7-4DF9-880F-CB50C6C3DF59}" srcOrd="1" destOrd="0" presId="urn:microsoft.com/office/officeart/2018/2/layout/IconCircleList"/>
    <dgm:cxn modelId="{6F780C02-F753-4619-BAC4-3BA36088EDAC}" type="presParOf" srcId="{EF988448-D1AA-407D-9343-E4461CB5AE4C}" destId="{0A7099F1-357C-4C0F-81B2-C54393555188}" srcOrd="2" destOrd="0" presId="urn:microsoft.com/office/officeart/2018/2/layout/IconCircleList"/>
    <dgm:cxn modelId="{2F5584C0-8DF5-4E8E-B837-473FA8CB3EE2}" type="presParOf" srcId="{EF988448-D1AA-407D-9343-E4461CB5AE4C}" destId="{6D866CCA-AE04-4E4C-88DB-0E1012C4C959}" srcOrd="3" destOrd="0" presId="urn:microsoft.com/office/officeart/2018/2/layout/IconCircleList"/>
    <dgm:cxn modelId="{7C7CE8CE-7AB2-4FF5-A3F7-CE0961FDF8CE}" type="presParOf" srcId="{A50C5E08-8E32-415B-A0C8-8F701F46CDFF}" destId="{D1677CE6-B9BE-4EA8-866B-48EF7B8E6190}" srcOrd="5" destOrd="0" presId="urn:microsoft.com/office/officeart/2018/2/layout/IconCircleList"/>
    <dgm:cxn modelId="{855E81BB-0618-4B74-BD1A-EBE2773653C8}" type="presParOf" srcId="{A50C5E08-8E32-415B-A0C8-8F701F46CDFF}" destId="{8B7896A5-F038-4D93-92F4-02752D1A9309}" srcOrd="6" destOrd="0" presId="urn:microsoft.com/office/officeart/2018/2/layout/IconCircleList"/>
    <dgm:cxn modelId="{D5A06E8A-F946-4634-8BD2-A3D245D4096E}" type="presParOf" srcId="{8B7896A5-F038-4D93-92F4-02752D1A9309}" destId="{16F93E85-0260-4191-A4C0-4B2FED3CC8F2}" srcOrd="0" destOrd="0" presId="urn:microsoft.com/office/officeart/2018/2/layout/IconCircleList"/>
    <dgm:cxn modelId="{E0765ACF-98A4-4B5B-902C-08ECD8FDC4E7}" type="presParOf" srcId="{8B7896A5-F038-4D93-92F4-02752D1A9309}" destId="{33EBABEB-ACB8-4711-B4A4-6A62F64C3D82}" srcOrd="1" destOrd="0" presId="urn:microsoft.com/office/officeart/2018/2/layout/IconCircleList"/>
    <dgm:cxn modelId="{2CC43FB9-9BAC-4624-8795-84131CEE06E4}" type="presParOf" srcId="{8B7896A5-F038-4D93-92F4-02752D1A9309}" destId="{6C19AA99-B46D-448C-9F36-D17904B81753}" srcOrd="2" destOrd="0" presId="urn:microsoft.com/office/officeart/2018/2/layout/IconCircleList"/>
    <dgm:cxn modelId="{3478D3D1-FFC2-4793-A11A-24C44F388C83}" type="presParOf" srcId="{8B7896A5-F038-4D93-92F4-02752D1A9309}" destId="{00B43420-1920-4EFF-A8F1-CC8CA363A663}" srcOrd="3" destOrd="0" presId="urn:microsoft.com/office/officeart/2018/2/layout/IconCircleList"/>
    <dgm:cxn modelId="{4667D434-C3F6-4AB3-8BB6-A2F141465709}" type="presParOf" srcId="{A50C5E08-8E32-415B-A0C8-8F701F46CDFF}" destId="{3C338E4B-1A89-42AC-9C75-1D9F02A2FFE5}" srcOrd="7" destOrd="0" presId="urn:microsoft.com/office/officeart/2018/2/layout/IconCircleList"/>
    <dgm:cxn modelId="{93205A29-AF79-4DD4-A147-B0972E46C451}" type="presParOf" srcId="{A50C5E08-8E32-415B-A0C8-8F701F46CDFF}" destId="{2B612E4B-3486-4DE3-BB7E-3054E5A4D015}" srcOrd="8" destOrd="0" presId="urn:microsoft.com/office/officeart/2018/2/layout/IconCircleList"/>
    <dgm:cxn modelId="{DB2CF6D2-215A-47F1-A21C-F4036C1A07D0}" type="presParOf" srcId="{2B612E4B-3486-4DE3-BB7E-3054E5A4D015}" destId="{7CE28C57-9AC9-47A9-9AFD-672C1D061A70}" srcOrd="0" destOrd="0" presId="urn:microsoft.com/office/officeart/2018/2/layout/IconCircleList"/>
    <dgm:cxn modelId="{C0F54A9D-BB3A-4677-AACD-C1F83C3EBDE1}" type="presParOf" srcId="{2B612E4B-3486-4DE3-BB7E-3054E5A4D015}" destId="{4F32C757-9D2F-4174-BB06-8347AAF3A5F9}" srcOrd="1" destOrd="0" presId="urn:microsoft.com/office/officeart/2018/2/layout/IconCircleList"/>
    <dgm:cxn modelId="{B55F1552-336E-4ABD-821B-CB7E3CAC219A}" type="presParOf" srcId="{2B612E4B-3486-4DE3-BB7E-3054E5A4D015}" destId="{D6368343-3DAE-4BF9-A4B7-AC799D34CE54}" srcOrd="2" destOrd="0" presId="urn:microsoft.com/office/officeart/2018/2/layout/IconCircleList"/>
    <dgm:cxn modelId="{ABD2C43D-6CB1-4338-A852-1B5428BA21B3}" type="presParOf" srcId="{2B612E4B-3486-4DE3-BB7E-3054E5A4D015}" destId="{633A880E-3B56-4B7F-AACA-2644A6C926F2}" srcOrd="3" destOrd="0" presId="urn:microsoft.com/office/officeart/2018/2/layout/IconCircleList"/>
    <dgm:cxn modelId="{CDD9461E-9506-4F6C-9DEE-42EBFA7A7445}" type="presParOf" srcId="{A50C5E08-8E32-415B-A0C8-8F701F46CDFF}" destId="{9778D892-F1D7-4E6D-BCB4-51C7E50DF070}" srcOrd="9" destOrd="0" presId="urn:microsoft.com/office/officeart/2018/2/layout/IconCircleList"/>
    <dgm:cxn modelId="{9974842E-A4F1-442D-AC8F-38CB8667A480}" type="presParOf" srcId="{A50C5E08-8E32-415B-A0C8-8F701F46CDFF}" destId="{DB88F66D-0D89-4C27-B668-4921993FD9C8}" srcOrd="10" destOrd="0" presId="urn:microsoft.com/office/officeart/2018/2/layout/IconCircleList"/>
    <dgm:cxn modelId="{31AE8630-CDC1-4FDA-BD8D-0FB1FC3037FA}" type="presParOf" srcId="{DB88F66D-0D89-4C27-B668-4921993FD9C8}" destId="{1DEFF4F3-3405-40EE-BC9E-D2BC46DCC829}" srcOrd="0" destOrd="0" presId="urn:microsoft.com/office/officeart/2018/2/layout/IconCircleList"/>
    <dgm:cxn modelId="{C541F538-A813-4B2F-8F94-3B7A0702FD0A}" type="presParOf" srcId="{DB88F66D-0D89-4C27-B668-4921993FD9C8}" destId="{C0B1014D-2578-408B-9714-79474C2418D1}" srcOrd="1" destOrd="0" presId="urn:microsoft.com/office/officeart/2018/2/layout/IconCircleList"/>
    <dgm:cxn modelId="{D0D1E01D-F05B-4DE8-A3A0-047C6FFB9F25}" type="presParOf" srcId="{DB88F66D-0D89-4C27-B668-4921993FD9C8}" destId="{DEB0FB6B-FB1B-4FF8-8967-1BC08EFA8995}" srcOrd="2" destOrd="0" presId="urn:microsoft.com/office/officeart/2018/2/layout/IconCircleList"/>
    <dgm:cxn modelId="{A7651DFD-72D7-460D-815B-AD8BB021DA99}" type="presParOf" srcId="{DB88F66D-0D89-4C27-B668-4921993FD9C8}" destId="{66F1BAF8-C46F-4B17-8C7B-B5A0BB0617EA}"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34BAE86-A27F-4026-8A1E-9563ED7C115B}"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D37C267F-B343-4394-A634-231613DF69C3}">
      <dgm:prSet/>
      <dgm:spPr/>
      <dgm:t>
        <a:bodyPr/>
        <a:lstStyle/>
        <a:p>
          <a:r>
            <a:rPr lang="en-US" b="1"/>
            <a:t>Goal:</a:t>
          </a:r>
          <a:endParaRPr lang="en-US"/>
        </a:p>
      </dgm:t>
    </dgm:pt>
    <dgm:pt modelId="{8303928F-3CF9-4B4B-9E18-A07907C4CCE1}" type="parTrans" cxnId="{8F61328D-3DDD-4C17-ADC4-6F85CF83A3FA}">
      <dgm:prSet/>
      <dgm:spPr/>
      <dgm:t>
        <a:bodyPr/>
        <a:lstStyle/>
        <a:p>
          <a:endParaRPr lang="en-US"/>
        </a:p>
      </dgm:t>
    </dgm:pt>
    <dgm:pt modelId="{A7955671-50C7-4E7A-A3B4-1D05E969E8AD}" type="sibTrans" cxnId="{8F61328D-3DDD-4C17-ADC4-6F85CF83A3FA}">
      <dgm:prSet/>
      <dgm:spPr/>
      <dgm:t>
        <a:bodyPr/>
        <a:lstStyle/>
        <a:p>
          <a:endParaRPr lang="en-US"/>
        </a:p>
      </dgm:t>
    </dgm:pt>
    <dgm:pt modelId="{43F4C8DE-EA53-4E44-BC30-F877EBB29371}">
      <dgm:prSet/>
      <dgm:spPr/>
      <dgm:t>
        <a:bodyPr/>
        <a:lstStyle/>
        <a:p>
          <a:r>
            <a:rPr lang="en-US"/>
            <a:t>Allows a Personnel to setup their availability for any day</a:t>
          </a:r>
        </a:p>
      </dgm:t>
    </dgm:pt>
    <dgm:pt modelId="{0D84B2A9-8D7C-4C79-9145-82FC05B7D9A6}" type="parTrans" cxnId="{CB3C4B07-C999-4356-BB66-7AFFFDA0D7B2}">
      <dgm:prSet/>
      <dgm:spPr/>
      <dgm:t>
        <a:bodyPr/>
        <a:lstStyle/>
        <a:p>
          <a:endParaRPr lang="en-US"/>
        </a:p>
      </dgm:t>
    </dgm:pt>
    <dgm:pt modelId="{13E419B0-C4AA-44CC-B368-94656AA47208}" type="sibTrans" cxnId="{CB3C4B07-C999-4356-BB66-7AFFFDA0D7B2}">
      <dgm:prSet/>
      <dgm:spPr/>
      <dgm:t>
        <a:bodyPr/>
        <a:lstStyle/>
        <a:p>
          <a:endParaRPr lang="en-US"/>
        </a:p>
      </dgm:t>
    </dgm:pt>
    <dgm:pt modelId="{7447A3B0-E152-48DF-8BB9-62DC1DEFEE20}">
      <dgm:prSet/>
      <dgm:spPr/>
      <dgm:t>
        <a:bodyPr/>
        <a:lstStyle/>
        <a:p>
          <a:r>
            <a:rPr lang="en-US" b="1"/>
            <a:t>Classes to be implemented:</a:t>
          </a:r>
          <a:endParaRPr lang="en-US"/>
        </a:p>
      </dgm:t>
    </dgm:pt>
    <dgm:pt modelId="{89CC0A59-8455-49A5-8AA6-DAB4CF69B550}" type="parTrans" cxnId="{3AE30196-94A8-470E-B713-80F516FF5768}">
      <dgm:prSet/>
      <dgm:spPr/>
      <dgm:t>
        <a:bodyPr/>
        <a:lstStyle/>
        <a:p>
          <a:endParaRPr lang="en-US"/>
        </a:p>
      </dgm:t>
    </dgm:pt>
    <dgm:pt modelId="{E76C29FA-04BE-47CE-9E0A-F29B3FD04EE8}" type="sibTrans" cxnId="{3AE30196-94A8-470E-B713-80F516FF5768}">
      <dgm:prSet/>
      <dgm:spPr/>
      <dgm:t>
        <a:bodyPr/>
        <a:lstStyle/>
        <a:p>
          <a:endParaRPr lang="en-US"/>
        </a:p>
      </dgm:t>
    </dgm:pt>
    <dgm:pt modelId="{673FF521-FBA9-4948-B06D-88930A4D7EC8}">
      <dgm:prSet/>
      <dgm:spPr/>
      <dgm:t>
        <a:bodyPr/>
        <a:lstStyle/>
        <a:p>
          <a:r>
            <a:rPr lang="en-US"/>
            <a:t>Personnel, PersonnelSchedule, Schedule, AppointmentSlot</a:t>
          </a:r>
        </a:p>
      </dgm:t>
    </dgm:pt>
    <dgm:pt modelId="{0EBFC070-1258-41E8-A056-1183839160F5}" type="parTrans" cxnId="{B5E8692C-54C6-4C37-9859-426484C8A17B}">
      <dgm:prSet/>
      <dgm:spPr/>
      <dgm:t>
        <a:bodyPr/>
        <a:lstStyle/>
        <a:p>
          <a:endParaRPr lang="en-US"/>
        </a:p>
      </dgm:t>
    </dgm:pt>
    <dgm:pt modelId="{EAB747B7-E4F4-4C94-AD58-B7A6AFB7B381}" type="sibTrans" cxnId="{B5E8692C-54C6-4C37-9859-426484C8A17B}">
      <dgm:prSet/>
      <dgm:spPr/>
      <dgm:t>
        <a:bodyPr/>
        <a:lstStyle/>
        <a:p>
          <a:endParaRPr lang="en-US"/>
        </a:p>
      </dgm:t>
    </dgm:pt>
    <dgm:pt modelId="{8B7B2224-3A09-4AED-9F57-7D0D729012EB}">
      <dgm:prSet/>
      <dgm:spPr/>
      <dgm:t>
        <a:bodyPr/>
        <a:lstStyle/>
        <a:p>
          <a:r>
            <a:rPr lang="en-US" b="1"/>
            <a:t>Previously implemented classes to use: </a:t>
          </a:r>
          <a:endParaRPr lang="en-US"/>
        </a:p>
      </dgm:t>
    </dgm:pt>
    <dgm:pt modelId="{491E8F28-80F8-48CD-879D-BCF50AE257AD}" type="parTrans" cxnId="{A2F837B7-FE6D-48F6-A371-572E01D641DC}">
      <dgm:prSet/>
      <dgm:spPr/>
      <dgm:t>
        <a:bodyPr/>
        <a:lstStyle/>
        <a:p>
          <a:endParaRPr lang="en-US"/>
        </a:p>
      </dgm:t>
    </dgm:pt>
    <dgm:pt modelId="{A9FCE67D-0E5E-4C69-80CD-A5845168890A}" type="sibTrans" cxnId="{A2F837B7-FE6D-48F6-A371-572E01D641DC}">
      <dgm:prSet/>
      <dgm:spPr/>
      <dgm:t>
        <a:bodyPr/>
        <a:lstStyle/>
        <a:p>
          <a:endParaRPr lang="en-US"/>
        </a:p>
      </dgm:t>
    </dgm:pt>
    <dgm:pt modelId="{C5C494A5-2437-40C0-9E1B-50E216F9A33A}">
      <dgm:prSet/>
      <dgm:spPr/>
      <dgm:t>
        <a:bodyPr/>
        <a:lstStyle/>
        <a:p>
          <a:r>
            <a:rPr lang="en-US"/>
            <a:t>N/A</a:t>
          </a:r>
        </a:p>
      </dgm:t>
    </dgm:pt>
    <dgm:pt modelId="{0E5B2333-53E8-4CD7-828A-C23061C3AE2D}" type="parTrans" cxnId="{BC025830-C9D8-4D9A-A510-6ECD79F4B4F1}">
      <dgm:prSet/>
      <dgm:spPr/>
      <dgm:t>
        <a:bodyPr/>
        <a:lstStyle/>
        <a:p>
          <a:endParaRPr lang="en-US"/>
        </a:p>
      </dgm:t>
    </dgm:pt>
    <dgm:pt modelId="{A03A2C03-9007-4C66-9012-B652E68B7F14}" type="sibTrans" cxnId="{BC025830-C9D8-4D9A-A510-6ECD79F4B4F1}">
      <dgm:prSet/>
      <dgm:spPr/>
      <dgm:t>
        <a:bodyPr/>
        <a:lstStyle/>
        <a:p>
          <a:endParaRPr lang="en-US"/>
        </a:p>
      </dgm:t>
    </dgm:pt>
    <dgm:pt modelId="{63274B1D-19EA-4CD1-82F0-83E2B1DC55AB}">
      <dgm:prSet/>
      <dgm:spPr/>
      <dgm:t>
        <a:bodyPr/>
        <a:lstStyle/>
        <a:p>
          <a:r>
            <a:rPr lang="en-US" b="1"/>
            <a:t>Use case to be implemented:</a:t>
          </a:r>
          <a:endParaRPr lang="en-US"/>
        </a:p>
      </dgm:t>
    </dgm:pt>
    <dgm:pt modelId="{96025760-6786-49B3-8C6C-635D0E035139}" type="parTrans" cxnId="{3C7AA849-8726-42C0-B52B-57D06BB3FD3E}">
      <dgm:prSet/>
      <dgm:spPr/>
      <dgm:t>
        <a:bodyPr/>
        <a:lstStyle/>
        <a:p>
          <a:endParaRPr lang="en-US"/>
        </a:p>
      </dgm:t>
    </dgm:pt>
    <dgm:pt modelId="{8DF56D23-0600-4049-9385-D1C989BD9E2B}" type="sibTrans" cxnId="{3C7AA849-8726-42C0-B52B-57D06BB3FD3E}">
      <dgm:prSet/>
      <dgm:spPr/>
      <dgm:t>
        <a:bodyPr/>
        <a:lstStyle/>
        <a:p>
          <a:endParaRPr lang="en-US"/>
        </a:p>
      </dgm:t>
    </dgm:pt>
    <dgm:pt modelId="{FD35268E-A57D-4C88-AF72-15AC33005400}">
      <dgm:prSet/>
      <dgm:spPr/>
      <dgm:t>
        <a:bodyPr/>
        <a:lstStyle/>
        <a:p>
          <a:r>
            <a:rPr lang="en-US"/>
            <a:t>Determining if the personnel works a specific date and time</a:t>
          </a:r>
        </a:p>
      </dgm:t>
    </dgm:pt>
    <dgm:pt modelId="{2A8BD73F-C4F9-42A9-97AB-B85F0E80DF12}" type="parTrans" cxnId="{95E27031-5E49-4687-8675-B01387FE134D}">
      <dgm:prSet/>
      <dgm:spPr/>
      <dgm:t>
        <a:bodyPr/>
        <a:lstStyle/>
        <a:p>
          <a:endParaRPr lang="en-US"/>
        </a:p>
      </dgm:t>
    </dgm:pt>
    <dgm:pt modelId="{BE8C0A38-B2F2-4E5D-9AFC-5BE10DA87F03}" type="sibTrans" cxnId="{95E27031-5E49-4687-8675-B01387FE134D}">
      <dgm:prSet/>
      <dgm:spPr/>
      <dgm:t>
        <a:bodyPr/>
        <a:lstStyle/>
        <a:p>
          <a:endParaRPr lang="en-US"/>
        </a:p>
      </dgm:t>
    </dgm:pt>
    <dgm:pt modelId="{54653CCB-C952-4A0D-87DE-89D79260E176}">
      <dgm:prSet/>
      <dgm:spPr/>
      <dgm:t>
        <a:bodyPr/>
        <a:lstStyle/>
        <a:p>
          <a:r>
            <a:rPr lang="en-US" b="1"/>
            <a:t>Inputs:</a:t>
          </a:r>
          <a:endParaRPr lang="en-US"/>
        </a:p>
      </dgm:t>
    </dgm:pt>
    <dgm:pt modelId="{8FE3676A-103A-4819-8BB1-9264548B344E}" type="parTrans" cxnId="{FF49ECD6-645C-4D30-ADEC-DF672B52260B}">
      <dgm:prSet/>
      <dgm:spPr/>
      <dgm:t>
        <a:bodyPr/>
        <a:lstStyle/>
        <a:p>
          <a:endParaRPr lang="en-US"/>
        </a:p>
      </dgm:t>
    </dgm:pt>
    <dgm:pt modelId="{1D8D6E1E-8972-40C6-85A1-42CB598CBE1D}" type="sibTrans" cxnId="{FF49ECD6-645C-4D30-ADEC-DF672B52260B}">
      <dgm:prSet/>
      <dgm:spPr/>
      <dgm:t>
        <a:bodyPr/>
        <a:lstStyle/>
        <a:p>
          <a:endParaRPr lang="en-US"/>
        </a:p>
      </dgm:t>
    </dgm:pt>
    <dgm:pt modelId="{06DD8AE9-23E0-4441-9675-4A4C343CEF87}">
      <dgm:prSet/>
      <dgm:spPr/>
      <dgm:t>
        <a:bodyPr/>
        <a:lstStyle/>
        <a:p>
          <a:r>
            <a:rPr lang="en-US"/>
            <a:t>The personnel’s name, type, employeeID, and workingTimes.</a:t>
          </a:r>
        </a:p>
      </dgm:t>
    </dgm:pt>
    <dgm:pt modelId="{CA30832D-2E9C-4534-AC50-23393AF21EC5}" type="parTrans" cxnId="{1296645A-93C2-46BA-892A-2642C5CDC9A2}">
      <dgm:prSet/>
      <dgm:spPr/>
      <dgm:t>
        <a:bodyPr/>
        <a:lstStyle/>
        <a:p>
          <a:endParaRPr lang="en-US"/>
        </a:p>
      </dgm:t>
    </dgm:pt>
    <dgm:pt modelId="{AFED0032-33A0-4B12-A357-D1E93A7E3FF6}" type="sibTrans" cxnId="{1296645A-93C2-46BA-892A-2642C5CDC9A2}">
      <dgm:prSet/>
      <dgm:spPr/>
      <dgm:t>
        <a:bodyPr/>
        <a:lstStyle/>
        <a:p>
          <a:endParaRPr lang="en-US"/>
        </a:p>
      </dgm:t>
    </dgm:pt>
    <dgm:pt modelId="{FDF39E50-BAC9-4337-B8CF-4B75745377C8}">
      <dgm:prSet/>
      <dgm:spPr/>
      <dgm:t>
        <a:bodyPr/>
        <a:lstStyle/>
        <a:p>
          <a:r>
            <a:rPr lang="en-US" b="1"/>
            <a:t>Outputs:</a:t>
          </a:r>
          <a:endParaRPr lang="en-US"/>
        </a:p>
      </dgm:t>
    </dgm:pt>
    <dgm:pt modelId="{5B93C9F9-BAFA-4FB7-996F-9E3788D4C499}" type="parTrans" cxnId="{A78FF05F-FF35-4A39-8F22-04782B8D8AA6}">
      <dgm:prSet/>
      <dgm:spPr/>
      <dgm:t>
        <a:bodyPr/>
        <a:lstStyle/>
        <a:p>
          <a:endParaRPr lang="en-US"/>
        </a:p>
      </dgm:t>
    </dgm:pt>
    <dgm:pt modelId="{F103E781-7485-4CCB-8F58-A35B2CF0CA54}" type="sibTrans" cxnId="{A78FF05F-FF35-4A39-8F22-04782B8D8AA6}">
      <dgm:prSet/>
      <dgm:spPr/>
      <dgm:t>
        <a:bodyPr/>
        <a:lstStyle/>
        <a:p>
          <a:endParaRPr lang="en-US"/>
        </a:p>
      </dgm:t>
    </dgm:pt>
    <dgm:pt modelId="{2798A746-3D7C-4406-A209-E5D571AD5598}">
      <dgm:prSet/>
      <dgm:spPr/>
      <dgm:t>
        <a:bodyPr/>
        <a:lstStyle/>
        <a:p>
          <a:r>
            <a:rPr lang="en-US" dirty="0"/>
            <a:t>The Personnel’s schedule will be used to make up an availability schedule for the month that patients can choose from to setup an appointment</a:t>
          </a:r>
        </a:p>
      </dgm:t>
    </dgm:pt>
    <dgm:pt modelId="{1BEF94F1-B99F-42AB-B969-260858C7C303}" type="parTrans" cxnId="{AD5BA7E4-8F26-422E-8EB8-8672195D6C7B}">
      <dgm:prSet/>
      <dgm:spPr/>
      <dgm:t>
        <a:bodyPr/>
        <a:lstStyle/>
        <a:p>
          <a:endParaRPr lang="en-US"/>
        </a:p>
      </dgm:t>
    </dgm:pt>
    <dgm:pt modelId="{A5E881EF-48D8-42F9-A8F8-8E86FDAFC167}" type="sibTrans" cxnId="{AD5BA7E4-8F26-422E-8EB8-8672195D6C7B}">
      <dgm:prSet/>
      <dgm:spPr/>
      <dgm:t>
        <a:bodyPr/>
        <a:lstStyle/>
        <a:p>
          <a:endParaRPr lang="en-US"/>
        </a:p>
      </dgm:t>
    </dgm:pt>
    <dgm:pt modelId="{6D3BE526-4442-4B8F-B0B8-FCD994BCA50E}">
      <dgm:prSet/>
      <dgm:spPr/>
      <dgm:t>
        <a:bodyPr/>
        <a:lstStyle/>
        <a:p>
          <a:r>
            <a:rPr lang="en-US" b="1"/>
            <a:t>Time for completion:</a:t>
          </a:r>
          <a:endParaRPr lang="en-US"/>
        </a:p>
      </dgm:t>
    </dgm:pt>
    <dgm:pt modelId="{96A9A14A-778E-428E-A01D-15486676631D}" type="parTrans" cxnId="{A513ECCC-6710-42FE-8650-06A85F0A6296}">
      <dgm:prSet/>
      <dgm:spPr/>
      <dgm:t>
        <a:bodyPr/>
        <a:lstStyle/>
        <a:p>
          <a:endParaRPr lang="en-US"/>
        </a:p>
      </dgm:t>
    </dgm:pt>
    <dgm:pt modelId="{A2A4FD5A-0963-4101-9135-76923FE34916}" type="sibTrans" cxnId="{A513ECCC-6710-42FE-8650-06A85F0A6296}">
      <dgm:prSet/>
      <dgm:spPr/>
      <dgm:t>
        <a:bodyPr/>
        <a:lstStyle/>
        <a:p>
          <a:endParaRPr lang="en-US"/>
        </a:p>
      </dgm:t>
    </dgm:pt>
    <dgm:pt modelId="{1DB6C299-8CD3-46E8-8004-F84568B2D43E}">
      <dgm:prSet/>
      <dgm:spPr/>
      <dgm:t>
        <a:bodyPr/>
        <a:lstStyle/>
        <a:p>
          <a:r>
            <a:rPr lang="en-US" dirty="0"/>
            <a:t>To be completed by April 20, 2020</a:t>
          </a:r>
        </a:p>
      </dgm:t>
    </dgm:pt>
    <dgm:pt modelId="{8EA824B6-D400-4B86-8936-2840F27928C1}" type="parTrans" cxnId="{7A785206-7260-4C72-AEE5-1101CF051095}">
      <dgm:prSet/>
      <dgm:spPr/>
      <dgm:t>
        <a:bodyPr/>
        <a:lstStyle/>
        <a:p>
          <a:endParaRPr lang="en-US"/>
        </a:p>
      </dgm:t>
    </dgm:pt>
    <dgm:pt modelId="{A3669AFF-6DDB-4803-B2FE-2DD13FF4603C}" type="sibTrans" cxnId="{7A785206-7260-4C72-AEE5-1101CF051095}">
      <dgm:prSet/>
      <dgm:spPr/>
      <dgm:t>
        <a:bodyPr/>
        <a:lstStyle/>
        <a:p>
          <a:endParaRPr lang="en-US"/>
        </a:p>
      </dgm:t>
    </dgm:pt>
    <dgm:pt modelId="{86EFE4ED-00AE-44B5-A6AC-46F65C5AFBD4}" type="pres">
      <dgm:prSet presAssocID="{334BAE86-A27F-4026-8A1E-9563ED7C115B}" presName="vert0" presStyleCnt="0">
        <dgm:presLayoutVars>
          <dgm:dir/>
          <dgm:animOne val="branch"/>
          <dgm:animLvl val="lvl"/>
        </dgm:presLayoutVars>
      </dgm:prSet>
      <dgm:spPr/>
    </dgm:pt>
    <dgm:pt modelId="{070146B1-DD71-42EC-B65B-1933C420A769}" type="pres">
      <dgm:prSet presAssocID="{D37C267F-B343-4394-A634-231613DF69C3}" presName="thickLine" presStyleLbl="alignNode1" presStyleIdx="0" presStyleCnt="7"/>
      <dgm:spPr/>
    </dgm:pt>
    <dgm:pt modelId="{AA72927B-420F-49A0-8BEF-82592625061A}" type="pres">
      <dgm:prSet presAssocID="{D37C267F-B343-4394-A634-231613DF69C3}" presName="horz1" presStyleCnt="0"/>
      <dgm:spPr/>
    </dgm:pt>
    <dgm:pt modelId="{C129D82B-98C9-4D36-8163-761874723A78}" type="pres">
      <dgm:prSet presAssocID="{D37C267F-B343-4394-A634-231613DF69C3}" presName="tx1" presStyleLbl="revTx" presStyleIdx="0" presStyleCnt="14"/>
      <dgm:spPr/>
    </dgm:pt>
    <dgm:pt modelId="{56D61835-D339-4EF9-AEF5-D7747E26BA2A}" type="pres">
      <dgm:prSet presAssocID="{D37C267F-B343-4394-A634-231613DF69C3}" presName="vert1" presStyleCnt="0"/>
      <dgm:spPr/>
    </dgm:pt>
    <dgm:pt modelId="{977573B0-4EEA-4F0E-899D-80BF29F91BA5}" type="pres">
      <dgm:prSet presAssocID="{43F4C8DE-EA53-4E44-BC30-F877EBB29371}" presName="vertSpace2a" presStyleCnt="0"/>
      <dgm:spPr/>
    </dgm:pt>
    <dgm:pt modelId="{066903AE-5256-46ED-81F0-076B3A6B6249}" type="pres">
      <dgm:prSet presAssocID="{43F4C8DE-EA53-4E44-BC30-F877EBB29371}" presName="horz2" presStyleCnt="0"/>
      <dgm:spPr/>
    </dgm:pt>
    <dgm:pt modelId="{05F22F41-A624-4659-9BFA-BA87CD0FEEFC}" type="pres">
      <dgm:prSet presAssocID="{43F4C8DE-EA53-4E44-BC30-F877EBB29371}" presName="horzSpace2" presStyleCnt="0"/>
      <dgm:spPr/>
    </dgm:pt>
    <dgm:pt modelId="{DCA091F6-7B3C-43CE-8AF0-A443F2014877}" type="pres">
      <dgm:prSet presAssocID="{43F4C8DE-EA53-4E44-BC30-F877EBB29371}" presName="tx2" presStyleLbl="revTx" presStyleIdx="1" presStyleCnt="14"/>
      <dgm:spPr/>
    </dgm:pt>
    <dgm:pt modelId="{6990DE3D-2B6D-4948-BB7D-1B0622ED80BD}" type="pres">
      <dgm:prSet presAssocID="{43F4C8DE-EA53-4E44-BC30-F877EBB29371}" presName="vert2" presStyleCnt="0"/>
      <dgm:spPr/>
    </dgm:pt>
    <dgm:pt modelId="{EE690CF9-8DA1-496E-8112-B55AF352D92A}" type="pres">
      <dgm:prSet presAssocID="{43F4C8DE-EA53-4E44-BC30-F877EBB29371}" presName="thinLine2b" presStyleLbl="callout" presStyleIdx="0" presStyleCnt="7"/>
      <dgm:spPr/>
    </dgm:pt>
    <dgm:pt modelId="{BEB0D22B-C622-4D44-87B3-60EC823BE00B}" type="pres">
      <dgm:prSet presAssocID="{43F4C8DE-EA53-4E44-BC30-F877EBB29371}" presName="vertSpace2b" presStyleCnt="0"/>
      <dgm:spPr/>
    </dgm:pt>
    <dgm:pt modelId="{9809A4A5-0D06-4437-9014-38A7B915E8E8}" type="pres">
      <dgm:prSet presAssocID="{7447A3B0-E152-48DF-8BB9-62DC1DEFEE20}" presName="thickLine" presStyleLbl="alignNode1" presStyleIdx="1" presStyleCnt="7"/>
      <dgm:spPr/>
    </dgm:pt>
    <dgm:pt modelId="{0BACB324-5D9F-4417-BDF7-A38C50CFCBD9}" type="pres">
      <dgm:prSet presAssocID="{7447A3B0-E152-48DF-8BB9-62DC1DEFEE20}" presName="horz1" presStyleCnt="0"/>
      <dgm:spPr/>
    </dgm:pt>
    <dgm:pt modelId="{4AFAE94F-B3A0-45F3-AAD4-BA4348859CFD}" type="pres">
      <dgm:prSet presAssocID="{7447A3B0-E152-48DF-8BB9-62DC1DEFEE20}" presName="tx1" presStyleLbl="revTx" presStyleIdx="2" presStyleCnt="14"/>
      <dgm:spPr/>
    </dgm:pt>
    <dgm:pt modelId="{CCA60216-1A09-42F7-8C1B-B66AC37D767B}" type="pres">
      <dgm:prSet presAssocID="{7447A3B0-E152-48DF-8BB9-62DC1DEFEE20}" presName="vert1" presStyleCnt="0"/>
      <dgm:spPr/>
    </dgm:pt>
    <dgm:pt modelId="{3541565D-E830-413D-A5C7-83F9FA2FC120}" type="pres">
      <dgm:prSet presAssocID="{673FF521-FBA9-4948-B06D-88930A4D7EC8}" presName="vertSpace2a" presStyleCnt="0"/>
      <dgm:spPr/>
    </dgm:pt>
    <dgm:pt modelId="{50D3C2EB-C466-457D-BC3B-8F44FD4DA1D5}" type="pres">
      <dgm:prSet presAssocID="{673FF521-FBA9-4948-B06D-88930A4D7EC8}" presName="horz2" presStyleCnt="0"/>
      <dgm:spPr/>
    </dgm:pt>
    <dgm:pt modelId="{03A282B2-4932-433E-AC26-9654B60A03DC}" type="pres">
      <dgm:prSet presAssocID="{673FF521-FBA9-4948-B06D-88930A4D7EC8}" presName="horzSpace2" presStyleCnt="0"/>
      <dgm:spPr/>
    </dgm:pt>
    <dgm:pt modelId="{E6079FCC-D72D-4E9F-B8ED-E4CD1FFFBB0A}" type="pres">
      <dgm:prSet presAssocID="{673FF521-FBA9-4948-B06D-88930A4D7EC8}" presName="tx2" presStyleLbl="revTx" presStyleIdx="3" presStyleCnt="14"/>
      <dgm:spPr/>
    </dgm:pt>
    <dgm:pt modelId="{F1646AF2-724A-4FBC-82C5-037FB97CCBAE}" type="pres">
      <dgm:prSet presAssocID="{673FF521-FBA9-4948-B06D-88930A4D7EC8}" presName="vert2" presStyleCnt="0"/>
      <dgm:spPr/>
    </dgm:pt>
    <dgm:pt modelId="{AEFACA42-5E40-4A39-A7A8-45D65DBDC8C6}" type="pres">
      <dgm:prSet presAssocID="{673FF521-FBA9-4948-B06D-88930A4D7EC8}" presName="thinLine2b" presStyleLbl="callout" presStyleIdx="1" presStyleCnt="7"/>
      <dgm:spPr/>
    </dgm:pt>
    <dgm:pt modelId="{0CE61C2B-A588-4120-8C95-DE8A73797259}" type="pres">
      <dgm:prSet presAssocID="{673FF521-FBA9-4948-B06D-88930A4D7EC8}" presName="vertSpace2b" presStyleCnt="0"/>
      <dgm:spPr/>
    </dgm:pt>
    <dgm:pt modelId="{0FF3CA75-ED03-408A-9C04-C01CDD17DC09}" type="pres">
      <dgm:prSet presAssocID="{8B7B2224-3A09-4AED-9F57-7D0D729012EB}" presName="thickLine" presStyleLbl="alignNode1" presStyleIdx="2" presStyleCnt="7"/>
      <dgm:spPr/>
    </dgm:pt>
    <dgm:pt modelId="{2503BE18-6822-4D34-AE53-3BA99C2672A5}" type="pres">
      <dgm:prSet presAssocID="{8B7B2224-3A09-4AED-9F57-7D0D729012EB}" presName="horz1" presStyleCnt="0"/>
      <dgm:spPr/>
    </dgm:pt>
    <dgm:pt modelId="{C50C5FDE-2C33-4315-B0B3-12C17328DF21}" type="pres">
      <dgm:prSet presAssocID="{8B7B2224-3A09-4AED-9F57-7D0D729012EB}" presName="tx1" presStyleLbl="revTx" presStyleIdx="4" presStyleCnt="14"/>
      <dgm:spPr/>
    </dgm:pt>
    <dgm:pt modelId="{6FA9FC2E-3173-45B4-9E61-EFD9E7E72AA5}" type="pres">
      <dgm:prSet presAssocID="{8B7B2224-3A09-4AED-9F57-7D0D729012EB}" presName="vert1" presStyleCnt="0"/>
      <dgm:spPr/>
    </dgm:pt>
    <dgm:pt modelId="{25E5F77B-9B5D-40F8-AC8E-9FDF43D35718}" type="pres">
      <dgm:prSet presAssocID="{C5C494A5-2437-40C0-9E1B-50E216F9A33A}" presName="vertSpace2a" presStyleCnt="0"/>
      <dgm:spPr/>
    </dgm:pt>
    <dgm:pt modelId="{BAA9FCB3-BEE9-426D-94DD-7DC43E00A75B}" type="pres">
      <dgm:prSet presAssocID="{C5C494A5-2437-40C0-9E1B-50E216F9A33A}" presName="horz2" presStyleCnt="0"/>
      <dgm:spPr/>
    </dgm:pt>
    <dgm:pt modelId="{A763127E-3F8B-4DA3-BFF8-2B8A520A1785}" type="pres">
      <dgm:prSet presAssocID="{C5C494A5-2437-40C0-9E1B-50E216F9A33A}" presName="horzSpace2" presStyleCnt="0"/>
      <dgm:spPr/>
    </dgm:pt>
    <dgm:pt modelId="{F5E18A68-FD1A-4B2C-9E76-824B284B6780}" type="pres">
      <dgm:prSet presAssocID="{C5C494A5-2437-40C0-9E1B-50E216F9A33A}" presName="tx2" presStyleLbl="revTx" presStyleIdx="5" presStyleCnt="14"/>
      <dgm:spPr/>
    </dgm:pt>
    <dgm:pt modelId="{B6241104-4825-4850-8C09-456E2614A7F1}" type="pres">
      <dgm:prSet presAssocID="{C5C494A5-2437-40C0-9E1B-50E216F9A33A}" presName="vert2" presStyleCnt="0"/>
      <dgm:spPr/>
    </dgm:pt>
    <dgm:pt modelId="{BB109E98-EED6-43E0-8968-A102165C7C26}" type="pres">
      <dgm:prSet presAssocID="{C5C494A5-2437-40C0-9E1B-50E216F9A33A}" presName="thinLine2b" presStyleLbl="callout" presStyleIdx="2" presStyleCnt="7"/>
      <dgm:spPr/>
    </dgm:pt>
    <dgm:pt modelId="{E7FE31D4-DE26-44B3-89BB-EFD47F4C17A3}" type="pres">
      <dgm:prSet presAssocID="{C5C494A5-2437-40C0-9E1B-50E216F9A33A}" presName="vertSpace2b" presStyleCnt="0"/>
      <dgm:spPr/>
    </dgm:pt>
    <dgm:pt modelId="{DD75D279-753B-46A2-98C8-AB8698D9D61E}" type="pres">
      <dgm:prSet presAssocID="{63274B1D-19EA-4CD1-82F0-83E2B1DC55AB}" presName="thickLine" presStyleLbl="alignNode1" presStyleIdx="3" presStyleCnt="7"/>
      <dgm:spPr/>
    </dgm:pt>
    <dgm:pt modelId="{43953AEA-5FE4-4E37-AB89-4ECA78EF28CF}" type="pres">
      <dgm:prSet presAssocID="{63274B1D-19EA-4CD1-82F0-83E2B1DC55AB}" presName="horz1" presStyleCnt="0"/>
      <dgm:spPr/>
    </dgm:pt>
    <dgm:pt modelId="{9F7DBD43-A2FF-426C-B5B9-AC68D6CE546E}" type="pres">
      <dgm:prSet presAssocID="{63274B1D-19EA-4CD1-82F0-83E2B1DC55AB}" presName="tx1" presStyleLbl="revTx" presStyleIdx="6" presStyleCnt="14"/>
      <dgm:spPr/>
    </dgm:pt>
    <dgm:pt modelId="{2AFA98B0-A4E3-4227-9619-BC14CA93AF83}" type="pres">
      <dgm:prSet presAssocID="{63274B1D-19EA-4CD1-82F0-83E2B1DC55AB}" presName="vert1" presStyleCnt="0"/>
      <dgm:spPr/>
    </dgm:pt>
    <dgm:pt modelId="{D72C618B-89C8-474F-B863-87FA7BA247FE}" type="pres">
      <dgm:prSet presAssocID="{FD35268E-A57D-4C88-AF72-15AC33005400}" presName="vertSpace2a" presStyleCnt="0"/>
      <dgm:spPr/>
    </dgm:pt>
    <dgm:pt modelId="{3A5F25D9-9245-41DB-B662-931361E6EA03}" type="pres">
      <dgm:prSet presAssocID="{FD35268E-A57D-4C88-AF72-15AC33005400}" presName="horz2" presStyleCnt="0"/>
      <dgm:spPr/>
    </dgm:pt>
    <dgm:pt modelId="{94773D8E-560D-461E-86DC-84483B372AB0}" type="pres">
      <dgm:prSet presAssocID="{FD35268E-A57D-4C88-AF72-15AC33005400}" presName="horzSpace2" presStyleCnt="0"/>
      <dgm:spPr/>
    </dgm:pt>
    <dgm:pt modelId="{2329992C-7792-48BC-AF42-04AB816565EC}" type="pres">
      <dgm:prSet presAssocID="{FD35268E-A57D-4C88-AF72-15AC33005400}" presName="tx2" presStyleLbl="revTx" presStyleIdx="7" presStyleCnt="14"/>
      <dgm:spPr/>
    </dgm:pt>
    <dgm:pt modelId="{D0116A79-6838-4F73-8793-C9D53CAD8372}" type="pres">
      <dgm:prSet presAssocID="{FD35268E-A57D-4C88-AF72-15AC33005400}" presName="vert2" presStyleCnt="0"/>
      <dgm:spPr/>
    </dgm:pt>
    <dgm:pt modelId="{1E53F8D6-EF66-4A7F-9E0D-2D67E8CF6703}" type="pres">
      <dgm:prSet presAssocID="{FD35268E-A57D-4C88-AF72-15AC33005400}" presName="thinLine2b" presStyleLbl="callout" presStyleIdx="3" presStyleCnt="7"/>
      <dgm:spPr/>
    </dgm:pt>
    <dgm:pt modelId="{93749A1D-A2A8-422C-A08C-6DC4E70F8C2A}" type="pres">
      <dgm:prSet presAssocID="{FD35268E-A57D-4C88-AF72-15AC33005400}" presName="vertSpace2b" presStyleCnt="0"/>
      <dgm:spPr/>
    </dgm:pt>
    <dgm:pt modelId="{B0E4A622-B969-46A5-82DD-E322B4625081}" type="pres">
      <dgm:prSet presAssocID="{54653CCB-C952-4A0D-87DE-89D79260E176}" presName="thickLine" presStyleLbl="alignNode1" presStyleIdx="4" presStyleCnt="7"/>
      <dgm:spPr/>
    </dgm:pt>
    <dgm:pt modelId="{35C38675-F298-4AFF-9983-7DDBB41221FA}" type="pres">
      <dgm:prSet presAssocID="{54653CCB-C952-4A0D-87DE-89D79260E176}" presName="horz1" presStyleCnt="0"/>
      <dgm:spPr/>
    </dgm:pt>
    <dgm:pt modelId="{4077290A-840F-4FF4-AFEF-A1FA43DD6FF7}" type="pres">
      <dgm:prSet presAssocID="{54653CCB-C952-4A0D-87DE-89D79260E176}" presName="tx1" presStyleLbl="revTx" presStyleIdx="8" presStyleCnt="14"/>
      <dgm:spPr/>
    </dgm:pt>
    <dgm:pt modelId="{D7BF1A41-AF43-4E4F-8FA5-BBEAEA4961A3}" type="pres">
      <dgm:prSet presAssocID="{54653CCB-C952-4A0D-87DE-89D79260E176}" presName="vert1" presStyleCnt="0"/>
      <dgm:spPr/>
    </dgm:pt>
    <dgm:pt modelId="{ACEC362E-EBFD-4E96-8A6E-5B4E1160E76B}" type="pres">
      <dgm:prSet presAssocID="{06DD8AE9-23E0-4441-9675-4A4C343CEF87}" presName="vertSpace2a" presStyleCnt="0"/>
      <dgm:spPr/>
    </dgm:pt>
    <dgm:pt modelId="{BE76C8D1-9454-43B6-A34B-EA10E306502E}" type="pres">
      <dgm:prSet presAssocID="{06DD8AE9-23E0-4441-9675-4A4C343CEF87}" presName="horz2" presStyleCnt="0"/>
      <dgm:spPr/>
    </dgm:pt>
    <dgm:pt modelId="{80A6DF26-68AA-4EAF-B278-1D6EB226F74B}" type="pres">
      <dgm:prSet presAssocID="{06DD8AE9-23E0-4441-9675-4A4C343CEF87}" presName="horzSpace2" presStyleCnt="0"/>
      <dgm:spPr/>
    </dgm:pt>
    <dgm:pt modelId="{50851951-3E9A-4681-AF4E-F3F52958FAB5}" type="pres">
      <dgm:prSet presAssocID="{06DD8AE9-23E0-4441-9675-4A4C343CEF87}" presName="tx2" presStyleLbl="revTx" presStyleIdx="9" presStyleCnt="14"/>
      <dgm:spPr/>
    </dgm:pt>
    <dgm:pt modelId="{1B2CECA0-BCC7-4460-A38E-13B82892CA59}" type="pres">
      <dgm:prSet presAssocID="{06DD8AE9-23E0-4441-9675-4A4C343CEF87}" presName="vert2" presStyleCnt="0"/>
      <dgm:spPr/>
    </dgm:pt>
    <dgm:pt modelId="{047C18B0-CA30-4F60-9D88-02EF3AF1CE87}" type="pres">
      <dgm:prSet presAssocID="{06DD8AE9-23E0-4441-9675-4A4C343CEF87}" presName="thinLine2b" presStyleLbl="callout" presStyleIdx="4" presStyleCnt="7"/>
      <dgm:spPr/>
    </dgm:pt>
    <dgm:pt modelId="{22C76252-A36C-4D14-944F-4204049130EC}" type="pres">
      <dgm:prSet presAssocID="{06DD8AE9-23E0-4441-9675-4A4C343CEF87}" presName="vertSpace2b" presStyleCnt="0"/>
      <dgm:spPr/>
    </dgm:pt>
    <dgm:pt modelId="{4BFF9039-9C6A-4113-9E88-45CE2B0BAE33}" type="pres">
      <dgm:prSet presAssocID="{FDF39E50-BAC9-4337-B8CF-4B75745377C8}" presName="thickLine" presStyleLbl="alignNode1" presStyleIdx="5" presStyleCnt="7"/>
      <dgm:spPr/>
    </dgm:pt>
    <dgm:pt modelId="{92D60775-4317-43E2-AE21-63AD3215C1E0}" type="pres">
      <dgm:prSet presAssocID="{FDF39E50-BAC9-4337-B8CF-4B75745377C8}" presName="horz1" presStyleCnt="0"/>
      <dgm:spPr/>
    </dgm:pt>
    <dgm:pt modelId="{A2336B53-F97B-4F85-9F43-B484376D94DF}" type="pres">
      <dgm:prSet presAssocID="{FDF39E50-BAC9-4337-B8CF-4B75745377C8}" presName="tx1" presStyleLbl="revTx" presStyleIdx="10" presStyleCnt="14"/>
      <dgm:spPr/>
    </dgm:pt>
    <dgm:pt modelId="{9A86A3A7-E885-4EED-B43A-4655A771FA8F}" type="pres">
      <dgm:prSet presAssocID="{FDF39E50-BAC9-4337-B8CF-4B75745377C8}" presName="vert1" presStyleCnt="0"/>
      <dgm:spPr/>
    </dgm:pt>
    <dgm:pt modelId="{3ADB808A-FE69-4B0C-BE44-8748EA9B9E51}" type="pres">
      <dgm:prSet presAssocID="{2798A746-3D7C-4406-A209-E5D571AD5598}" presName="vertSpace2a" presStyleCnt="0"/>
      <dgm:spPr/>
    </dgm:pt>
    <dgm:pt modelId="{58329A9C-DD48-41EB-BFFD-149B486DC59E}" type="pres">
      <dgm:prSet presAssocID="{2798A746-3D7C-4406-A209-E5D571AD5598}" presName="horz2" presStyleCnt="0"/>
      <dgm:spPr/>
    </dgm:pt>
    <dgm:pt modelId="{C7A9AF5A-7CF1-4F92-8C36-C91E9B8AD839}" type="pres">
      <dgm:prSet presAssocID="{2798A746-3D7C-4406-A209-E5D571AD5598}" presName="horzSpace2" presStyleCnt="0"/>
      <dgm:spPr/>
    </dgm:pt>
    <dgm:pt modelId="{012CC34D-6C93-4ABE-A980-438D82982059}" type="pres">
      <dgm:prSet presAssocID="{2798A746-3D7C-4406-A209-E5D571AD5598}" presName="tx2" presStyleLbl="revTx" presStyleIdx="11" presStyleCnt="14"/>
      <dgm:spPr/>
    </dgm:pt>
    <dgm:pt modelId="{9E4F23C7-1617-43E0-B510-3B1464E3AE58}" type="pres">
      <dgm:prSet presAssocID="{2798A746-3D7C-4406-A209-E5D571AD5598}" presName="vert2" presStyleCnt="0"/>
      <dgm:spPr/>
    </dgm:pt>
    <dgm:pt modelId="{A5F58169-1003-4C44-8936-391C5C547768}" type="pres">
      <dgm:prSet presAssocID="{2798A746-3D7C-4406-A209-E5D571AD5598}" presName="thinLine2b" presStyleLbl="callout" presStyleIdx="5" presStyleCnt="7"/>
      <dgm:spPr/>
    </dgm:pt>
    <dgm:pt modelId="{00C77D17-8F20-44F0-8418-78CB9609C76D}" type="pres">
      <dgm:prSet presAssocID="{2798A746-3D7C-4406-A209-E5D571AD5598}" presName="vertSpace2b" presStyleCnt="0"/>
      <dgm:spPr/>
    </dgm:pt>
    <dgm:pt modelId="{E80B10FF-4525-4671-88A6-A1798DC41535}" type="pres">
      <dgm:prSet presAssocID="{6D3BE526-4442-4B8F-B0B8-FCD994BCA50E}" presName="thickLine" presStyleLbl="alignNode1" presStyleIdx="6" presStyleCnt="7"/>
      <dgm:spPr/>
    </dgm:pt>
    <dgm:pt modelId="{6DD28DCB-2562-4118-8697-F87996A24D99}" type="pres">
      <dgm:prSet presAssocID="{6D3BE526-4442-4B8F-B0B8-FCD994BCA50E}" presName="horz1" presStyleCnt="0"/>
      <dgm:spPr/>
    </dgm:pt>
    <dgm:pt modelId="{B5C369C9-3508-43CF-9741-95D28EA9E3F8}" type="pres">
      <dgm:prSet presAssocID="{6D3BE526-4442-4B8F-B0B8-FCD994BCA50E}" presName="tx1" presStyleLbl="revTx" presStyleIdx="12" presStyleCnt="14"/>
      <dgm:spPr/>
    </dgm:pt>
    <dgm:pt modelId="{68421763-3109-4E64-846E-3C22972F89FD}" type="pres">
      <dgm:prSet presAssocID="{6D3BE526-4442-4B8F-B0B8-FCD994BCA50E}" presName="vert1" presStyleCnt="0"/>
      <dgm:spPr/>
    </dgm:pt>
    <dgm:pt modelId="{0E021568-6E10-4415-AB82-F9A7390CE11F}" type="pres">
      <dgm:prSet presAssocID="{1DB6C299-8CD3-46E8-8004-F84568B2D43E}" presName="vertSpace2a" presStyleCnt="0"/>
      <dgm:spPr/>
    </dgm:pt>
    <dgm:pt modelId="{FDEC8A6B-C1FA-4A46-A8F8-6B27D7DDCAED}" type="pres">
      <dgm:prSet presAssocID="{1DB6C299-8CD3-46E8-8004-F84568B2D43E}" presName="horz2" presStyleCnt="0"/>
      <dgm:spPr/>
    </dgm:pt>
    <dgm:pt modelId="{B3609768-24F9-43A0-BA8F-175E0A8020B8}" type="pres">
      <dgm:prSet presAssocID="{1DB6C299-8CD3-46E8-8004-F84568B2D43E}" presName="horzSpace2" presStyleCnt="0"/>
      <dgm:spPr/>
    </dgm:pt>
    <dgm:pt modelId="{1738E05A-0E6C-441A-964C-72A455C7C8CD}" type="pres">
      <dgm:prSet presAssocID="{1DB6C299-8CD3-46E8-8004-F84568B2D43E}" presName="tx2" presStyleLbl="revTx" presStyleIdx="13" presStyleCnt="14"/>
      <dgm:spPr/>
    </dgm:pt>
    <dgm:pt modelId="{8E4D9E7F-F4B6-43FE-9A37-FC1DF57A6B26}" type="pres">
      <dgm:prSet presAssocID="{1DB6C299-8CD3-46E8-8004-F84568B2D43E}" presName="vert2" presStyleCnt="0"/>
      <dgm:spPr/>
    </dgm:pt>
    <dgm:pt modelId="{7212528C-E7C3-4CCD-AE29-BE8B6F6583E2}" type="pres">
      <dgm:prSet presAssocID="{1DB6C299-8CD3-46E8-8004-F84568B2D43E}" presName="thinLine2b" presStyleLbl="callout" presStyleIdx="6" presStyleCnt="7"/>
      <dgm:spPr/>
    </dgm:pt>
    <dgm:pt modelId="{9E9A0C39-39D2-4480-A6F6-DD2ADE2BC63F}" type="pres">
      <dgm:prSet presAssocID="{1DB6C299-8CD3-46E8-8004-F84568B2D43E}" presName="vertSpace2b" presStyleCnt="0"/>
      <dgm:spPr/>
    </dgm:pt>
  </dgm:ptLst>
  <dgm:cxnLst>
    <dgm:cxn modelId="{7A785206-7260-4C72-AEE5-1101CF051095}" srcId="{6D3BE526-4442-4B8F-B0B8-FCD994BCA50E}" destId="{1DB6C299-8CD3-46E8-8004-F84568B2D43E}" srcOrd="0" destOrd="0" parTransId="{8EA824B6-D400-4B86-8936-2840F27928C1}" sibTransId="{A3669AFF-6DDB-4803-B2FE-2DD13FF4603C}"/>
    <dgm:cxn modelId="{CB3C4B07-C999-4356-BB66-7AFFFDA0D7B2}" srcId="{D37C267F-B343-4394-A634-231613DF69C3}" destId="{43F4C8DE-EA53-4E44-BC30-F877EBB29371}" srcOrd="0" destOrd="0" parTransId="{0D84B2A9-8D7C-4C79-9145-82FC05B7D9A6}" sibTransId="{13E419B0-C4AA-44CC-B368-94656AA47208}"/>
    <dgm:cxn modelId="{3E5B860D-7944-48AC-8126-08050E4FC19F}" type="presOf" srcId="{C5C494A5-2437-40C0-9E1B-50E216F9A33A}" destId="{F5E18A68-FD1A-4B2C-9E76-824B284B6780}" srcOrd="0" destOrd="0" presId="urn:microsoft.com/office/officeart/2008/layout/LinedList"/>
    <dgm:cxn modelId="{5FAADC1D-FF5F-4CBF-81FA-6DB63DBD402A}" type="presOf" srcId="{43F4C8DE-EA53-4E44-BC30-F877EBB29371}" destId="{DCA091F6-7B3C-43CE-8AF0-A443F2014877}" srcOrd="0" destOrd="0" presId="urn:microsoft.com/office/officeart/2008/layout/LinedList"/>
    <dgm:cxn modelId="{7CF36D1F-0A7B-4B66-B11E-27040CE6F1C2}" type="presOf" srcId="{2798A746-3D7C-4406-A209-E5D571AD5598}" destId="{012CC34D-6C93-4ABE-A980-438D82982059}" srcOrd="0" destOrd="0" presId="urn:microsoft.com/office/officeart/2008/layout/LinedList"/>
    <dgm:cxn modelId="{D06F2027-D015-4752-97CF-40D88EB0486C}" type="presOf" srcId="{6D3BE526-4442-4B8F-B0B8-FCD994BCA50E}" destId="{B5C369C9-3508-43CF-9741-95D28EA9E3F8}" srcOrd="0" destOrd="0" presId="urn:microsoft.com/office/officeart/2008/layout/LinedList"/>
    <dgm:cxn modelId="{B5E8692C-54C6-4C37-9859-426484C8A17B}" srcId="{7447A3B0-E152-48DF-8BB9-62DC1DEFEE20}" destId="{673FF521-FBA9-4948-B06D-88930A4D7EC8}" srcOrd="0" destOrd="0" parTransId="{0EBFC070-1258-41E8-A056-1183839160F5}" sibTransId="{EAB747B7-E4F4-4C94-AD58-B7A6AFB7B381}"/>
    <dgm:cxn modelId="{BC025830-C9D8-4D9A-A510-6ECD79F4B4F1}" srcId="{8B7B2224-3A09-4AED-9F57-7D0D729012EB}" destId="{C5C494A5-2437-40C0-9E1B-50E216F9A33A}" srcOrd="0" destOrd="0" parTransId="{0E5B2333-53E8-4CD7-828A-C23061C3AE2D}" sibTransId="{A03A2C03-9007-4C66-9012-B652E68B7F14}"/>
    <dgm:cxn modelId="{95E27031-5E49-4687-8675-B01387FE134D}" srcId="{63274B1D-19EA-4CD1-82F0-83E2B1DC55AB}" destId="{FD35268E-A57D-4C88-AF72-15AC33005400}" srcOrd="0" destOrd="0" parTransId="{2A8BD73F-C4F9-42A9-97AB-B85F0E80DF12}" sibTransId="{BE8C0A38-B2F2-4E5D-9AFC-5BE10DA87F03}"/>
    <dgm:cxn modelId="{A78FF05F-FF35-4A39-8F22-04782B8D8AA6}" srcId="{334BAE86-A27F-4026-8A1E-9563ED7C115B}" destId="{FDF39E50-BAC9-4337-B8CF-4B75745377C8}" srcOrd="5" destOrd="0" parTransId="{5B93C9F9-BAFA-4FB7-996F-9E3788D4C499}" sibTransId="{F103E781-7485-4CCB-8F58-A35B2CF0CA54}"/>
    <dgm:cxn modelId="{3C7AA849-8726-42C0-B52B-57D06BB3FD3E}" srcId="{334BAE86-A27F-4026-8A1E-9563ED7C115B}" destId="{63274B1D-19EA-4CD1-82F0-83E2B1DC55AB}" srcOrd="3" destOrd="0" parTransId="{96025760-6786-49B3-8C6C-635D0E035139}" sibTransId="{8DF56D23-0600-4049-9385-D1C989BD9E2B}"/>
    <dgm:cxn modelId="{D33E0F78-42FC-427F-A521-59635056E910}" type="presOf" srcId="{1DB6C299-8CD3-46E8-8004-F84568B2D43E}" destId="{1738E05A-0E6C-441A-964C-72A455C7C8CD}" srcOrd="0" destOrd="0" presId="urn:microsoft.com/office/officeart/2008/layout/LinedList"/>
    <dgm:cxn modelId="{1296645A-93C2-46BA-892A-2642C5CDC9A2}" srcId="{54653CCB-C952-4A0D-87DE-89D79260E176}" destId="{06DD8AE9-23E0-4441-9675-4A4C343CEF87}" srcOrd="0" destOrd="0" parTransId="{CA30832D-2E9C-4534-AC50-23393AF21EC5}" sibTransId="{AFED0032-33A0-4B12-A357-D1E93A7E3FF6}"/>
    <dgm:cxn modelId="{26BB8A84-F690-4DD9-B489-2A122823A003}" type="presOf" srcId="{FD35268E-A57D-4C88-AF72-15AC33005400}" destId="{2329992C-7792-48BC-AF42-04AB816565EC}" srcOrd="0" destOrd="0" presId="urn:microsoft.com/office/officeart/2008/layout/LinedList"/>
    <dgm:cxn modelId="{A436C889-0B8C-46FF-9A84-495A3ADC8A8F}" type="presOf" srcId="{63274B1D-19EA-4CD1-82F0-83E2B1DC55AB}" destId="{9F7DBD43-A2FF-426C-B5B9-AC68D6CE546E}" srcOrd="0" destOrd="0" presId="urn:microsoft.com/office/officeart/2008/layout/LinedList"/>
    <dgm:cxn modelId="{A97B008A-CAAC-48BB-852B-2DAEFED9AE04}" type="presOf" srcId="{8B7B2224-3A09-4AED-9F57-7D0D729012EB}" destId="{C50C5FDE-2C33-4315-B0B3-12C17328DF21}" srcOrd="0" destOrd="0" presId="urn:microsoft.com/office/officeart/2008/layout/LinedList"/>
    <dgm:cxn modelId="{8F61328D-3DDD-4C17-ADC4-6F85CF83A3FA}" srcId="{334BAE86-A27F-4026-8A1E-9563ED7C115B}" destId="{D37C267F-B343-4394-A634-231613DF69C3}" srcOrd="0" destOrd="0" parTransId="{8303928F-3CF9-4B4B-9E18-A07907C4CCE1}" sibTransId="{A7955671-50C7-4E7A-A3B4-1D05E969E8AD}"/>
    <dgm:cxn modelId="{3AE30196-94A8-470E-B713-80F516FF5768}" srcId="{334BAE86-A27F-4026-8A1E-9563ED7C115B}" destId="{7447A3B0-E152-48DF-8BB9-62DC1DEFEE20}" srcOrd="1" destOrd="0" parTransId="{89CC0A59-8455-49A5-8AA6-DAB4CF69B550}" sibTransId="{E76C29FA-04BE-47CE-9E0A-F29B3FD04EE8}"/>
    <dgm:cxn modelId="{10F2D7A8-70F1-49BF-9717-7F98BAE129AD}" type="presOf" srcId="{673FF521-FBA9-4948-B06D-88930A4D7EC8}" destId="{E6079FCC-D72D-4E9F-B8ED-E4CD1FFFBB0A}" srcOrd="0" destOrd="0" presId="urn:microsoft.com/office/officeart/2008/layout/LinedList"/>
    <dgm:cxn modelId="{6151F2AA-8237-4557-8640-1935B6FD5CDC}" type="presOf" srcId="{D37C267F-B343-4394-A634-231613DF69C3}" destId="{C129D82B-98C9-4D36-8163-761874723A78}" srcOrd="0" destOrd="0" presId="urn:microsoft.com/office/officeart/2008/layout/LinedList"/>
    <dgm:cxn modelId="{A2F837B7-FE6D-48F6-A371-572E01D641DC}" srcId="{334BAE86-A27F-4026-8A1E-9563ED7C115B}" destId="{8B7B2224-3A09-4AED-9F57-7D0D729012EB}" srcOrd="2" destOrd="0" parTransId="{491E8F28-80F8-48CD-879D-BCF50AE257AD}" sibTransId="{A9FCE67D-0E5E-4C69-80CD-A5845168890A}"/>
    <dgm:cxn modelId="{76A41ACC-507F-43B3-B273-4DA023E44FD5}" type="presOf" srcId="{54653CCB-C952-4A0D-87DE-89D79260E176}" destId="{4077290A-840F-4FF4-AFEF-A1FA43DD6FF7}" srcOrd="0" destOrd="0" presId="urn:microsoft.com/office/officeart/2008/layout/LinedList"/>
    <dgm:cxn modelId="{A513ECCC-6710-42FE-8650-06A85F0A6296}" srcId="{334BAE86-A27F-4026-8A1E-9563ED7C115B}" destId="{6D3BE526-4442-4B8F-B0B8-FCD994BCA50E}" srcOrd="6" destOrd="0" parTransId="{96A9A14A-778E-428E-A01D-15486676631D}" sibTransId="{A2A4FD5A-0963-4101-9135-76923FE34916}"/>
    <dgm:cxn modelId="{FF49ECD6-645C-4D30-ADEC-DF672B52260B}" srcId="{334BAE86-A27F-4026-8A1E-9563ED7C115B}" destId="{54653CCB-C952-4A0D-87DE-89D79260E176}" srcOrd="4" destOrd="0" parTransId="{8FE3676A-103A-4819-8BB1-9264548B344E}" sibTransId="{1D8D6E1E-8972-40C6-85A1-42CB598CBE1D}"/>
    <dgm:cxn modelId="{66220BDA-0619-499E-94E7-722DE20C2566}" type="presOf" srcId="{7447A3B0-E152-48DF-8BB9-62DC1DEFEE20}" destId="{4AFAE94F-B3A0-45F3-AAD4-BA4348859CFD}" srcOrd="0" destOrd="0" presId="urn:microsoft.com/office/officeart/2008/layout/LinedList"/>
    <dgm:cxn modelId="{AD5BA7E4-8F26-422E-8EB8-8672195D6C7B}" srcId="{FDF39E50-BAC9-4337-B8CF-4B75745377C8}" destId="{2798A746-3D7C-4406-A209-E5D571AD5598}" srcOrd="0" destOrd="0" parTransId="{1BEF94F1-B99F-42AB-B969-260858C7C303}" sibTransId="{A5E881EF-48D8-42F9-A8F8-8E86FDAFC167}"/>
    <dgm:cxn modelId="{060F11EF-EA0D-40AE-98DE-34A39C2DFC29}" type="presOf" srcId="{FDF39E50-BAC9-4337-B8CF-4B75745377C8}" destId="{A2336B53-F97B-4F85-9F43-B484376D94DF}" srcOrd="0" destOrd="0" presId="urn:microsoft.com/office/officeart/2008/layout/LinedList"/>
    <dgm:cxn modelId="{F967F4F1-9B47-4E7D-893F-08C465C20AF6}" type="presOf" srcId="{06DD8AE9-23E0-4441-9675-4A4C343CEF87}" destId="{50851951-3E9A-4681-AF4E-F3F52958FAB5}" srcOrd="0" destOrd="0" presId="urn:microsoft.com/office/officeart/2008/layout/LinedList"/>
    <dgm:cxn modelId="{E67A1EFD-12B1-4FF7-AF33-F15408C621E3}" type="presOf" srcId="{334BAE86-A27F-4026-8A1E-9563ED7C115B}" destId="{86EFE4ED-00AE-44B5-A6AC-46F65C5AFBD4}" srcOrd="0" destOrd="0" presId="urn:microsoft.com/office/officeart/2008/layout/LinedList"/>
    <dgm:cxn modelId="{75050FEE-AEE7-4ACD-A915-0CE2159372EA}" type="presParOf" srcId="{86EFE4ED-00AE-44B5-A6AC-46F65C5AFBD4}" destId="{070146B1-DD71-42EC-B65B-1933C420A769}" srcOrd="0" destOrd="0" presId="urn:microsoft.com/office/officeart/2008/layout/LinedList"/>
    <dgm:cxn modelId="{451F0688-C47B-4125-A971-5310540BBACB}" type="presParOf" srcId="{86EFE4ED-00AE-44B5-A6AC-46F65C5AFBD4}" destId="{AA72927B-420F-49A0-8BEF-82592625061A}" srcOrd="1" destOrd="0" presId="urn:microsoft.com/office/officeart/2008/layout/LinedList"/>
    <dgm:cxn modelId="{149C7EDF-D3DA-4D4A-B774-8B5EB6189132}" type="presParOf" srcId="{AA72927B-420F-49A0-8BEF-82592625061A}" destId="{C129D82B-98C9-4D36-8163-761874723A78}" srcOrd="0" destOrd="0" presId="urn:microsoft.com/office/officeart/2008/layout/LinedList"/>
    <dgm:cxn modelId="{AC9CC1C3-6F07-4E5C-A6BF-0D1104680A62}" type="presParOf" srcId="{AA72927B-420F-49A0-8BEF-82592625061A}" destId="{56D61835-D339-4EF9-AEF5-D7747E26BA2A}" srcOrd="1" destOrd="0" presId="urn:microsoft.com/office/officeart/2008/layout/LinedList"/>
    <dgm:cxn modelId="{C71619A9-7275-4CDC-B61E-75F32CDEF865}" type="presParOf" srcId="{56D61835-D339-4EF9-AEF5-D7747E26BA2A}" destId="{977573B0-4EEA-4F0E-899D-80BF29F91BA5}" srcOrd="0" destOrd="0" presId="urn:microsoft.com/office/officeart/2008/layout/LinedList"/>
    <dgm:cxn modelId="{6FE613D4-3A56-44B6-BA83-23A191EF9F69}" type="presParOf" srcId="{56D61835-D339-4EF9-AEF5-D7747E26BA2A}" destId="{066903AE-5256-46ED-81F0-076B3A6B6249}" srcOrd="1" destOrd="0" presId="urn:microsoft.com/office/officeart/2008/layout/LinedList"/>
    <dgm:cxn modelId="{DFC8249C-C8F5-4B59-B34A-0CC7962EEA58}" type="presParOf" srcId="{066903AE-5256-46ED-81F0-076B3A6B6249}" destId="{05F22F41-A624-4659-9BFA-BA87CD0FEEFC}" srcOrd="0" destOrd="0" presId="urn:microsoft.com/office/officeart/2008/layout/LinedList"/>
    <dgm:cxn modelId="{32B0C23F-D033-4875-BABC-751317F160AE}" type="presParOf" srcId="{066903AE-5256-46ED-81F0-076B3A6B6249}" destId="{DCA091F6-7B3C-43CE-8AF0-A443F2014877}" srcOrd="1" destOrd="0" presId="urn:microsoft.com/office/officeart/2008/layout/LinedList"/>
    <dgm:cxn modelId="{8AE338DF-9740-4B5E-B89F-F3852279603C}" type="presParOf" srcId="{066903AE-5256-46ED-81F0-076B3A6B6249}" destId="{6990DE3D-2B6D-4948-BB7D-1B0622ED80BD}" srcOrd="2" destOrd="0" presId="urn:microsoft.com/office/officeart/2008/layout/LinedList"/>
    <dgm:cxn modelId="{7B452D0F-2E8B-45C4-A768-9F7F2791CEF3}" type="presParOf" srcId="{56D61835-D339-4EF9-AEF5-D7747E26BA2A}" destId="{EE690CF9-8DA1-496E-8112-B55AF352D92A}" srcOrd="2" destOrd="0" presId="urn:microsoft.com/office/officeart/2008/layout/LinedList"/>
    <dgm:cxn modelId="{024477AF-DC73-4D54-A211-BDF6AE0161D2}" type="presParOf" srcId="{56D61835-D339-4EF9-AEF5-D7747E26BA2A}" destId="{BEB0D22B-C622-4D44-87B3-60EC823BE00B}" srcOrd="3" destOrd="0" presId="urn:microsoft.com/office/officeart/2008/layout/LinedList"/>
    <dgm:cxn modelId="{CD4FD319-A446-492A-9716-B94838AEE6DB}" type="presParOf" srcId="{86EFE4ED-00AE-44B5-A6AC-46F65C5AFBD4}" destId="{9809A4A5-0D06-4437-9014-38A7B915E8E8}" srcOrd="2" destOrd="0" presId="urn:microsoft.com/office/officeart/2008/layout/LinedList"/>
    <dgm:cxn modelId="{D14A1340-F346-4F6D-8420-0FAE503A6A21}" type="presParOf" srcId="{86EFE4ED-00AE-44B5-A6AC-46F65C5AFBD4}" destId="{0BACB324-5D9F-4417-BDF7-A38C50CFCBD9}" srcOrd="3" destOrd="0" presId="urn:microsoft.com/office/officeart/2008/layout/LinedList"/>
    <dgm:cxn modelId="{2FCCCBBF-D61E-41AB-8830-264E5F3E0340}" type="presParOf" srcId="{0BACB324-5D9F-4417-BDF7-A38C50CFCBD9}" destId="{4AFAE94F-B3A0-45F3-AAD4-BA4348859CFD}" srcOrd="0" destOrd="0" presId="urn:microsoft.com/office/officeart/2008/layout/LinedList"/>
    <dgm:cxn modelId="{DC1F937F-B930-4DB3-9136-93CC1ED55D7A}" type="presParOf" srcId="{0BACB324-5D9F-4417-BDF7-A38C50CFCBD9}" destId="{CCA60216-1A09-42F7-8C1B-B66AC37D767B}" srcOrd="1" destOrd="0" presId="urn:microsoft.com/office/officeart/2008/layout/LinedList"/>
    <dgm:cxn modelId="{B6D7B222-2B67-4107-BFDC-131359F144DB}" type="presParOf" srcId="{CCA60216-1A09-42F7-8C1B-B66AC37D767B}" destId="{3541565D-E830-413D-A5C7-83F9FA2FC120}" srcOrd="0" destOrd="0" presId="urn:microsoft.com/office/officeart/2008/layout/LinedList"/>
    <dgm:cxn modelId="{88B0A840-0D14-483A-9233-FB4CF61DB88E}" type="presParOf" srcId="{CCA60216-1A09-42F7-8C1B-B66AC37D767B}" destId="{50D3C2EB-C466-457D-BC3B-8F44FD4DA1D5}" srcOrd="1" destOrd="0" presId="urn:microsoft.com/office/officeart/2008/layout/LinedList"/>
    <dgm:cxn modelId="{63D4A6B8-82D3-47C3-BC52-081EB3B90C91}" type="presParOf" srcId="{50D3C2EB-C466-457D-BC3B-8F44FD4DA1D5}" destId="{03A282B2-4932-433E-AC26-9654B60A03DC}" srcOrd="0" destOrd="0" presId="urn:microsoft.com/office/officeart/2008/layout/LinedList"/>
    <dgm:cxn modelId="{CB4985C7-3A86-4E00-BCD9-6A8CB1BF2848}" type="presParOf" srcId="{50D3C2EB-C466-457D-BC3B-8F44FD4DA1D5}" destId="{E6079FCC-D72D-4E9F-B8ED-E4CD1FFFBB0A}" srcOrd="1" destOrd="0" presId="urn:microsoft.com/office/officeart/2008/layout/LinedList"/>
    <dgm:cxn modelId="{7A79E764-7D1D-4629-B34E-6E86BEAFB993}" type="presParOf" srcId="{50D3C2EB-C466-457D-BC3B-8F44FD4DA1D5}" destId="{F1646AF2-724A-4FBC-82C5-037FB97CCBAE}" srcOrd="2" destOrd="0" presId="urn:microsoft.com/office/officeart/2008/layout/LinedList"/>
    <dgm:cxn modelId="{24EF1D74-48CD-4391-BBA5-954EEB2DEF4C}" type="presParOf" srcId="{CCA60216-1A09-42F7-8C1B-B66AC37D767B}" destId="{AEFACA42-5E40-4A39-A7A8-45D65DBDC8C6}" srcOrd="2" destOrd="0" presId="urn:microsoft.com/office/officeart/2008/layout/LinedList"/>
    <dgm:cxn modelId="{EE7F5D1A-1CD1-464C-8162-309F6DD1C125}" type="presParOf" srcId="{CCA60216-1A09-42F7-8C1B-B66AC37D767B}" destId="{0CE61C2B-A588-4120-8C95-DE8A73797259}" srcOrd="3" destOrd="0" presId="urn:microsoft.com/office/officeart/2008/layout/LinedList"/>
    <dgm:cxn modelId="{0EDE491F-3F36-486A-953E-B68C7A01E327}" type="presParOf" srcId="{86EFE4ED-00AE-44B5-A6AC-46F65C5AFBD4}" destId="{0FF3CA75-ED03-408A-9C04-C01CDD17DC09}" srcOrd="4" destOrd="0" presId="urn:microsoft.com/office/officeart/2008/layout/LinedList"/>
    <dgm:cxn modelId="{1F7829F7-E236-482A-A1FE-A2F6D65907B4}" type="presParOf" srcId="{86EFE4ED-00AE-44B5-A6AC-46F65C5AFBD4}" destId="{2503BE18-6822-4D34-AE53-3BA99C2672A5}" srcOrd="5" destOrd="0" presId="urn:microsoft.com/office/officeart/2008/layout/LinedList"/>
    <dgm:cxn modelId="{A3084802-C172-4BE9-88B7-958E699000CD}" type="presParOf" srcId="{2503BE18-6822-4D34-AE53-3BA99C2672A5}" destId="{C50C5FDE-2C33-4315-B0B3-12C17328DF21}" srcOrd="0" destOrd="0" presId="urn:microsoft.com/office/officeart/2008/layout/LinedList"/>
    <dgm:cxn modelId="{6BBC30A0-4421-4134-89F4-349FAEA02DA3}" type="presParOf" srcId="{2503BE18-6822-4D34-AE53-3BA99C2672A5}" destId="{6FA9FC2E-3173-45B4-9E61-EFD9E7E72AA5}" srcOrd="1" destOrd="0" presId="urn:microsoft.com/office/officeart/2008/layout/LinedList"/>
    <dgm:cxn modelId="{C9CAAA4F-5EE6-45C4-A626-68FCD1C2F809}" type="presParOf" srcId="{6FA9FC2E-3173-45B4-9E61-EFD9E7E72AA5}" destId="{25E5F77B-9B5D-40F8-AC8E-9FDF43D35718}" srcOrd="0" destOrd="0" presId="urn:microsoft.com/office/officeart/2008/layout/LinedList"/>
    <dgm:cxn modelId="{DD495187-8124-41C4-AA9D-3E5D52F685EB}" type="presParOf" srcId="{6FA9FC2E-3173-45B4-9E61-EFD9E7E72AA5}" destId="{BAA9FCB3-BEE9-426D-94DD-7DC43E00A75B}" srcOrd="1" destOrd="0" presId="urn:microsoft.com/office/officeart/2008/layout/LinedList"/>
    <dgm:cxn modelId="{A5F3319E-F0E6-4C58-BCB5-AAA648B4A4D5}" type="presParOf" srcId="{BAA9FCB3-BEE9-426D-94DD-7DC43E00A75B}" destId="{A763127E-3F8B-4DA3-BFF8-2B8A520A1785}" srcOrd="0" destOrd="0" presId="urn:microsoft.com/office/officeart/2008/layout/LinedList"/>
    <dgm:cxn modelId="{EF467E6C-D309-401D-821D-C2FA92179601}" type="presParOf" srcId="{BAA9FCB3-BEE9-426D-94DD-7DC43E00A75B}" destId="{F5E18A68-FD1A-4B2C-9E76-824B284B6780}" srcOrd="1" destOrd="0" presId="urn:microsoft.com/office/officeart/2008/layout/LinedList"/>
    <dgm:cxn modelId="{074F0450-FBB1-499B-84DC-F1CB46C6C929}" type="presParOf" srcId="{BAA9FCB3-BEE9-426D-94DD-7DC43E00A75B}" destId="{B6241104-4825-4850-8C09-456E2614A7F1}" srcOrd="2" destOrd="0" presId="urn:microsoft.com/office/officeart/2008/layout/LinedList"/>
    <dgm:cxn modelId="{6F8A7A6E-A108-4BC7-B0F7-AC6CB0970C85}" type="presParOf" srcId="{6FA9FC2E-3173-45B4-9E61-EFD9E7E72AA5}" destId="{BB109E98-EED6-43E0-8968-A102165C7C26}" srcOrd="2" destOrd="0" presId="urn:microsoft.com/office/officeart/2008/layout/LinedList"/>
    <dgm:cxn modelId="{FB4872AB-5231-4DC6-A894-179EC9A4B545}" type="presParOf" srcId="{6FA9FC2E-3173-45B4-9E61-EFD9E7E72AA5}" destId="{E7FE31D4-DE26-44B3-89BB-EFD47F4C17A3}" srcOrd="3" destOrd="0" presId="urn:microsoft.com/office/officeart/2008/layout/LinedList"/>
    <dgm:cxn modelId="{FBB79DDC-3F75-4199-B2C2-06A569AA6D4C}" type="presParOf" srcId="{86EFE4ED-00AE-44B5-A6AC-46F65C5AFBD4}" destId="{DD75D279-753B-46A2-98C8-AB8698D9D61E}" srcOrd="6" destOrd="0" presId="urn:microsoft.com/office/officeart/2008/layout/LinedList"/>
    <dgm:cxn modelId="{FF37F0E0-34DB-4727-BEF7-F63304997E8B}" type="presParOf" srcId="{86EFE4ED-00AE-44B5-A6AC-46F65C5AFBD4}" destId="{43953AEA-5FE4-4E37-AB89-4ECA78EF28CF}" srcOrd="7" destOrd="0" presId="urn:microsoft.com/office/officeart/2008/layout/LinedList"/>
    <dgm:cxn modelId="{443A1C38-23AC-49E0-8F4B-C7DF15A747E9}" type="presParOf" srcId="{43953AEA-5FE4-4E37-AB89-4ECA78EF28CF}" destId="{9F7DBD43-A2FF-426C-B5B9-AC68D6CE546E}" srcOrd="0" destOrd="0" presId="urn:microsoft.com/office/officeart/2008/layout/LinedList"/>
    <dgm:cxn modelId="{18DD276F-43F7-4046-8DEF-CF7DD021CB25}" type="presParOf" srcId="{43953AEA-5FE4-4E37-AB89-4ECA78EF28CF}" destId="{2AFA98B0-A4E3-4227-9619-BC14CA93AF83}" srcOrd="1" destOrd="0" presId="urn:microsoft.com/office/officeart/2008/layout/LinedList"/>
    <dgm:cxn modelId="{FAFAF672-6C0B-4C77-98FC-4396FFC9AEC3}" type="presParOf" srcId="{2AFA98B0-A4E3-4227-9619-BC14CA93AF83}" destId="{D72C618B-89C8-474F-B863-87FA7BA247FE}" srcOrd="0" destOrd="0" presId="urn:microsoft.com/office/officeart/2008/layout/LinedList"/>
    <dgm:cxn modelId="{4E504D88-D756-44A6-9B09-7F0EFE9AAF51}" type="presParOf" srcId="{2AFA98B0-A4E3-4227-9619-BC14CA93AF83}" destId="{3A5F25D9-9245-41DB-B662-931361E6EA03}" srcOrd="1" destOrd="0" presId="urn:microsoft.com/office/officeart/2008/layout/LinedList"/>
    <dgm:cxn modelId="{9F551811-A717-41B5-8A23-FB696877EBE5}" type="presParOf" srcId="{3A5F25D9-9245-41DB-B662-931361E6EA03}" destId="{94773D8E-560D-461E-86DC-84483B372AB0}" srcOrd="0" destOrd="0" presId="urn:microsoft.com/office/officeart/2008/layout/LinedList"/>
    <dgm:cxn modelId="{FCD0F887-E236-4945-AF84-A8899C364004}" type="presParOf" srcId="{3A5F25D9-9245-41DB-B662-931361E6EA03}" destId="{2329992C-7792-48BC-AF42-04AB816565EC}" srcOrd="1" destOrd="0" presId="urn:microsoft.com/office/officeart/2008/layout/LinedList"/>
    <dgm:cxn modelId="{04833A92-0C6C-49CA-BD7D-35FFC615161D}" type="presParOf" srcId="{3A5F25D9-9245-41DB-B662-931361E6EA03}" destId="{D0116A79-6838-4F73-8793-C9D53CAD8372}" srcOrd="2" destOrd="0" presId="urn:microsoft.com/office/officeart/2008/layout/LinedList"/>
    <dgm:cxn modelId="{69CB7A38-3C16-4550-8010-220722A66BBD}" type="presParOf" srcId="{2AFA98B0-A4E3-4227-9619-BC14CA93AF83}" destId="{1E53F8D6-EF66-4A7F-9E0D-2D67E8CF6703}" srcOrd="2" destOrd="0" presId="urn:microsoft.com/office/officeart/2008/layout/LinedList"/>
    <dgm:cxn modelId="{AFD384AE-93F3-4DFA-8E74-0A2E7B0415EC}" type="presParOf" srcId="{2AFA98B0-A4E3-4227-9619-BC14CA93AF83}" destId="{93749A1D-A2A8-422C-A08C-6DC4E70F8C2A}" srcOrd="3" destOrd="0" presId="urn:microsoft.com/office/officeart/2008/layout/LinedList"/>
    <dgm:cxn modelId="{3A40D3E0-2A77-4083-9A9B-73413F339EBE}" type="presParOf" srcId="{86EFE4ED-00AE-44B5-A6AC-46F65C5AFBD4}" destId="{B0E4A622-B969-46A5-82DD-E322B4625081}" srcOrd="8" destOrd="0" presId="urn:microsoft.com/office/officeart/2008/layout/LinedList"/>
    <dgm:cxn modelId="{B23E8B84-8D08-40A0-8319-C3096D79306B}" type="presParOf" srcId="{86EFE4ED-00AE-44B5-A6AC-46F65C5AFBD4}" destId="{35C38675-F298-4AFF-9983-7DDBB41221FA}" srcOrd="9" destOrd="0" presId="urn:microsoft.com/office/officeart/2008/layout/LinedList"/>
    <dgm:cxn modelId="{6AB2AB29-738A-4EBF-A76B-6474A26EFEFB}" type="presParOf" srcId="{35C38675-F298-4AFF-9983-7DDBB41221FA}" destId="{4077290A-840F-4FF4-AFEF-A1FA43DD6FF7}" srcOrd="0" destOrd="0" presId="urn:microsoft.com/office/officeart/2008/layout/LinedList"/>
    <dgm:cxn modelId="{3085F470-6709-4CF9-8923-810D8B7207DF}" type="presParOf" srcId="{35C38675-F298-4AFF-9983-7DDBB41221FA}" destId="{D7BF1A41-AF43-4E4F-8FA5-BBEAEA4961A3}" srcOrd="1" destOrd="0" presId="urn:microsoft.com/office/officeart/2008/layout/LinedList"/>
    <dgm:cxn modelId="{FA188DE7-50A0-44CB-998E-E51D3FF01A64}" type="presParOf" srcId="{D7BF1A41-AF43-4E4F-8FA5-BBEAEA4961A3}" destId="{ACEC362E-EBFD-4E96-8A6E-5B4E1160E76B}" srcOrd="0" destOrd="0" presId="urn:microsoft.com/office/officeart/2008/layout/LinedList"/>
    <dgm:cxn modelId="{ACAB1F57-79BB-499C-BEED-3516C85562FD}" type="presParOf" srcId="{D7BF1A41-AF43-4E4F-8FA5-BBEAEA4961A3}" destId="{BE76C8D1-9454-43B6-A34B-EA10E306502E}" srcOrd="1" destOrd="0" presId="urn:microsoft.com/office/officeart/2008/layout/LinedList"/>
    <dgm:cxn modelId="{025707A4-BCD2-489B-A406-7A409BA79C97}" type="presParOf" srcId="{BE76C8D1-9454-43B6-A34B-EA10E306502E}" destId="{80A6DF26-68AA-4EAF-B278-1D6EB226F74B}" srcOrd="0" destOrd="0" presId="urn:microsoft.com/office/officeart/2008/layout/LinedList"/>
    <dgm:cxn modelId="{122AECDD-757E-4203-B3AE-9953D10C9D22}" type="presParOf" srcId="{BE76C8D1-9454-43B6-A34B-EA10E306502E}" destId="{50851951-3E9A-4681-AF4E-F3F52958FAB5}" srcOrd="1" destOrd="0" presId="urn:microsoft.com/office/officeart/2008/layout/LinedList"/>
    <dgm:cxn modelId="{E624928A-345D-47CE-A270-DE90841421F2}" type="presParOf" srcId="{BE76C8D1-9454-43B6-A34B-EA10E306502E}" destId="{1B2CECA0-BCC7-4460-A38E-13B82892CA59}" srcOrd="2" destOrd="0" presId="urn:microsoft.com/office/officeart/2008/layout/LinedList"/>
    <dgm:cxn modelId="{B5C2F842-D37E-4D32-A609-52F1E039E310}" type="presParOf" srcId="{D7BF1A41-AF43-4E4F-8FA5-BBEAEA4961A3}" destId="{047C18B0-CA30-4F60-9D88-02EF3AF1CE87}" srcOrd="2" destOrd="0" presId="urn:microsoft.com/office/officeart/2008/layout/LinedList"/>
    <dgm:cxn modelId="{CE9E9C39-AA71-4030-BD7E-EBD40520B56B}" type="presParOf" srcId="{D7BF1A41-AF43-4E4F-8FA5-BBEAEA4961A3}" destId="{22C76252-A36C-4D14-944F-4204049130EC}" srcOrd="3" destOrd="0" presId="urn:microsoft.com/office/officeart/2008/layout/LinedList"/>
    <dgm:cxn modelId="{251B8B68-96CE-4E05-AFF6-D1D707672862}" type="presParOf" srcId="{86EFE4ED-00AE-44B5-A6AC-46F65C5AFBD4}" destId="{4BFF9039-9C6A-4113-9E88-45CE2B0BAE33}" srcOrd="10" destOrd="0" presId="urn:microsoft.com/office/officeart/2008/layout/LinedList"/>
    <dgm:cxn modelId="{D16901CB-BD2C-4C18-8369-79BC1E953B23}" type="presParOf" srcId="{86EFE4ED-00AE-44B5-A6AC-46F65C5AFBD4}" destId="{92D60775-4317-43E2-AE21-63AD3215C1E0}" srcOrd="11" destOrd="0" presId="urn:microsoft.com/office/officeart/2008/layout/LinedList"/>
    <dgm:cxn modelId="{685246D2-804B-40B3-8BF1-CBDE4C4ECC40}" type="presParOf" srcId="{92D60775-4317-43E2-AE21-63AD3215C1E0}" destId="{A2336B53-F97B-4F85-9F43-B484376D94DF}" srcOrd="0" destOrd="0" presId="urn:microsoft.com/office/officeart/2008/layout/LinedList"/>
    <dgm:cxn modelId="{0622B1AA-FE5B-4A79-B80D-D2C29D5189AD}" type="presParOf" srcId="{92D60775-4317-43E2-AE21-63AD3215C1E0}" destId="{9A86A3A7-E885-4EED-B43A-4655A771FA8F}" srcOrd="1" destOrd="0" presId="urn:microsoft.com/office/officeart/2008/layout/LinedList"/>
    <dgm:cxn modelId="{C732F2D2-5ED7-4838-9301-82ED1063A718}" type="presParOf" srcId="{9A86A3A7-E885-4EED-B43A-4655A771FA8F}" destId="{3ADB808A-FE69-4B0C-BE44-8748EA9B9E51}" srcOrd="0" destOrd="0" presId="urn:microsoft.com/office/officeart/2008/layout/LinedList"/>
    <dgm:cxn modelId="{F8D67772-EE3A-4700-8A7E-899779AC294B}" type="presParOf" srcId="{9A86A3A7-E885-4EED-B43A-4655A771FA8F}" destId="{58329A9C-DD48-41EB-BFFD-149B486DC59E}" srcOrd="1" destOrd="0" presId="urn:microsoft.com/office/officeart/2008/layout/LinedList"/>
    <dgm:cxn modelId="{E7D5964E-A0EA-4AC1-B62D-15FFC4D02F76}" type="presParOf" srcId="{58329A9C-DD48-41EB-BFFD-149B486DC59E}" destId="{C7A9AF5A-7CF1-4F92-8C36-C91E9B8AD839}" srcOrd="0" destOrd="0" presId="urn:microsoft.com/office/officeart/2008/layout/LinedList"/>
    <dgm:cxn modelId="{984D6F46-10A7-4FD4-8CEF-C321C23E0E37}" type="presParOf" srcId="{58329A9C-DD48-41EB-BFFD-149B486DC59E}" destId="{012CC34D-6C93-4ABE-A980-438D82982059}" srcOrd="1" destOrd="0" presId="urn:microsoft.com/office/officeart/2008/layout/LinedList"/>
    <dgm:cxn modelId="{4510D02A-D6CE-452A-9138-A72A25C86FC1}" type="presParOf" srcId="{58329A9C-DD48-41EB-BFFD-149B486DC59E}" destId="{9E4F23C7-1617-43E0-B510-3B1464E3AE58}" srcOrd="2" destOrd="0" presId="urn:microsoft.com/office/officeart/2008/layout/LinedList"/>
    <dgm:cxn modelId="{FE0704B2-A627-46DC-8BEC-8F2B19D1FEE7}" type="presParOf" srcId="{9A86A3A7-E885-4EED-B43A-4655A771FA8F}" destId="{A5F58169-1003-4C44-8936-391C5C547768}" srcOrd="2" destOrd="0" presId="urn:microsoft.com/office/officeart/2008/layout/LinedList"/>
    <dgm:cxn modelId="{BD3B50CA-273E-4E77-9BB8-A7A3F6D77595}" type="presParOf" srcId="{9A86A3A7-E885-4EED-B43A-4655A771FA8F}" destId="{00C77D17-8F20-44F0-8418-78CB9609C76D}" srcOrd="3" destOrd="0" presId="urn:microsoft.com/office/officeart/2008/layout/LinedList"/>
    <dgm:cxn modelId="{4A92453C-4C75-4453-81C4-2FDF8111481A}" type="presParOf" srcId="{86EFE4ED-00AE-44B5-A6AC-46F65C5AFBD4}" destId="{E80B10FF-4525-4671-88A6-A1798DC41535}" srcOrd="12" destOrd="0" presId="urn:microsoft.com/office/officeart/2008/layout/LinedList"/>
    <dgm:cxn modelId="{11BB1DF1-49B3-475D-844C-A99E4093343E}" type="presParOf" srcId="{86EFE4ED-00AE-44B5-A6AC-46F65C5AFBD4}" destId="{6DD28DCB-2562-4118-8697-F87996A24D99}" srcOrd="13" destOrd="0" presId="urn:microsoft.com/office/officeart/2008/layout/LinedList"/>
    <dgm:cxn modelId="{F44414AA-1591-4F14-80F8-CE15794E4F8B}" type="presParOf" srcId="{6DD28DCB-2562-4118-8697-F87996A24D99}" destId="{B5C369C9-3508-43CF-9741-95D28EA9E3F8}" srcOrd="0" destOrd="0" presId="urn:microsoft.com/office/officeart/2008/layout/LinedList"/>
    <dgm:cxn modelId="{9AC20A78-8B09-4E3D-BA40-CCADB93EA884}" type="presParOf" srcId="{6DD28DCB-2562-4118-8697-F87996A24D99}" destId="{68421763-3109-4E64-846E-3C22972F89FD}" srcOrd="1" destOrd="0" presId="urn:microsoft.com/office/officeart/2008/layout/LinedList"/>
    <dgm:cxn modelId="{1E3652AF-4379-4F57-AD55-3F3A3C27676E}" type="presParOf" srcId="{68421763-3109-4E64-846E-3C22972F89FD}" destId="{0E021568-6E10-4415-AB82-F9A7390CE11F}" srcOrd="0" destOrd="0" presId="urn:microsoft.com/office/officeart/2008/layout/LinedList"/>
    <dgm:cxn modelId="{A80EC200-72D0-4A0C-A89A-289AB38D8E84}" type="presParOf" srcId="{68421763-3109-4E64-846E-3C22972F89FD}" destId="{FDEC8A6B-C1FA-4A46-A8F8-6B27D7DDCAED}" srcOrd="1" destOrd="0" presId="urn:microsoft.com/office/officeart/2008/layout/LinedList"/>
    <dgm:cxn modelId="{7765B4EA-1408-411C-BE12-4DA6FE82DA42}" type="presParOf" srcId="{FDEC8A6B-C1FA-4A46-A8F8-6B27D7DDCAED}" destId="{B3609768-24F9-43A0-BA8F-175E0A8020B8}" srcOrd="0" destOrd="0" presId="urn:microsoft.com/office/officeart/2008/layout/LinedList"/>
    <dgm:cxn modelId="{3A00DE14-4C20-4974-8D43-E0FB1A054823}" type="presParOf" srcId="{FDEC8A6B-C1FA-4A46-A8F8-6B27D7DDCAED}" destId="{1738E05A-0E6C-441A-964C-72A455C7C8CD}" srcOrd="1" destOrd="0" presId="urn:microsoft.com/office/officeart/2008/layout/LinedList"/>
    <dgm:cxn modelId="{2EDD3D2F-465F-4E14-8C96-05F6D4768692}" type="presParOf" srcId="{FDEC8A6B-C1FA-4A46-A8F8-6B27D7DDCAED}" destId="{8E4D9E7F-F4B6-43FE-9A37-FC1DF57A6B26}" srcOrd="2" destOrd="0" presId="urn:microsoft.com/office/officeart/2008/layout/LinedList"/>
    <dgm:cxn modelId="{196998AD-8B29-4D77-9133-E6468B27BA0F}" type="presParOf" srcId="{68421763-3109-4E64-846E-3C22972F89FD}" destId="{7212528C-E7C3-4CCD-AE29-BE8B6F6583E2}" srcOrd="2" destOrd="0" presId="urn:microsoft.com/office/officeart/2008/layout/LinedList"/>
    <dgm:cxn modelId="{C2353859-0616-4CFB-9DFE-1F9B70568EEB}" type="presParOf" srcId="{68421763-3109-4E64-846E-3C22972F89FD}" destId="{9E9A0C39-39D2-4480-A6F6-DD2ADE2BC63F}"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34BAE86-A27F-4026-8A1E-9563ED7C115B}"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D37C267F-B343-4394-A634-231613DF69C3}">
      <dgm:prSet/>
      <dgm:spPr/>
      <dgm:t>
        <a:bodyPr/>
        <a:lstStyle/>
        <a:p>
          <a:r>
            <a:rPr lang="en-US" b="1"/>
            <a:t>Goal:</a:t>
          </a:r>
          <a:endParaRPr lang="en-US"/>
        </a:p>
      </dgm:t>
    </dgm:pt>
    <dgm:pt modelId="{8303928F-3CF9-4B4B-9E18-A07907C4CCE1}" type="parTrans" cxnId="{8F61328D-3DDD-4C17-ADC4-6F85CF83A3FA}">
      <dgm:prSet/>
      <dgm:spPr/>
      <dgm:t>
        <a:bodyPr/>
        <a:lstStyle/>
        <a:p>
          <a:endParaRPr lang="en-US"/>
        </a:p>
      </dgm:t>
    </dgm:pt>
    <dgm:pt modelId="{A7955671-50C7-4E7A-A3B4-1D05E969E8AD}" type="sibTrans" cxnId="{8F61328D-3DDD-4C17-ADC4-6F85CF83A3FA}">
      <dgm:prSet/>
      <dgm:spPr/>
      <dgm:t>
        <a:bodyPr/>
        <a:lstStyle/>
        <a:p>
          <a:endParaRPr lang="en-US"/>
        </a:p>
      </dgm:t>
    </dgm:pt>
    <dgm:pt modelId="{5769B926-AB6E-400C-A194-6085045D895D}">
      <dgm:prSet/>
      <dgm:spPr/>
      <dgm:t>
        <a:bodyPr/>
        <a:lstStyle/>
        <a:p>
          <a:r>
            <a:rPr lang="en-US"/>
            <a:t>Allowing a patient to find a schedule of open appointment slots to book an appointment</a:t>
          </a:r>
        </a:p>
      </dgm:t>
    </dgm:pt>
    <dgm:pt modelId="{CAEA027C-1200-4507-97CE-21DC6F44005E}" type="parTrans" cxnId="{EEC6E50F-077E-41FC-B24C-6BC5ECEC1C47}">
      <dgm:prSet/>
      <dgm:spPr/>
      <dgm:t>
        <a:bodyPr/>
        <a:lstStyle/>
        <a:p>
          <a:endParaRPr lang="en-US"/>
        </a:p>
      </dgm:t>
    </dgm:pt>
    <dgm:pt modelId="{95092D69-A1A3-4C7F-BA06-2BDA57BDCAEE}" type="sibTrans" cxnId="{EEC6E50F-077E-41FC-B24C-6BC5ECEC1C47}">
      <dgm:prSet/>
      <dgm:spPr/>
      <dgm:t>
        <a:bodyPr/>
        <a:lstStyle/>
        <a:p>
          <a:endParaRPr lang="en-US"/>
        </a:p>
      </dgm:t>
    </dgm:pt>
    <dgm:pt modelId="{456B1546-A208-4823-A93B-7D77508D2DAB}">
      <dgm:prSet/>
      <dgm:spPr/>
      <dgm:t>
        <a:bodyPr/>
        <a:lstStyle/>
        <a:p>
          <a:r>
            <a:rPr lang="en-US" b="1" dirty="0"/>
            <a:t>Classes to be implemented:</a:t>
          </a:r>
          <a:endParaRPr lang="en-US" dirty="0"/>
        </a:p>
      </dgm:t>
    </dgm:pt>
    <dgm:pt modelId="{BF73EEEE-BE0C-4C18-B687-435E93EB9F5E}" type="parTrans" cxnId="{7EC4B4BA-C4F6-43FC-B3E3-D883E3216D6A}">
      <dgm:prSet/>
      <dgm:spPr/>
      <dgm:t>
        <a:bodyPr/>
        <a:lstStyle/>
        <a:p>
          <a:endParaRPr lang="en-US"/>
        </a:p>
      </dgm:t>
    </dgm:pt>
    <dgm:pt modelId="{DCD267EB-20E5-41B9-9640-D1166DE383EF}" type="sibTrans" cxnId="{7EC4B4BA-C4F6-43FC-B3E3-D883E3216D6A}">
      <dgm:prSet/>
      <dgm:spPr/>
      <dgm:t>
        <a:bodyPr/>
        <a:lstStyle/>
        <a:p>
          <a:endParaRPr lang="en-US"/>
        </a:p>
      </dgm:t>
    </dgm:pt>
    <dgm:pt modelId="{9D13E5BD-F1AC-4B23-B118-BA8C298BA978}">
      <dgm:prSet/>
      <dgm:spPr/>
      <dgm:t>
        <a:bodyPr/>
        <a:lstStyle/>
        <a:p>
          <a:r>
            <a:rPr lang="en-US"/>
            <a:t>Appointment, Patient</a:t>
          </a:r>
        </a:p>
      </dgm:t>
    </dgm:pt>
    <dgm:pt modelId="{E4BD913A-CF30-4FA8-9595-991E859C2B4B}" type="parTrans" cxnId="{5FDA1F67-7BDC-4185-B593-11D34BB7257A}">
      <dgm:prSet/>
      <dgm:spPr/>
      <dgm:t>
        <a:bodyPr/>
        <a:lstStyle/>
        <a:p>
          <a:endParaRPr lang="en-US"/>
        </a:p>
      </dgm:t>
    </dgm:pt>
    <dgm:pt modelId="{412E894B-B7A8-4CFA-869A-87755E517B8F}" type="sibTrans" cxnId="{5FDA1F67-7BDC-4185-B593-11D34BB7257A}">
      <dgm:prSet/>
      <dgm:spPr/>
      <dgm:t>
        <a:bodyPr/>
        <a:lstStyle/>
        <a:p>
          <a:endParaRPr lang="en-US"/>
        </a:p>
      </dgm:t>
    </dgm:pt>
    <dgm:pt modelId="{92C5ACDE-163C-4DE2-A12C-6ED714655419}">
      <dgm:prSet/>
      <dgm:spPr/>
      <dgm:t>
        <a:bodyPr/>
        <a:lstStyle/>
        <a:p>
          <a:r>
            <a:rPr lang="en-US" b="1"/>
            <a:t>Previously implemented classes to use: </a:t>
          </a:r>
          <a:endParaRPr lang="en-US"/>
        </a:p>
      </dgm:t>
    </dgm:pt>
    <dgm:pt modelId="{3CE7EC1D-8560-4635-8E97-313F6403047E}" type="parTrans" cxnId="{85E9D0A6-72D8-457E-AA08-5AF88693E449}">
      <dgm:prSet/>
      <dgm:spPr/>
      <dgm:t>
        <a:bodyPr/>
        <a:lstStyle/>
        <a:p>
          <a:endParaRPr lang="en-US"/>
        </a:p>
      </dgm:t>
    </dgm:pt>
    <dgm:pt modelId="{02F7A38B-1FB6-4A48-878F-524425407A21}" type="sibTrans" cxnId="{85E9D0A6-72D8-457E-AA08-5AF88693E449}">
      <dgm:prSet/>
      <dgm:spPr/>
      <dgm:t>
        <a:bodyPr/>
        <a:lstStyle/>
        <a:p>
          <a:endParaRPr lang="en-US"/>
        </a:p>
      </dgm:t>
    </dgm:pt>
    <dgm:pt modelId="{AD996136-B24D-4813-8368-83B3C35BF22C}">
      <dgm:prSet/>
      <dgm:spPr/>
      <dgm:t>
        <a:bodyPr/>
        <a:lstStyle/>
        <a:p>
          <a:r>
            <a:rPr lang="en-US" dirty="0"/>
            <a:t>Personnel, Schedule, </a:t>
          </a:r>
          <a:r>
            <a:rPr lang="en-US" dirty="0" err="1"/>
            <a:t>AppointmentSlot</a:t>
          </a:r>
          <a:endParaRPr lang="en-US" dirty="0"/>
        </a:p>
      </dgm:t>
    </dgm:pt>
    <dgm:pt modelId="{11AD85F0-69BE-4FA7-A4D9-F8DFF5AA1D9C}" type="parTrans" cxnId="{1137EFE9-79CF-4D55-B27A-D8090AF84268}">
      <dgm:prSet/>
      <dgm:spPr/>
      <dgm:t>
        <a:bodyPr/>
        <a:lstStyle/>
        <a:p>
          <a:endParaRPr lang="en-US"/>
        </a:p>
      </dgm:t>
    </dgm:pt>
    <dgm:pt modelId="{7823C051-E5FB-4F2B-9937-4E7C748FE3EA}" type="sibTrans" cxnId="{1137EFE9-79CF-4D55-B27A-D8090AF84268}">
      <dgm:prSet/>
      <dgm:spPr/>
      <dgm:t>
        <a:bodyPr/>
        <a:lstStyle/>
        <a:p>
          <a:endParaRPr lang="en-US"/>
        </a:p>
      </dgm:t>
    </dgm:pt>
    <dgm:pt modelId="{96C226FD-751B-4967-A6D3-843BB546F84F}">
      <dgm:prSet/>
      <dgm:spPr/>
      <dgm:t>
        <a:bodyPr/>
        <a:lstStyle/>
        <a:p>
          <a:r>
            <a:rPr lang="en-US" b="1"/>
            <a:t>Use case to be implemented:</a:t>
          </a:r>
          <a:endParaRPr lang="en-US"/>
        </a:p>
      </dgm:t>
    </dgm:pt>
    <dgm:pt modelId="{C059531D-66E5-4663-8DBC-1C5A21C2BC67}" type="parTrans" cxnId="{4946A9A6-78C0-4E36-B5AE-67B29EFC42C8}">
      <dgm:prSet/>
      <dgm:spPr/>
      <dgm:t>
        <a:bodyPr/>
        <a:lstStyle/>
        <a:p>
          <a:endParaRPr lang="en-US"/>
        </a:p>
      </dgm:t>
    </dgm:pt>
    <dgm:pt modelId="{D94B1E68-EF3D-4AF7-84FA-C81FD41273BF}" type="sibTrans" cxnId="{4946A9A6-78C0-4E36-B5AE-67B29EFC42C8}">
      <dgm:prSet/>
      <dgm:spPr/>
      <dgm:t>
        <a:bodyPr/>
        <a:lstStyle/>
        <a:p>
          <a:endParaRPr lang="en-US"/>
        </a:p>
      </dgm:t>
    </dgm:pt>
    <dgm:pt modelId="{9105C817-5C19-489B-A88F-4FF2F71403F6}">
      <dgm:prSet/>
      <dgm:spPr/>
      <dgm:t>
        <a:bodyPr/>
        <a:lstStyle/>
        <a:p>
          <a:r>
            <a:rPr lang="en-US" dirty="0"/>
            <a:t>Determining if the patient is a Student or faculty</a:t>
          </a:r>
        </a:p>
      </dgm:t>
    </dgm:pt>
    <dgm:pt modelId="{A007EA22-D62D-41C9-8292-57E15EABE2CF}" type="parTrans" cxnId="{C1320E56-48A2-46A7-A56F-169A4EC5ED6B}">
      <dgm:prSet/>
      <dgm:spPr/>
      <dgm:t>
        <a:bodyPr/>
        <a:lstStyle/>
        <a:p>
          <a:endParaRPr lang="en-US"/>
        </a:p>
      </dgm:t>
    </dgm:pt>
    <dgm:pt modelId="{0A40F003-25F6-4C84-8EB5-4BD2686B9881}" type="sibTrans" cxnId="{C1320E56-48A2-46A7-A56F-169A4EC5ED6B}">
      <dgm:prSet/>
      <dgm:spPr/>
      <dgm:t>
        <a:bodyPr/>
        <a:lstStyle/>
        <a:p>
          <a:endParaRPr lang="en-US"/>
        </a:p>
      </dgm:t>
    </dgm:pt>
    <dgm:pt modelId="{9C6BA94D-9ED7-42FD-BFFF-140E24455028}">
      <dgm:prSet/>
      <dgm:spPr/>
      <dgm:t>
        <a:bodyPr/>
        <a:lstStyle/>
        <a:p>
          <a:r>
            <a:rPr lang="en-US" dirty="0"/>
            <a:t>Determining if the patient is seeing a therapist or nurse</a:t>
          </a:r>
        </a:p>
      </dgm:t>
    </dgm:pt>
    <dgm:pt modelId="{B0D6A059-6904-4F73-947F-27C581F32E0E}" type="parTrans" cxnId="{2AD3590A-46DA-4A2E-B5B8-F9259CC01162}">
      <dgm:prSet/>
      <dgm:spPr/>
      <dgm:t>
        <a:bodyPr/>
        <a:lstStyle/>
        <a:p>
          <a:endParaRPr lang="en-US"/>
        </a:p>
      </dgm:t>
    </dgm:pt>
    <dgm:pt modelId="{2E6CC6D0-2520-40D7-A2CF-FFDFE6621DC0}" type="sibTrans" cxnId="{2AD3590A-46DA-4A2E-B5B8-F9259CC01162}">
      <dgm:prSet/>
      <dgm:spPr/>
      <dgm:t>
        <a:bodyPr/>
        <a:lstStyle/>
        <a:p>
          <a:endParaRPr lang="en-US"/>
        </a:p>
      </dgm:t>
    </dgm:pt>
    <dgm:pt modelId="{FD3E6B9F-E484-4CEF-AE50-506C567782D0}">
      <dgm:prSet/>
      <dgm:spPr/>
      <dgm:t>
        <a:bodyPr/>
        <a:lstStyle/>
        <a:p>
          <a:r>
            <a:rPr lang="en-US"/>
            <a:t>Determining if the Appointment needs changed</a:t>
          </a:r>
        </a:p>
      </dgm:t>
    </dgm:pt>
    <dgm:pt modelId="{6FEC1BD7-AADA-43FB-B2FC-80DB721CB069}" type="parTrans" cxnId="{448CF0B6-051B-405F-BF9C-9402D9E98827}">
      <dgm:prSet/>
      <dgm:spPr/>
      <dgm:t>
        <a:bodyPr/>
        <a:lstStyle/>
        <a:p>
          <a:endParaRPr lang="en-US"/>
        </a:p>
      </dgm:t>
    </dgm:pt>
    <dgm:pt modelId="{78B5993F-0671-4B9A-9090-0A917418D748}" type="sibTrans" cxnId="{448CF0B6-051B-405F-BF9C-9402D9E98827}">
      <dgm:prSet/>
      <dgm:spPr/>
      <dgm:t>
        <a:bodyPr/>
        <a:lstStyle/>
        <a:p>
          <a:endParaRPr lang="en-US"/>
        </a:p>
      </dgm:t>
    </dgm:pt>
    <dgm:pt modelId="{581D3CDA-C13E-4C80-9193-E5A8A834DC51}">
      <dgm:prSet/>
      <dgm:spPr/>
      <dgm:t>
        <a:bodyPr/>
        <a:lstStyle/>
        <a:p>
          <a:r>
            <a:rPr lang="en-US" b="1"/>
            <a:t>Inputs:</a:t>
          </a:r>
          <a:endParaRPr lang="en-US"/>
        </a:p>
      </dgm:t>
    </dgm:pt>
    <dgm:pt modelId="{5D14F436-F6FC-4A93-A58F-E0BFE0F2CD7A}" type="parTrans" cxnId="{BF6FFF0F-3825-4C96-B5AA-0F0D6D3A72D0}">
      <dgm:prSet/>
      <dgm:spPr/>
      <dgm:t>
        <a:bodyPr/>
        <a:lstStyle/>
        <a:p>
          <a:endParaRPr lang="en-US"/>
        </a:p>
      </dgm:t>
    </dgm:pt>
    <dgm:pt modelId="{907A91F9-68B3-4F91-8283-8AA3A5E6AD75}" type="sibTrans" cxnId="{BF6FFF0F-3825-4C96-B5AA-0F0D6D3A72D0}">
      <dgm:prSet/>
      <dgm:spPr/>
      <dgm:t>
        <a:bodyPr/>
        <a:lstStyle/>
        <a:p>
          <a:endParaRPr lang="en-US"/>
        </a:p>
      </dgm:t>
    </dgm:pt>
    <dgm:pt modelId="{DECDF13A-166A-4730-A869-966383F19F57}">
      <dgm:prSet/>
      <dgm:spPr/>
      <dgm:t>
        <a:bodyPr/>
        <a:lstStyle/>
        <a:p>
          <a:r>
            <a:rPr lang="en-US"/>
            <a:t>The type, the patient the personnel, and the date/time of the appointment.</a:t>
          </a:r>
        </a:p>
      </dgm:t>
    </dgm:pt>
    <dgm:pt modelId="{4004AF01-6E5B-4A4E-B76E-D020CFB75DDC}" type="parTrans" cxnId="{ACAF05CC-87A6-4496-A0E3-28CB775A5B6B}">
      <dgm:prSet/>
      <dgm:spPr/>
      <dgm:t>
        <a:bodyPr/>
        <a:lstStyle/>
        <a:p>
          <a:endParaRPr lang="en-US"/>
        </a:p>
      </dgm:t>
    </dgm:pt>
    <dgm:pt modelId="{5B67EF90-3524-4C96-A918-2FCB8C3D08A6}" type="sibTrans" cxnId="{ACAF05CC-87A6-4496-A0E3-28CB775A5B6B}">
      <dgm:prSet/>
      <dgm:spPr/>
      <dgm:t>
        <a:bodyPr/>
        <a:lstStyle/>
        <a:p>
          <a:endParaRPr lang="en-US"/>
        </a:p>
      </dgm:t>
    </dgm:pt>
    <dgm:pt modelId="{E9E24E56-6BF5-4AE2-BBCB-2304E2C7F2BA}">
      <dgm:prSet/>
      <dgm:spPr/>
      <dgm:t>
        <a:bodyPr/>
        <a:lstStyle/>
        <a:p>
          <a:r>
            <a:rPr lang="en-US" b="1"/>
            <a:t>Outputs:</a:t>
          </a:r>
          <a:endParaRPr lang="en-US"/>
        </a:p>
      </dgm:t>
    </dgm:pt>
    <dgm:pt modelId="{2AA41B2C-D851-4CD9-9B02-3051D4FB5964}" type="parTrans" cxnId="{8D056268-9967-4BEB-BC9E-81C7C32880B6}">
      <dgm:prSet/>
      <dgm:spPr/>
      <dgm:t>
        <a:bodyPr/>
        <a:lstStyle/>
        <a:p>
          <a:endParaRPr lang="en-US"/>
        </a:p>
      </dgm:t>
    </dgm:pt>
    <dgm:pt modelId="{5A9FDEFF-E394-445B-A436-13DA9755DBE8}" type="sibTrans" cxnId="{8D056268-9967-4BEB-BC9E-81C7C32880B6}">
      <dgm:prSet/>
      <dgm:spPr/>
      <dgm:t>
        <a:bodyPr/>
        <a:lstStyle/>
        <a:p>
          <a:endParaRPr lang="en-US"/>
        </a:p>
      </dgm:t>
    </dgm:pt>
    <dgm:pt modelId="{2B2CD706-9FDF-4350-BD28-1DDA792800C7}">
      <dgm:prSet/>
      <dgm:spPr/>
      <dgm:t>
        <a:bodyPr/>
        <a:lstStyle/>
        <a:p>
          <a:r>
            <a:rPr lang="en-US"/>
            <a:t>The appointment created will set the appointmentSlot to filled and update the schedule to show the appointment information and new availability.</a:t>
          </a:r>
        </a:p>
      </dgm:t>
    </dgm:pt>
    <dgm:pt modelId="{DCF88110-92C8-457A-A442-67BE6A5E50D5}" type="parTrans" cxnId="{AAE38B05-FD8D-40F0-A085-FD7CF5F5BDD6}">
      <dgm:prSet/>
      <dgm:spPr/>
      <dgm:t>
        <a:bodyPr/>
        <a:lstStyle/>
        <a:p>
          <a:endParaRPr lang="en-US"/>
        </a:p>
      </dgm:t>
    </dgm:pt>
    <dgm:pt modelId="{82FC3EEF-0358-4826-88F5-3B55C494D518}" type="sibTrans" cxnId="{AAE38B05-FD8D-40F0-A085-FD7CF5F5BDD6}">
      <dgm:prSet/>
      <dgm:spPr/>
      <dgm:t>
        <a:bodyPr/>
        <a:lstStyle/>
        <a:p>
          <a:endParaRPr lang="en-US"/>
        </a:p>
      </dgm:t>
    </dgm:pt>
    <dgm:pt modelId="{14604A1C-B158-43E9-BB39-7AE94D70284F}">
      <dgm:prSet/>
      <dgm:spPr/>
      <dgm:t>
        <a:bodyPr/>
        <a:lstStyle/>
        <a:p>
          <a:r>
            <a:rPr lang="en-US" b="1"/>
            <a:t>Time for completion:</a:t>
          </a:r>
          <a:endParaRPr lang="en-US"/>
        </a:p>
      </dgm:t>
    </dgm:pt>
    <dgm:pt modelId="{A95B1B3B-1A0D-494A-A94F-B47BEB01082D}" type="parTrans" cxnId="{DA8579A1-25DF-48B2-A65C-C0F9AD75D7E3}">
      <dgm:prSet/>
      <dgm:spPr/>
      <dgm:t>
        <a:bodyPr/>
        <a:lstStyle/>
        <a:p>
          <a:endParaRPr lang="en-US"/>
        </a:p>
      </dgm:t>
    </dgm:pt>
    <dgm:pt modelId="{B3EF6173-D4BD-4810-942A-7A7D52280136}" type="sibTrans" cxnId="{DA8579A1-25DF-48B2-A65C-C0F9AD75D7E3}">
      <dgm:prSet/>
      <dgm:spPr/>
      <dgm:t>
        <a:bodyPr/>
        <a:lstStyle/>
        <a:p>
          <a:endParaRPr lang="en-US"/>
        </a:p>
      </dgm:t>
    </dgm:pt>
    <dgm:pt modelId="{0AC21358-BB54-4E52-B784-D93CA621E462}">
      <dgm:prSet/>
      <dgm:spPr/>
      <dgm:t>
        <a:bodyPr/>
        <a:lstStyle/>
        <a:p>
          <a:r>
            <a:rPr lang="en-US" dirty="0"/>
            <a:t>To be completed by April 21, 2020</a:t>
          </a:r>
        </a:p>
      </dgm:t>
    </dgm:pt>
    <dgm:pt modelId="{0B62B58E-16C3-4CD4-9A81-BE67F2CAF769}" type="parTrans" cxnId="{184EE378-64CD-4DD0-B9AE-BAAF99647F6C}">
      <dgm:prSet/>
      <dgm:spPr/>
      <dgm:t>
        <a:bodyPr/>
        <a:lstStyle/>
        <a:p>
          <a:endParaRPr lang="en-US"/>
        </a:p>
      </dgm:t>
    </dgm:pt>
    <dgm:pt modelId="{2E3F1B7D-1B5F-4DBC-9D76-78E5E9266470}" type="sibTrans" cxnId="{184EE378-64CD-4DD0-B9AE-BAAF99647F6C}">
      <dgm:prSet/>
      <dgm:spPr/>
      <dgm:t>
        <a:bodyPr/>
        <a:lstStyle/>
        <a:p>
          <a:endParaRPr lang="en-US"/>
        </a:p>
      </dgm:t>
    </dgm:pt>
    <dgm:pt modelId="{E705D633-BDD1-4DE0-9278-305EB3040B04}" type="pres">
      <dgm:prSet presAssocID="{334BAE86-A27F-4026-8A1E-9563ED7C115B}" presName="vert0" presStyleCnt="0">
        <dgm:presLayoutVars>
          <dgm:dir/>
          <dgm:animOne val="branch"/>
          <dgm:animLvl val="lvl"/>
        </dgm:presLayoutVars>
      </dgm:prSet>
      <dgm:spPr/>
    </dgm:pt>
    <dgm:pt modelId="{E9AD1CE3-6969-4E8A-A1D0-B34A501F43CC}" type="pres">
      <dgm:prSet presAssocID="{D37C267F-B343-4394-A634-231613DF69C3}" presName="thickLine" presStyleLbl="alignNode1" presStyleIdx="0" presStyleCnt="7"/>
      <dgm:spPr/>
    </dgm:pt>
    <dgm:pt modelId="{A1A2C285-C8A1-4296-9500-3ED0E97AAA20}" type="pres">
      <dgm:prSet presAssocID="{D37C267F-B343-4394-A634-231613DF69C3}" presName="horz1" presStyleCnt="0"/>
      <dgm:spPr/>
    </dgm:pt>
    <dgm:pt modelId="{0B2FA9A5-845C-461D-B04F-B87FF35E27E0}" type="pres">
      <dgm:prSet presAssocID="{D37C267F-B343-4394-A634-231613DF69C3}" presName="tx1" presStyleLbl="revTx" presStyleIdx="0" presStyleCnt="16"/>
      <dgm:spPr/>
    </dgm:pt>
    <dgm:pt modelId="{60320693-0CC3-4906-9C07-BC869014E00E}" type="pres">
      <dgm:prSet presAssocID="{D37C267F-B343-4394-A634-231613DF69C3}" presName="vert1" presStyleCnt="0"/>
      <dgm:spPr/>
    </dgm:pt>
    <dgm:pt modelId="{070A20F7-F2DE-4C73-BE79-358F073FCB26}" type="pres">
      <dgm:prSet presAssocID="{5769B926-AB6E-400C-A194-6085045D895D}" presName="vertSpace2a" presStyleCnt="0"/>
      <dgm:spPr/>
    </dgm:pt>
    <dgm:pt modelId="{C1A0F60A-C228-4F07-8012-095A726182B7}" type="pres">
      <dgm:prSet presAssocID="{5769B926-AB6E-400C-A194-6085045D895D}" presName="horz2" presStyleCnt="0"/>
      <dgm:spPr/>
    </dgm:pt>
    <dgm:pt modelId="{78719EE9-C33C-4081-B11B-FE9E545508E5}" type="pres">
      <dgm:prSet presAssocID="{5769B926-AB6E-400C-A194-6085045D895D}" presName="horzSpace2" presStyleCnt="0"/>
      <dgm:spPr/>
    </dgm:pt>
    <dgm:pt modelId="{AA9FC8C8-8EC5-4E50-8F9D-9DFA1FC374B5}" type="pres">
      <dgm:prSet presAssocID="{5769B926-AB6E-400C-A194-6085045D895D}" presName="tx2" presStyleLbl="revTx" presStyleIdx="1" presStyleCnt="16"/>
      <dgm:spPr/>
    </dgm:pt>
    <dgm:pt modelId="{2C00AD13-CF99-4B04-B02D-BC1C97879995}" type="pres">
      <dgm:prSet presAssocID="{5769B926-AB6E-400C-A194-6085045D895D}" presName="vert2" presStyleCnt="0"/>
      <dgm:spPr/>
    </dgm:pt>
    <dgm:pt modelId="{1A350047-D99B-4F6E-A4D3-EE1707CEFC5D}" type="pres">
      <dgm:prSet presAssocID="{5769B926-AB6E-400C-A194-6085045D895D}" presName="thinLine2b" presStyleLbl="callout" presStyleIdx="0" presStyleCnt="9"/>
      <dgm:spPr/>
    </dgm:pt>
    <dgm:pt modelId="{B1FEFFA5-2F79-42DB-841B-0EA64B69C2B0}" type="pres">
      <dgm:prSet presAssocID="{5769B926-AB6E-400C-A194-6085045D895D}" presName="vertSpace2b" presStyleCnt="0"/>
      <dgm:spPr/>
    </dgm:pt>
    <dgm:pt modelId="{06C8EC41-3DCD-4A07-AEE5-0B566A6912AF}" type="pres">
      <dgm:prSet presAssocID="{456B1546-A208-4823-A93B-7D77508D2DAB}" presName="thickLine" presStyleLbl="alignNode1" presStyleIdx="1" presStyleCnt="7"/>
      <dgm:spPr/>
    </dgm:pt>
    <dgm:pt modelId="{52BA2DC6-A912-47DC-9FAB-4D88CCF6B13A}" type="pres">
      <dgm:prSet presAssocID="{456B1546-A208-4823-A93B-7D77508D2DAB}" presName="horz1" presStyleCnt="0"/>
      <dgm:spPr/>
    </dgm:pt>
    <dgm:pt modelId="{FC669067-0F78-4E3B-8BD9-C38C08D7A200}" type="pres">
      <dgm:prSet presAssocID="{456B1546-A208-4823-A93B-7D77508D2DAB}" presName="tx1" presStyleLbl="revTx" presStyleIdx="2" presStyleCnt="16"/>
      <dgm:spPr/>
    </dgm:pt>
    <dgm:pt modelId="{B6EAE9E9-30CB-4A37-889E-6C85F20B8742}" type="pres">
      <dgm:prSet presAssocID="{456B1546-A208-4823-A93B-7D77508D2DAB}" presName="vert1" presStyleCnt="0"/>
      <dgm:spPr/>
    </dgm:pt>
    <dgm:pt modelId="{09824441-FDCB-48F5-A35A-359C78E6E639}" type="pres">
      <dgm:prSet presAssocID="{9D13E5BD-F1AC-4B23-B118-BA8C298BA978}" presName="vertSpace2a" presStyleCnt="0"/>
      <dgm:spPr/>
    </dgm:pt>
    <dgm:pt modelId="{EA3236A1-E1A6-4BC9-A614-62085CDE5078}" type="pres">
      <dgm:prSet presAssocID="{9D13E5BD-F1AC-4B23-B118-BA8C298BA978}" presName="horz2" presStyleCnt="0"/>
      <dgm:spPr/>
    </dgm:pt>
    <dgm:pt modelId="{55208034-98A1-4AFC-9A56-7A7C48AB23A0}" type="pres">
      <dgm:prSet presAssocID="{9D13E5BD-F1AC-4B23-B118-BA8C298BA978}" presName="horzSpace2" presStyleCnt="0"/>
      <dgm:spPr/>
    </dgm:pt>
    <dgm:pt modelId="{C3DD712E-A714-4321-9964-1F7BC01B4EC4}" type="pres">
      <dgm:prSet presAssocID="{9D13E5BD-F1AC-4B23-B118-BA8C298BA978}" presName="tx2" presStyleLbl="revTx" presStyleIdx="3" presStyleCnt="16"/>
      <dgm:spPr/>
    </dgm:pt>
    <dgm:pt modelId="{A9ED0135-903F-47BF-A584-D11BD9BA3108}" type="pres">
      <dgm:prSet presAssocID="{9D13E5BD-F1AC-4B23-B118-BA8C298BA978}" presName="vert2" presStyleCnt="0"/>
      <dgm:spPr/>
    </dgm:pt>
    <dgm:pt modelId="{A351D501-F782-43D7-A329-F5FA8ADB0275}" type="pres">
      <dgm:prSet presAssocID="{9D13E5BD-F1AC-4B23-B118-BA8C298BA978}" presName="thinLine2b" presStyleLbl="callout" presStyleIdx="1" presStyleCnt="9"/>
      <dgm:spPr/>
    </dgm:pt>
    <dgm:pt modelId="{E896833E-3CC0-4E70-82DA-370CC87C5632}" type="pres">
      <dgm:prSet presAssocID="{9D13E5BD-F1AC-4B23-B118-BA8C298BA978}" presName="vertSpace2b" presStyleCnt="0"/>
      <dgm:spPr/>
    </dgm:pt>
    <dgm:pt modelId="{7EDB43A2-9239-4CA1-AFE5-E0C310F889E9}" type="pres">
      <dgm:prSet presAssocID="{92C5ACDE-163C-4DE2-A12C-6ED714655419}" presName="thickLine" presStyleLbl="alignNode1" presStyleIdx="2" presStyleCnt="7"/>
      <dgm:spPr/>
    </dgm:pt>
    <dgm:pt modelId="{64E5FDD9-C92B-42CD-ACA9-7B9087C08481}" type="pres">
      <dgm:prSet presAssocID="{92C5ACDE-163C-4DE2-A12C-6ED714655419}" presName="horz1" presStyleCnt="0"/>
      <dgm:spPr/>
    </dgm:pt>
    <dgm:pt modelId="{AB34A044-E88D-4EFF-AE6F-5EC3CF3E0245}" type="pres">
      <dgm:prSet presAssocID="{92C5ACDE-163C-4DE2-A12C-6ED714655419}" presName="tx1" presStyleLbl="revTx" presStyleIdx="4" presStyleCnt="16"/>
      <dgm:spPr/>
    </dgm:pt>
    <dgm:pt modelId="{B7AF5BCC-D304-41D2-9E6E-AA1AC1407B4A}" type="pres">
      <dgm:prSet presAssocID="{92C5ACDE-163C-4DE2-A12C-6ED714655419}" presName="vert1" presStyleCnt="0"/>
      <dgm:spPr/>
    </dgm:pt>
    <dgm:pt modelId="{B9D80674-AD20-490C-9AB0-0403760BE8AA}" type="pres">
      <dgm:prSet presAssocID="{AD996136-B24D-4813-8368-83B3C35BF22C}" presName="vertSpace2a" presStyleCnt="0"/>
      <dgm:spPr/>
    </dgm:pt>
    <dgm:pt modelId="{A9A25886-ED23-42B2-B7FC-F0079ED6BAE0}" type="pres">
      <dgm:prSet presAssocID="{AD996136-B24D-4813-8368-83B3C35BF22C}" presName="horz2" presStyleCnt="0"/>
      <dgm:spPr/>
    </dgm:pt>
    <dgm:pt modelId="{7BDDE74A-A2A0-477D-941C-0D742A2C1F82}" type="pres">
      <dgm:prSet presAssocID="{AD996136-B24D-4813-8368-83B3C35BF22C}" presName="horzSpace2" presStyleCnt="0"/>
      <dgm:spPr/>
    </dgm:pt>
    <dgm:pt modelId="{0D200030-5C82-4626-81A2-A86821CC83FA}" type="pres">
      <dgm:prSet presAssocID="{AD996136-B24D-4813-8368-83B3C35BF22C}" presName="tx2" presStyleLbl="revTx" presStyleIdx="5" presStyleCnt="16"/>
      <dgm:spPr/>
    </dgm:pt>
    <dgm:pt modelId="{3ECD401A-312A-4117-98E8-D3E3B6469576}" type="pres">
      <dgm:prSet presAssocID="{AD996136-B24D-4813-8368-83B3C35BF22C}" presName="vert2" presStyleCnt="0"/>
      <dgm:spPr/>
    </dgm:pt>
    <dgm:pt modelId="{034972E1-A694-4040-8AFC-8D7778ADCBE8}" type="pres">
      <dgm:prSet presAssocID="{AD996136-B24D-4813-8368-83B3C35BF22C}" presName="thinLine2b" presStyleLbl="callout" presStyleIdx="2" presStyleCnt="9"/>
      <dgm:spPr/>
    </dgm:pt>
    <dgm:pt modelId="{90A598B8-DFC8-4D0A-8BA3-D34012950DF4}" type="pres">
      <dgm:prSet presAssocID="{AD996136-B24D-4813-8368-83B3C35BF22C}" presName="vertSpace2b" presStyleCnt="0"/>
      <dgm:spPr/>
    </dgm:pt>
    <dgm:pt modelId="{50C1D852-D6FD-4B0E-8179-CEEFC1FE06C4}" type="pres">
      <dgm:prSet presAssocID="{96C226FD-751B-4967-A6D3-843BB546F84F}" presName="thickLine" presStyleLbl="alignNode1" presStyleIdx="3" presStyleCnt="7"/>
      <dgm:spPr/>
    </dgm:pt>
    <dgm:pt modelId="{6593F9C9-C5F1-4319-B0E2-9520B38FF37E}" type="pres">
      <dgm:prSet presAssocID="{96C226FD-751B-4967-A6D3-843BB546F84F}" presName="horz1" presStyleCnt="0"/>
      <dgm:spPr/>
    </dgm:pt>
    <dgm:pt modelId="{5B66080C-7BE0-447E-B389-24734AFB0DF9}" type="pres">
      <dgm:prSet presAssocID="{96C226FD-751B-4967-A6D3-843BB546F84F}" presName="tx1" presStyleLbl="revTx" presStyleIdx="6" presStyleCnt="16"/>
      <dgm:spPr/>
    </dgm:pt>
    <dgm:pt modelId="{0C010570-DAC3-4621-AC37-7604791BE85A}" type="pres">
      <dgm:prSet presAssocID="{96C226FD-751B-4967-A6D3-843BB546F84F}" presName="vert1" presStyleCnt="0"/>
      <dgm:spPr/>
    </dgm:pt>
    <dgm:pt modelId="{2B7CBE53-CFAE-452A-AAB8-5CA97178183F}" type="pres">
      <dgm:prSet presAssocID="{9105C817-5C19-489B-A88F-4FF2F71403F6}" presName="vertSpace2a" presStyleCnt="0"/>
      <dgm:spPr/>
    </dgm:pt>
    <dgm:pt modelId="{9210C892-E772-4FD7-89F7-1E8665123780}" type="pres">
      <dgm:prSet presAssocID="{9105C817-5C19-489B-A88F-4FF2F71403F6}" presName="horz2" presStyleCnt="0"/>
      <dgm:spPr/>
    </dgm:pt>
    <dgm:pt modelId="{ACF18007-5C44-4F3E-A0B0-B801945FE718}" type="pres">
      <dgm:prSet presAssocID="{9105C817-5C19-489B-A88F-4FF2F71403F6}" presName="horzSpace2" presStyleCnt="0"/>
      <dgm:spPr/>
    </dgm:pt>
    <dgm:pt modelId="{EF295758-41B8-4CA7-8B93-EF98238489B1}" type="pres">
      <dgm:prSet presAssocID="{9105C817-5C19-489B-A88F-4FF2F71403F6}" presName="tx2" presStyleLbl="revTx" presStyleIdx="7" presStyleCnt="16"/>
      <dgm:spPr/>
    </dgm:pt>
    <dgm:pt modelId="{A8196664-BB37-4D1C-8315-CF98C6E71D12}" type="pres">
      <dgm:prSet presAssocID="{9105C817-5C19-489B-A88F-4FF2F71403F6}" presName="vert2" presStyleCnt="0"/>
      <dgm:spPr/>
    </dgm:pt>
    <dgm:pt modelId="{EEAC2B44-C4B0-4CEE-A279-131788F64F99}" type="pres">
      <dgm:prSet presAssocID="{9105C817-5C19-489B-A88F-4FF2F71403F6}" presName="thinLine2b" presStyleLbl="callout" presStyleIdx="3" presStyleCnt="9"/>
      <dgm:spPr/>
    </dgm:pt>
    <dgm:pt modelId="{1C8867E3-46F9-4172-8DA1-27FE2FAE8DEE}" type="pres">
      <dgm:prSet presAssocID="{9105C817-5C19-489B-A88F-4FF2F71403F6}" presName="vertSpace2b" presStyleCnt="0"/>
      <dgm:spPr/>
    </dgm:pt>
    <dgm:pt modelId="{00C16FBC-2E7E-418D-8073-DF5974F8B2A8}" type="pres">
      <dgm:prSet presAssocID="{9C6BA94D-9ED7-42FD-BFFF-140E24455028}" presName="horz2" presStyleCnt="0"/>
      <dgm:spPr/>
    </dgm:pt>
    <dgm:pt modelId="{88EC5DFF-B558-4AA2-B018-9A4677EAA79B}" type="pres">
      <dgm:prSet presAssocID="{9C6BA94D-9ED7-42FD-BFFF-140E24455028}" presName="horzSpace2" presStyleCnt="0"/>
      <dgm:spPr/>
    </dgm:pt>
    <dgm:pt modelId="{477E4D2A-D4C9-4291-B003-BA653798C1BA}" type="pres">
      <dgm:prSet presAssocID="{9C6BA94D-9ED7-42FD-BFFF-140E24455028}" presName="tx2" presStyleLbl="revTx" presStyleIdx="8" presStyleCnt="16"/>
      <dgm:spPr/>
    </dgm:pt>
    <dgm:pt modelId="{3A893FFF-C9D6-4BD4-B936-F3687D310E45}" type="pres">
      <dgm:prSet presAssocID="{9C6BA94D-9ED7-42FD-BFFF-140E24455028}" presName="vert2" presStyleCnt="0"/>
      <dgm:spPr/>
    </dgm:pt>
    <dgm:pt modelId="{35588DD8-DC97-4A2F-8FE7-33CE2A805F52}" type="pres">
      <dgm:prSet presAssocID="{9C6BA94D-9ED7-42FD-BFFF-140E24455028}" presName="thinLine2b" presStyleLbl="callout" presStyleIdx="4" presStyleCnt="9"/>
      <dgm:spPr/>
    </dgm:pt>
    <dgm:pt modelId="{43CB1365-E206-4274-BE02-DC3B46C62AC1}" type="pres">
      <dgm:prSet presAssocID="{9C6BA94D-9ED7-42FD-BFFF-140E24455028}" presName="vertSpace2b" presStyleCnt="0"/>
      <dgm:spPr/>
    </dgm:pt>
    <dgm:pt modelId="{0FFC921C-1728-412E-933B-4E3F5DB8792C}" type="pres">
      <dgm:prSet presAssocID="{FD3E6B9F-E484-4CEF-AE50-506C567782D0}" presName="horz2" presStyleCnt="0"/>
      <dgm:spPr/>
    </dgm:pt>
    <dgm:pt modelId="{69ABCAC7-92F2-492A-8DD1-7213031D1549}" type="pres">
      <dgm:prSet presAssocID="{FD3E6B9F-E484-4CEF-AE50-506C567782D0}" presName="horzSpace2" presStyleCnt="0"/>
      <dgm:spPr/>
    </dgm:pt>
    <dgm:pt modelId="{582962CC-1DDE-4D27-A2BD-CD08DCE7AD03}" type="pres">
      <dgm:prSet presAssocID="{FD3E6B9F-E484-4CEF-AE50-506C567782D0}" presName="tx2" presStyleLbl="revTx" presStyleIdx="9" presStyleCnt="16"/>
      <dgm:spPr/>
    </dgm:pt>
    <dgm:pt modelId="{652A6979-87EB-4607-A78C-6AD1ABDCFDC7}" type="pres">
      <dgm:prSet presAssocID="{FD3E6B9F-E484-4CEF-AE50-506C567782D0}" presName="vert2" presStyleCnt="0"/>
      <dgm:spPr/>
    </dgm:pt>
    <dgm:pt modelId="{ADD8CAD7-723C-494F-A487-51CA7F084093}" type="pres">
      <dgm:prSet presAssocID="{FD3E6B9F-E484-4CEF-AE50-506C567782D0}" presName="thinLine2b" presStyleLbl="callout" presStyleIdx="5" presStyleCnt="9"/>
      <dgm:spPr/>
    </dgm:pt>
    <dgm:pt modelId="{835B0B52-E528-4B8F-9162-2281D66ED0FA}" type="pres">
      <dgm:prSet presAssocID="{FD3E6B9F-E484-4CEF-AE50-506C567782D0}" presName="vertSpace2b" presStyleCnt="0"/>
      <dgm:spPr/>
    </dgm:pt>
    <dgm:pt modelId="{C2447D1F-51C6-4570-8AB1-1E71AA2DC3DF}" type="pres">
      <dgm:prSet presAssocID="{581D3CDA-C13E-4C80-9193-E5A8A834DC51}" presName="thickLine" presStyleLbl="alignNode1" presStyleIdx="4" presStyleCnt="7"/>
      <dgm:spPr/>
    </dgm:pt>
    <dgm:pt modelId="{9DB52284-373F-4801-986C-0C11F9912C68}" type="pres">
      <dgm:prSet presAssocID="{581D3CDA-C13E-4C80-9193-E5A8A834DC51}" presName="horz1" presStyleCnt="0"/>
      <dgm:spPr/>
    </dgm:pt>
    <dgm:pt modelId="{70D11E7C-4079-4487-8802-8B5E6C4CC376}" type="pres">
      <dgm:prSet presAssocID="{581D3CDA-C13E-4C80-9193-E5A8A834DC51}" presName="tx1" presStyleLbl="revTx" presStyleIdx="10" presStyleCnt="16"/>
      <dgm:spPr/>
    </dgm:pt>
    <dgm:pt modelId="{2E400101-58D3-4EDC-9A6F-1606CC4AC9ED}" type="pres">
      <dgm:prSet presAssocID="{581D3CDA-C13E-4C80-9193-E5A8A834DC51}" presName="vert1" presStyleCnt="0"/>
      <dgm:spPr/>
    </dgm:pt>
    <dgm:pt modelId="{D870F01E-F47B-4F2E-B56F-C66F343EC206}" type="pres">
      <dgm:prSet presAssocID="{DECDF13A-166A-4730-A869-966383F19F57}" presName="vertSpace2a" presStyleCnt="0"/>
      <dgm:spPr/>
    </dgm:pt>
    <dgm:pt modelId="{85B7DA9E-D5CE-4F8C-B85E-382FB13C901C}" type="pres">
      <dgm:prSet presAssocID="{DECDF13A-166A-4730-A869-966383F19F57}" presName="horz2" presStyleCnt="0"/>
      <dgm:spPr/>
    </dgm:pt>
    <dgm:pt modelId="{E1FCAB23-4F3C-4977-9EF0-C6752B77486B}" type="pres">
      <dgm:prSet presAssocID="{DECDF13A-166A-4730-A869-966383F19F57}" presName="horzSpace2" presStyleCnt="0"/>
      <dgm:spPr/>
    </dgm:pt>
    <dgm:pt modelId="{C981C7A0-623D-46D4-8A45-ECE7920E9EA6}" type="pres">
      <dgm:prSet presAssocID="{DECDF13A-166A-4730-A869-966383F19F57}" presName="tx2" presStyleLbl="revTx" presStyleIdx="11" presStyleCnt="16"/>
      <dgm:spPr/>
    </dgm:pt>
    <dgm:pt modelId="{60FEE957-8CB2-4FE9-8DA3-EACC0A2C6EB1}" type="pres">
      <dgm:prSet presAssocID="{DECDF13A-166A-4730-A869-966383F19F57}" presName="vert2" presStyleCnt="0"/>
      <dgm:spPr/>
    </dgm:pt>
    <dgm:pt modelId="{B373E738-23AB-4309-AC8B-1EB8AD928082}" type="pres">
      <dgm:prSet presAssocID="{DECDF13A-166A-4730-A869-966383F19F57}" presName="thinLine2b" presStyleLbl="callout" presStyleIdx="6" presStyleCnt="9"/>
      <dgm:spPr/>
    </dgm:pt>
    <dgm:pt modelId="{A016C00A-5736-4287-A733-34201262F650}" type="pres">
      <dgm:prSet presAssocID="{DECDF13A-166A-4730-A869-966383F19F57}" presName="vertSpace2b" presStyleCnt="0"/>
      <dgm:spPr/>
    </dgm:pt>
    <dgm:pt modelId="{FDDA3C27-9197-425C-9CC8-613EA6E173E6}" type="pres">
      <dgm:prSet presAssocID="{E9E24E56-6BF5-4AE2-BBCB-2304E2C7F2BA}" presName="thickLine" presStyleLbl="alignNode1" presStyleIdx="5" presStyleCnt="7"/>
      <dgm:spPr/>
    </dgm:pt>
    <dgm:pt modelId="{22C2156B-4864-4F91-B60A-C95CED573D47}" type="pres">
      <dgm:prSet presAssocID="{E9E24E56-6BF5-4AE2-BBCB-2304E2C7F2BA}" presName="horz1" presStyleCnt="0"/>
      <dgm:spPr/>
    </dgm:pt>
    <dgm:pt modelId="{5FA33D8B-491B-4C80-B3BF-FA22E4AF6165}" type="pres">
      <dgm:prSet presAssocID="{E9E24E56-6BF5-4AE2-BBCB-2304E2C7F2BA}" presName="tx1" presStyleLbl="revTx" presStyleIdx="12" presStyleCnt="16"/>
      <dgm:spPr/>
    </dgm:pt>
    <dgm:pt modelId="{418CF69D-12A3-42BD-984C-21C96FA41A5D}" type="pres">
      <dgm:prSet presAssocID="{E9E24E56-6BF5-4AE2-BBCB-2304E2C7F2BA}" presName="vert1" presStyleCnt="0"/>
      <dgm:spPr/>
    </dgm:pt>
    <dgm:pt modelId="{3061540F-E7ED-47AC-873D-AFD1EA8E75D5}" type="pres">
      <dgm:prSet presAssocID="{2B2CD706-9FDF-4350-BD28-1DDA792800C7}" presName="vertSpace2a" presStyleCnt="0"/>
      <dgm:spPr/>
    </dgm:pt>
    <dgm:pt modelId="{8F036B8F-BFEE-4963-BA8B-E7CC55C79CFA}" type="pres">
      <dgm:prSet presAssocID="{2B2CD706-9FDF-4350-BD28-1DDA792800C7}" presName="horz2" presStyleCnt="0"/>
      <dgm:spPr/>
    </dgm:pt>
    <dgm:pt modelId="{1AAF5FF3-9A85-49A8-8EF7-AA0753C161D3}" type="pres">
      <dgm:prSet presAssocID="{2B2CD706-9FDF-4350-BD28-1DDA792800C7}" presName="horzSpace2" presStyleCnt="0"/>
      <dgm:spPr/>
    </dgm:pt>
    <dgm:pt modelId="{DBE567C3-9F64-4864-B2D2-3DC334504824}" type="pres">
      <dgm:prSet presAssocID="{2B2CD706-9FDF-4350-BD28-1DDA792800C7}" presName="tx2" presStyleLbl="revTx" presStyleIdx="13" presStyleCnt="16"/>
      <dgm:spPr/>
    </dgm:pt>
    <dgm:pt modelId="{EE8FEA76-9E6B-4D6A-A70A-4DF633929D8A}" type="pres">
      <dgm:prSet presAssocID="{2B2CD706-9FDF-4350-BD28-1DDA792800C7}" presName="vert2" presStyleCnt="0"/>
      <dgm:spPr/>
    </dgm:pt>
    <dgm:pt modelId="{2AFD8425-71FC-43C7-A74B-8274AD0862DA}" type="pres">
      <dgm:prSet presAssocID="{2B2CD706-9FDF-4350-BD28-1DDA792800C7}" presName="thinLine2b" presStyleLbl="callout" presStyleIdx="7" presStyleCnt="9"/>
      <dgm:spPr/>
    </dgm:pt>
    <dgm:pt modelId="{E6EE6673-9E64-4B9C-8A06-BE17EDD5A7C4}" type="pres">
      <dgm:prSet presAssocID="{2B2CD706-9FDF-4350-BD28-1DDA792800C7}" presName="vertSpace2b" presStyleCnt="0"/>
      <dgm:spPr/>
    </dgm:pt>
    <dgm:pt modelId="{ACD21B0C-4639-44E2-923D-1EE7C12488C5}" type="pres">
      <dgm:prSet presAssocID="{14604A1C-B158-43E9-BB39-7AE94D70284F}" presName="thickLine" presStyleLbl="alignNode1" presStyleIdx="6" presStyleCnt="7"/>
      <dgm:spPr/>
    </dgm:pt>
    <dgm:pt modelId="{57CDA3D5-8029-4419-8371-3035A1B886A2}" type="pres">
      <dgm:prSet presAssocID="{14604A1C-B158-43E9-BB39-7AE94D70284F}" presName="horz1" presStyleCnt="0"/>
      <dgm:spPr/>
    </dgm:pt>
    <dgm:pt modelId="{E3B09D8B-286D-499A-9B43-84241B6A1BEC}" type="pres">
      <dgm:prSet presAssocID="{14604A1C-B158-43E9-BB39-7AE94D70284F}" presName="tx1" presStyleLbl="revTx" presStyleIdx="14" presStyleCnt="16"/>
      <dgm:spPr/>
    </dgm:pt>
    <dgm:pt modelId="{AD203393-5029-4738-AF66-CCF0343E975D}" type="pres">
      <dgm:prSet presAssocID="{14604A1C-B158-43E9-BB39-7AE94D70284F}" presName="vert1" presStyleCnt="0"/>
      <dgm:spPr/>
    </dgm:pt>
    <dgm:pt modelId="{F02E4AC9-8080-453D-BEAD-E1A5B7A80048}" type="pres">
      <dgm:prSet presAssocID="{0AC21358-BB54-4E52-B784-D93CA621E462}" presName="vertSpace2a" presStyleCnt="0"/>
      <dgm:spPr/>
    </dgm:pt>
    <dgm:pt modelId="{453AA6A6-B2B9-4B99-8A99-010D78723DDA}" type="pres">
      <dgm:prSet presAssocID="{0AC21358-BB54-4E52-B784-D93CA621E462}" presName="horz2" presStyleCnt="0"/>
      <dgm:spPr/>
    </dgm:pt>
    <dgm:pt modelId="{84201464-AF07-4816-BF9C-E30E7242D0D4}" type="pres">
      <dgm:prSet presAssocID="{0AC21358-BB54-4E52-B784-D93CA621E462}" presName="horzSpace2" presStyleCnt="0"/>
      <dgm:spPr/>
    </dgm:pt>
    <dgm:pt modelId="{6A47922B-03BD-4279-A1D7-1246A1596BF0}" type="pres">
      <dgm:prSet presAssocID="{0AC21358-BB54-4E52-B784-D93CA621E462}" presName="tx2" presStyleLbl="revTx" presStyleIdx="15" presStyleCnt="16"/>
      <dgm:spPr/>
    </dgm:pt>
    <dgm:pt modelId="{8DC8601C-5ADF-4EE9-A306-29702705EF63}" type="pres">
      <dgm:prSet presAssocID="{0AC21358-BB54-4E52-B784-D93CA621E462}" presName="vert2" presStyleCnt="0"/>
      <dgm:spPr/>
    </dgm:pt>
    <dgm:pt modelId="{965DF227-6B8E-4A82-A664-222334E381FA}" type="pres">
      <dgm:prSet presAssocID="{0AC21358-BB54-4E52-B784-D93CA621E462}" presName="thinLine2b" presStyleLbl="callout" presStyleIdx="8" presStyleCnt="9"/>
      <dgm:spPr/>
    </dgm:pt>
    <dgm:pt modelId="{A48E8D06-A9F1-4C24-9A1D-93CD95C027D1}" type="pres">
      <dgm:prSet presAssocID="{0AC21358-BB54-4E52-B784-D93CA621E462}" presName="vertSpace2b" presStyleCnt="0"/>
      <dgm:spPr/>
    </dgm:pt>
  </dgm:ptLst>
  <dgm:cxnLst>
    <dgm:cxn modelId="{AAE38B05-FD8D-40F0-A085-FD7CF5F5BDD6}" srcId="{E9E24E56-6BF5-4AE2-BBCB-2304E2C7F2BA}" destId="{2B2CD706-9FDF-4350-BD28-1DDA792800C7}" srcOrd="0" destOrd="0" parTransId="{DCF88110-92C8-457A-A442-67BE6A5E50D5}" sibTransId="{82FC3EEF-0358-4826-88F5-3B55C494D518}"/>
    <dgm:cxn modelId="{2AD3590A-46DA-4A2E-B5B8-F9259CC01162}" srcId="{96C226FD-751B-4967-A6D3-843BB546F84F}" destId="{9C6BA94D-9ED7-42FD-BFFF-140E24455028}" srcOrd="1" destOrd="0" parTransId="{B0D6A059-6904-4F73-947F-27C581F32E0E}" sibTransId="{2E6CC6D0-2520-40D7-A2CF-FFDFE6621DC0}"/>
    <dgm:cxn modelId="{EEC6E50F-077E-41FC-B24C-6BC5ECEC1C47}" srcId="{D37C267F-B343-4394-A634-231613DF69C3}" destId="{5769B926-AB6E-400C-A194-6085045D895D}" srcOrd="0" destOrd="0" parTransId="{CAEA027C-1200-4507-97CE-21DC6F44005E}" sibTransId="{95092D69-A1A3-4C7F-BA06-2BDA57BDCAEE}"/>
    <dgm:cxn modelId="{BF6FFF0F-3825-4C96-B5AA-0F0D6D3A72D0}" srcId="{334BAE86-A27F-4026-8A1E-9563ED7C115B}" destId="{581D3CDA-C13E-4C80-9193-E5A8A834DC51}" srcOrd="4" destOrd="0" parTransId="{5D14F436-F6FC-4A93-A58F-E0BFE0F2CD7A}" sibTransId="{907A91F9-68B3-4F91-8283-8AA3A5E6AD75}"/>
    <dgm:cxn modelId="{B8F5BA11-746E-47C5-9A3E-961B1746D742}" type="presOf" srcId="{E9E24E56-6BF5-4AE2-BBCB-2304E2C7F2BA}" destId="{5FA33D8B-491B-4C80-B3BF-FA22E4AF6165}" srcOrd="0" destOrd="0" presId="urn:microsoft.com/office/officeart/2008/layout/LinedList"/>
    <dgm:cxn modelId="{63736413-8C0E-42D0-BA6D-6FBE409A2FD5}" type="presOf" srcId="{9D13E5BD-F1AC-4B23-B118-BA8C298BA978}" destId="{C3DD712E-A714-4321-9964-1F7BC01B4EC4}" srcOrd="0" destOrd="0" presId="urn:microsoft.com/office/officeart/2008/layout/LinedList"/>
    <dgm:cxn modelId="{A954C728-F109-47D2-A94F-3130360751D7}" type="presOf" srcId="{5769B926-AB6E-400C-A194-6085045D895D}" destId="{AA9FC8C8-8EC5-4E50-8F9D-9DFA1FC374B5}" srcOrd="0" destOrd="0" presId="urn:microsoft.com/office/officeart/2008/layout/LinedList"/>
    <dgm:cxn modelId="{3C957D45-C2C7-4B2A-92E7-87A60E7495B6}" type="presOf" srcId="{2B2CD706-9FDF-4350-BD28-1DDA792800C7}" destId="{DBE567C3-9F64-4864-B2D2-3DC334504824}" srcOrd="0" destOrd="0" presId="urn:microsoft.com/office/officeart/2008/layout/LinedList"/>
    <dgm:cxn modelId="{5FDA1F67-7BDC-4185-B593-11D34BB7257A}" srcId="{456B1546-A208-4823-A93B-7D77508D2DAB}" destId="{9D13E5BD-F1AC-4B23-B118-BA8C298BA978}" srcOrd="0" destOrd="0" parTransId="{E4BD913A-CF30-4FA8-9595-991E859C2B4B}" sibTransId="{412E894B-B7A8-4CFA-869A-87755E517B8F}"/>
    <dgm:cxn modelId="{8D056268-9967-4BEB-BC9E-81C7C32880B6}" srcId="{334BAE86-A27F-4026-8A1E-9563ED7C115B}" destId="{E9E24E56-6BF5-4AE2-BBCB-2304E2C7F2BA}" srcOrd="5" destOrd="0" parTransId="{2AA41B2C-D851-4CD9-9B02-3051D4FB5964}" sibTransId="{5A9FDEFF-E394-445B-A436-13DA9755DBE8}"/>
    <dgm:cxn modelId="{30D72872-204C-477B-A770-F286B28A4165}" type="presOf" srcId="{AD996136-B24D-4813-8368-83B3C35BF22C}" destId="{0D200030-5C82-4626-81A2-A86821CC83FA}" srcOrd="0" destOrd="0" presId="urn:microsoft.com/office/officeart/2008/layout/LinedList"/>
    <dgm:cxn modelId="{C1320E56-48A2-46A7-A56F-169A4EC5ED6B}" srcId="{96C226FD-751B-4967-A6D3-843BB546F84F}" destId="{9105C817-5C19-489B-A88F-4FF2F71403F6}" srcOrd="0" destOrd="0" parTransId="{A007EA22-D62D-41C9-8292-57E15EABE2CF}" sibTransId="{0A40F003-25F6-4C84-8EB5-4BD2686B9881}"/>
    <dgm:cxn modelId="{184EE378-64CD-4DD0-B9AE-BAAF99647F6C}" srcId="{14604A1C-B158-43E9-BB39-7AE94D70284F}" destId="{0AC21358-BB54-4E52-B784-D93CA621E462}" srcOrd="0" destOrd="0" parTransId="{0B62B58E-16C3-4CD4-9A81-BE67F2CAF769}" sibTransId="{2E3F1B7D-1B5F-4DBC-9D76-78E5E9266470}"/>
    <dgm:cxn modelId="{C0390686-306B-4CF8-93DE-FD47AC3F5BF8}" type="presOf" srcId="{0AC21358-BB54-4E52-B784-D93CA621E462}" destId="{6A47922B-03BD-4279-A1D7-1246A1596BF0}" srcOrd="0" destOrd="0" presId="urn:microsoft.com/office/officeart/2008/layout/LinedList"/>
    <dgm:cxn modelId="{8F61328D-3DDD-4C17-ADC4-6F85CF83A3FA}" srcId="{334BAE86-A27F-4026-8A1E-9563ED7C115B}" destId="{D37C267F-B343-4394-A634-231613DF69C3}" srcOrd="0" destOrd="0" parTransId="{8303928F-3CF9-4B4B-9E18-A07907C4CCE1}" sibTransId="{A7955671-50C7-4E7A-A3B4-1D05E969E8AD}"/>
    <dgm:cxn modelId="{35E1C39F-2FCD-4CCE-9A12-57A3D17A06D7}" type="presOf" srcId="{92C5ACDE-163C-4DE2-A12C-6ED714655419}" destId="{AB34A044-E88D-4EFF-AE6F-5EC3CF3E0245}" srcOrd="0" destOrd="0" presId="urn:microsoft.com/office/officeart/2008/layout/LinedList"/>
    <dgm:cxn modelId="{4B17E29F-2795-47C5-BCB9-40F367BAF735}" type="presOf" srcId="{334BAE86-A27F-4026-8A1E-9563ED7C115B}" destId="{E705D633-BDD1-4DE0-9278-305EB3040B04}" srcOrd="0" destOrd="0" presId="urn:microsoft.com/office/officeart/2008/layout/LinedList"/>
    <dgm:cxn modelId="{DA8579A1-25DF-48B2-A65C-C0F9AD75D7E3}" srcId="{334BAE86-A27F-4026-8A1E-9563ED7C115B}" destId="{14604A1C-B158-43E9-BB39-7AE94D70284F}" srcOrd="6" destOrd="0" parTransId="{A95B1B3B-1A0D-494A-A94F-B47BEB01082D}" sibTransId="{B3EF6173-D4BD-4810-942A-7A7D52280136}"/>
    <dgm:cxn modelId="{4946A9A6-78C0-4E36-B5AE-67B29EFC42C8}" srcId="{334BAE86-A27F-4026-8A1E-9563ED7C115B}" destId="{96C226FD-751B-4967-A6D3-843BB546F84F}" srcOrd="3" destOrd="0" parTransId="{C059531D-66E5-4663-8DBC-1C5A21C2BC67}" sibTransId="{D94B1E68-EF3D-4AF7-84FA-C81FD41273BF}"/>
    <dgm:cxn modelId="{85E9D0A6-72D8-457E-AA08-5AF88693E449}" srcId="{334BAE86-A27F-4026-8A1E-9563ED7C115B}" destId="{92C5ACDE-163C-4DE2-A12C-6ED714655419}" srcOrd="2" destOrd="0" parTransId="{3CE7EC1D-8560-4635-8E97-313F6403047E}" sibTransId="{02F7A38B-1FB6-4A48-878F-524425407A21}"/>
    <dgm:cxn modelId="{A9DC61A8-2A32-4B21-AEC1-6D0C60CDDC0F}" type="presOf" srcId="{9C6BA94D-9ED7-42FD-BFFF-140E24455028}" destId="{477E4D2A-D4C9-4291-B003-BA653798C1BA}" srcOrd="0" destOrd="0" presId="urn:microsoft.com/office/officeart/2008/layout/LinedList"/>
    <dgm:cxn modelId="{F7BF6BAE-FEFC-4AEE-A66B-9C9EDF340EB9}" type="presOf" srcId="{D37C267F-B343-4394-A634-231613DF69C3}" destId="{0B2FA9A5-845C-461D-B04F-B87FF35E27E0}" srcOrd="0" destOrd="0" presId="urn:microsoft.com/office/officeart/2008/layout/LinedList"/>
    <dgm:cxn modelId="{448CF0B6-051B-405F-BF9C-9402D9E98827}" srcId="{96C226FD-751B-4967-A6D3-843BB546F84F}" destId="{FD3E6B9F-E484-4CEF-AE50-506C567782D0}" srcOrd="2" destOrd="0" parTransId="{6FEC1BD7-AADA-43FB-B2FC-80DB721CB069}" sibTransId="{78B5993F-0671-4B9A-9090-0A917418D748}"/>
    <dgm:cxn modelId="{7EC4B4BA-C4F6-43FC-B3E3-D883E3216D6A}" srcId="{334BAE86-A27F-4026-8A1E-9563ED7C115B}" destId="{456B1546-A208-4823-A93B-7D77508D2DAB}" srcOrd="1" destOrd="0" parTransId="{BF73EEEE-BE0C-4C18-B687-435E93EB9F5E}" sibTransId="{DCD267EB-20E5-41B9-9640-D1166DE383EF}"/>
    <dgm:cxn modelId="{ACAF05CC-87A6-4496-A0E3-28CB775A5B6B}" srcId="{581D3CDA-C13E-4C80-9193-E5A8A834DC51}" destId="{DECDF13A-166A-4730-A869-966383F19F57}" srcOrd="0" destOrd="0" parTransId="{4004AF01-6E5B-4A4E-B76E-D020CFB75DDC}" sibTransId="{5B67EF90-3524-4C96-A918-2FCB8C3D08A6}"/>
    <dgm:cxn modelId="{01004DD4-B0F3-4BA5-9D85-D099B083F629}" type="presOf" srcId="{456B1546-A208-4823-A93B-7D77508D2DAB}" destId="{FC669067-0F78-4E3B-8BD9-C38C08D7A200}" srcOrd="0" destOrd="0" presId="urn:microsoft.com/office/officeart/2008/layout/LinedList"/>
    <dgm:cxn modelId="{9E3A2FE1-A2A6-43EF-8935-8E2CDF085368}" type="presOf" srcId="{14604A1C-B158-43E9-BB39-7AE94D70284F}" destId="{E3B09D8B-286D-499A-9B43-84241B6A1BEC}" srcOrd="0" destOrd="0" presId="urn:microsoft.com/office/officeart/2008/layout/LinedList"/>
    <dgm:cxn modelId="{037CFFE2-D5A0-4CAA-A363-D84E9239D7B1}" type="presOf" srcId="{DECDF13A-166A-4730-A869-966383F19F57}" destId="{C981C7A0-623D-46D4-8A45-ECE7920E9EA6}" srcOrd="0" destOrd="0" presId="urn:microsoft.com/office/officeart/2008/layout/LinedList"/>
    <dgm:cxn modelId="{2CB8C8E8-22C3-48EE-9E85-0FAE1AAF9876}" type="presOf" srcId="{96C226FD-751B-4967-A6D3-843BB546F84F}" destId="{5B66080C-7BE0-447E-B389-24734AFB0DF9}" srcOrd="0" destOrd="0" presId="urn:microsoft.com/office/officeart/2008/layout/LinedList"/>
    <dgm:cxn modelId="{1137EFE9-79CF-4D55-B27A-D8090AF84268}" srcId="{92C5ACDE-163C-4DE2-A12C-6ED714655419}" destId="{AD996136-B24D-4813-8368-83B3C35BF22C}" srcOrd="0" destOrd="0" parTransId="{11AD85F0-69BE-4FA7-A4D9-F8DFF5AA1D9C}" sibTransId="{7823C051-E5FB-4F2B-9937-4E7C748FE3EA}"/>
    <dgm:cxn modelId="{5CBBD3F8-EB42-4F15-AD84-27E4EC1799A3}" type="presOf" srcId="{581D3CDA-C13E-4C80-9193-E5A8A834DC51}" destId="{70D11E7C-4079-4487-8802-8B5E6C4CC376}" srcOrd="0" destOrd="0" presId="urn:microsoft.com/office/officeart/2008/layout/LinedList"/>
    <dgm:cxn modelId="{436F51FB-2D23-4DC1-872B-DF843535C42C}" type="presOf" srcId="{FD3E6B9F-E484-4CEF-AE50-506C567782D0}" destId="{582962CC-1DDE-4D27-A2BD-CD08DCE7AD03}" srcOrd="0" destOrd="0" presId="urn:microsoft.com/office/officeart/2008/layout/LinedList"/>
    <dgm:cxn modelId="{7D25CAFD-E82A-4EE6-8F81-D823F5BB1B2B}" type="presOf" srcId="{9105C817-5C19-489B-A88F-4FF2F71403F6}" destId="{EF295758-41B8-4CA7-8B93-EF98238489B1}" srcOrd="0" destOrd="0" presId="urn:microsoft.com/office/officeart/2008/layout/LinedList"/>
    <dgm:cxn modelId="{516FF7F3-947B-4833-99CA-4598582476DF}" type="presParOf" srcId="{E705D633-BDD1-4DE0-9278-305EB3040B04}" destId="{E9AD1CE3-6969-4E8A-A1D0-B34A501F43CC}" srcOrd="0" destOrd="0" presId="urn:microsoft.com/office/officeart/2008/layout/LinedList"/>
    <dgm:cxn modelId="{B5FF15C1-33F1-4203-BFD5-54B90993D081}" type="presParOf" srcId="{E705D633-BDD1-4DE0-9278-305EB3040B04}" destId="{A1A2C285-C8A1-4296-9500-3ED0E97AAA20}" srcOrd="1" destOrd="0" presId="urn:microsoft.com/office/officeart/2008/layout/LinedList"/>
    <dgm:cxn modelId="{7D5645F6-548E-4C7F-9FBA-66EFB68A6607}" type="presParOf" srcId="{A1A2C285-C8A1-4296-9500-3ED0E97AAA20}" destId="{0B2FA9A5-845C-461D-B04F-B87FF35E27E0}" srcOrd="0" destOrd="0" presId="urn:microsoft.com/office/officeart/2008/layout/LinedList"/>
    <dgm:cxn modelId="{979ECEE4-2F66-41F1-9C81-3C685D15C6E1}" type="presParOf" srcId="{A1A2C285-C8A1-4296-9500-3ED0E97AAA20}" destId="{60320693-0CC3-4906-9C07-BC869014E00E}" srcOrd="1" destOrd="0" presId="urn:microsoft.com/office/officeart/2008/layout/LinedList"/>
    <dgm:cxn modelId="{D9FF1667-2C16-4742-A136-BF2FCFABAE37}" type="presParOf" srcId="{60320693-0CC3-4906-9C07-BC869014E00E}" destId="{070A20F7-F2DE-4C73-BE79-358F073FCB26}" srcOrd="0" destOrd="0" presId="urn:microsoft.com/office/officeart/2008/layout/LinedList"/>
    <dgm:cxn modelId="{21EE6A49-9768-49B6-AC94-E5C9ECEA38E7}" type="presParOf" srcId="{60320693-0CC3-4906-9C07-BC869014E00E}" destId="{C1A0F60A-C228-4F07-8012-095A726182B7}" srcOrd="1" destOrd="0" presId="urn:microsoft.com/office/officeart/2008/layout/LinedList"/>
    <dgm:cxn modelId="{53BFC720-19B5-4753-8767-FDE8C24C85C7}" type="presParOf" srcId="{C1A0F60A-C228-4F07-8012-095A726182B7}" destId="{78719EE9-C33C-4081-B11B-FE9E545508E5}" srcOrd="0" destOrd="0" presId="urn:microsoft.com/office/officeart/2008/layout/LinedList"/>
    <dgm:cxn modelId="{766A733C-CE2D-481C-A07B-5BAD866A3FE1}" type="presParOf" srcId="{C1A0F60A-C228-4F07-8012-095A726182B7}" destId="{AA9FC8C8-8EC5-4E50-8F9D-9DFA1FC374B5}" srcOrd="1" destOrd="0" presId="urn:microsoft.com/office/officeart/2008/layout/LinedList"/>
    <dgm:cxn modelId="{241CB6FB-4D31-4D41-912B-70FDC64AB0AF}" type="presParOf" srcId="{C1A0F60A-C228-4F07-8012-095A726182B7}" destId="{2C00AD13-CF99-4B04-B02D-BC1C97879995}" srcOrd="2" destOrd="0" presId="urn:microsoft.com/office/officeart/2008/layout/LinedList"/>
    <dgm:cxn modelId="{F2AF9DF3-C486-4B28-B02E-4B0CA7A3709E}" type="presParOf" srcId="{60320693-0CC3-4906-9C07-BC869014E00E}" destId="{1A350047-D99B-4F6E-A4D3-EE1707CEFC5D}" srcOrd="2" destOrd="0" presId="urn:microsoft.com/office/officeart/2008/layout/LinedList"/>
    <dgm:cxn modelId="{0621453F-D809-4F09-8338-884E1FAC5338}" type="presParOf" srcId="{60320693-0CC3-4906-9C07-BC869014E00E}" destId="{B1FEFFA5-2F79-42DB-841B-0EA64B69C2B0}" srcOrd="3" destOrd="0" presId="urn:microsoft.com/office/officeart/2008/layout/LinedList"/>
    <dgm:cxn modelId="{9604EA79-CD41-4045-A37B-A2750E23B9A6}" type="presParOf" srcId="{E705D633-BDD1-4DE0-9278-305EB3040B04}" destId="{06C8EC41-3DCD-4A07-AEE5-0B566A6912AF}" srcOrd="2" destOrd="0" presId="urn:microsoft.com/office/officeart/2008/layout/LinedList"/>
    <dgm:cxn modelId="{18A21B21-ADE8-412C-B819-E3046F8D2461}" type="presParOf" srcId="{E705D633-BDD1-4DE0-9278-305EB3040B04}" destId="{52BA2DC6-A912-47DC-9FAB-4D88CCF6B13A}" srcOrd="3" destOrd="0" presId="urn:microsoft.com/office/officeart/2008/layout/LinedList"/>
    <dgm:cxn modelId="{414DA6E3-D806-47A4-922E-D5076B627BA8}" type="presParOf" srcId="{52BA2DC6-A912-47DC-9FAB-4D88CCF6B13A}" destId="{FC669067-0F78-4E3B-8BD9-C38C08D7A200}" srcOrd="0" destOrd="0" presId="urn:microsoft.com/office/officeart/2008/layout/LinedList"/>
    <dgm:cxn modelId="{CF7FD77C-EFCD-4F52-9B92-99611A391DD2}" type="presParOf" srcId="{52BA2DC6-A912-47DC-9FAB-4D88CCF6B13A}" destId="{B6EAE9E9-30CB-4A37-889E-6C85F20B8742}" srcOrd="1" destOrd="0" presId="urn:microsoft.com/office/officeart/2008/layout/LinedList"/>
    <dgm:cxn modelId="{DF05C8EF-86EB-4B98-BDFE-3A02E93C107B}" type="presParOf" srcId="{B6EAE9E9-30CB-4A37-889E-6C85F20B8742}" destId="{09824441-FDCB-48F5-A35A-359C78E6E639}" srcOrd="0" destOrd="0" presId="urn:microsoft.com/office/officeart/2008/layout/LinedList"/>
    <dgm:cxn modelId="{39C44B47-F05A-4BE9-9867-3861393489A2}" type="presParOf" srcId="{B6EAE9E9-30CB-4A37-889E-6C85F20B8742}" destId="{EA3236A1-E1A6-4BC9-A614-62085CDE5078}" srcOrd="1" destOrd="0" presId="urn:microsoft.com/office/officeart/2008/layout/LinedList"/>
    <dgm:cxn modelId="{7733C18E-0A79-4437-BE48-FCB8F99BCC1F}" type="presParOf" srcId="{EA3236A1-E1A6-4BC9-A614-62085CDE5078}" destId="{55208034-98A1-4AFC-9A56-7A7C48AB23A0}" srcOrd="0" destOrd="0" presId="urn:microsoft.com/office/officeart/2008/layout/LinedList"/>
    <dgm:cxn modelId="{8D1DC020-4C79-4826-A4CB-C7882C2E9A37}" type="presParOf" srcId="{EA3236A1-E1A6-4BC9-A614-62085CDE5078}" destId="{C3DD712E-A714-4321-9964-1F7BC01B4EC4}" srcOrd="1" destOrd="0" presId="urn:microsoft.com/office/officeart/2008/layout/LinedList"/>
    <dgm:cxn modelId="{5CBBF9DE-9313-4159-80AB-814C90C0788E}" type="presParOf" srcId="{EA3236A1-E1A6-4BC9-A614-62085CDE5078}" destId="{A9ED0135-903F-47BF-A584-D11BD9BA3108}" srcOrd="2" destOrd="0" presId="urn:microsoft.com/office/officeart/2008/layout/LinedList"/>
    <dgm:cxn modelId="{E6CD5366-C6E7-4073-B4D2-AA43EF613C59}" type="presParOf" srcId="{B6EAE9E9-30CB-4A37-889E-6C85F20B8742}" destId="{A351D501-F782-43D7-A329-F5FA8ADB0275}" srcOrd="2" destOrd="0" presId="urn:microsoft.com/office/officeart/2008/layout/LinedList"/>
    <dgm:cxn modelId="{A7A73687-1002-45DD-B210-21246B57D005}" type="presParOf" srcId="{B6EAE9E9-30CB-4A37-889E-6C85F20B8742}" destId="{E896833E-3CC0-4E70-82DA-370CC87C5632}" srcOrd="3" destOrd="0" presId="urn:microsoft.com/office/officeart/2008/layout/LinedList"/>
    <dgm:cxn modelId="{EC23C1DE-0C8C-4DE1-9F5A-792AB61E4B5A}" type="presParOf" srcId="{E705D633-BDD1-4DE0-9278-305EB3040B04}" destId="{7EDB43A2-9239-4CA1-AFE5-E0C310F889E9}" srcOrd="4" destOrd="0" presId="urn:microsoft.com/office/officeart/2008/layout/LinedList"/>
    <dgm:cxn modelId="{E5573232-BFB0-44C4-8EB3-701E76A0F028}" type="presParOf" srcId="{E705D633-BDD1-4DE0-9278-305EB3040B04}" destId="{64E5FDD9-C92B-42CD-ACA9-7B9087C08481}" srcOrd="5" destOrd="0" presId="urn:microsoft.com/office/officeart/2008/layout/LinedList"/>
    <dgm:cxn modelId="{D008E8A3-16D5-4D2C-9AF7-DBDF2DEA6E36}" type="presParOf" srcId="{64E5FDD9-C92B-42CD-ACA9-7B9087C08481}" destId="{AB34A044-E88D-4EFF-AE6F-5EC3CF3E0245}" srcOrd="0" destOrd="0" presId="urn:microsoft.com/office/officeart/2008/layout/LinedList"/>
    <dgm:cxn modelId="{3505AE15-7293-4145-9408-0584F3AD6B3F}" type="presParOf" srcId="{64E5FDD9-C92B-42CD-ACA9-7B9087C08481}" destId="{B7AF5BCC-D304-41D2-9E6E-AA1AC1407B4A}" srcOrd="1" destOrd="0" presId="urn:microsoft.com/office/officeart/2008/layout/LinedList"/>
    <dgm:cxn modelId="{7E530731-BF01-41F3-BB1D-409CB502A65B}" type="presParOf" srcId="{B7AF5BCC-D304-41D2-9E6E-AA1AC1407B4A}" destId="{B9D80674-AD20-490C-9AB0-0403760BE8AA}" srcOrd="0" destOrd="0" presId="urn:microsoft.com/office/officeart/2008/layout/LinedList"/>
    <dgm:cxn modelId="{0BAB478C-C85E-4C5C-9BB1-174766D666F8}" type="presParOf" srcId="{B7AF5BCC-D304-41D2-9E6E-AA1AC1407B4A}" destId="{A9A25886-ED23-42B2-B7FC-F0079ED6BAE0}" srcOrd="1" destOrd="0" presId="urn:microsoft.com/office/officeart/2008/layout/LinedList"/>
    <dgm:cxn modelId="{58FF93E4-5C6F-426F-9685-CB8BB2E20DCD}" type="presParOf" srcId="{A9A25886-ED23-42B2-B7FC-F0079ED6BAE0}" destId="{7BDDE74A-A2A0-477D-941C-0D742A2C1F82}" srcOrd="0" destOrd="0" presId="urn:microsoft.com/office/officeart/2008/layout/LinedList"/>
    <dgm:cxn modelId="{15915D96-3AD3-4E58-A0C9-FDF10E2510D8}" type="presParOf" srcId="{A9A25886-ED23-42B2-B7FC-F0079ED6BAE0}" destId="{0D200030-5C82-4626-81A2-A86821CC83FA}" srcOrd="1" destOrd="0" presId="urn:microsoft.com/office/officeart/2008/layout/LinedList"/>
    <dgm:cxn modelId="{6883B7B7-D546-426F-9781-8A809D88A467}" type="presParOf" srcId="{A9A25886-ED23-42B2-B7FC-F0079ED6BAE0}" destId="{3ECD401A-312A-4117-98E8-D3E3B6469576}" srcOrd="2" destOrd="0" presId="urn:microsoft.com/office/officeart/2008/layout/LinedList"/>
    <dgm:cxn modelId="{207FFA94-8BE4-40CB-B502-55AF7926240C}" type="presParOf" srcId="{B7AF5BCC-D304-41D2-9E6E-AA1AC1407B4A}" destId="{034972E1-A694-4040-8AFC-8D7778ADCBE8}" srcOrd="2" destOrd="0" presId="urn:microsoft.com/office/officeart/2008/layout/LinedList"/>
    <dgm:cxn modelId="{6F2BC4A3-D7EE-4A4A-AE5B-592CE01D0B88}" type="presParOf" srcId="{B7AF5BCC-D304-41D2-9E6E-AA1AC1407B4A}" destId="{90A598B8-DFC8-4D0A-8BA3-D34012950DF4}" srcOrd="3" destOrd="0" presId="urn:microsoft.com/office/officeart/2008/layout/LinedList"/>
    <dgm:cxn modelId="{9C61E411-D707-4A8F-8B50-8B260BD7C4D7}" type="presParOf" srcId="{E705D633-BDD1-4DE0-9278-305EB3040B04}" destId="{50C1D852-D6FD-4B0E-8179-CEEFC1FE06C4}" srcOrd="6" destOrd="0" presId="urn:microsoft.com/office/officeart/2008/layout/LinedList"/>
    <dgm:cxn modelId="{CE0FEF99-EFD5-4DF5-8A95-27F7A52AFADD}" type="presParOf" srcId="{E705D633-BDD1-4DE0-9278-305EB3040B04}" destId="{6593F9C9-C5F1-4319-B0E2-9520B38FF37E}" srcOrd="7" destOrd="0" presId="urn:microsoft.com/office/officeart/2008/layout/LinedList"/>
    <dgm:cxn modelId="{D73DB272-03D3-420A-B3D8-57F5B6BA31EE}" type="presParOf" srcId="{6593F9C9-C5F1-4319-B0E2-9520B38FF37E}" destId="{5B66080C-7BE0-447E-B389-24734AFB0DF9}" srcOrd="0" destOrd="0" presId="urn:microsoft.com/office/officeart/2008/layout/LinedList"/>
    <dgm:cxn modelId="{F319040D-3771-4F8D-9241-5E3C256FB5FF}" type="presParOf" srcId="{6593F9C9-C5F1-4319-B0E2-9520B38FF37E}" destId="{0C010570-DAC3-4621-AC37-7604791BE85A}" srcOrd="1" destOrd="0" presId="urn:microsoft.com/office/officeart/2008/layout/LinedList"/>
    <dgm:cxn modelId="{6D9B6B7D-4502-4BE1-B9AA-D7B994DC0B4E}" type="presParOf" srcId="{0C010570-DAC3-4621-AC37-7604791BE85A}" destId="{2B7CBE53-CFAE-452A-AAB8-5CA97178183F}" srcOrd="0" destOrd="0" presId="urn:microsoft.com/office/officeart/2008/layout/LinedList"/>
    <dgm:cxn modelId="{B72D61F5-B5B5-447D-AF77-8C2D60C07FDE}" type="presParOf" srcId="{0C010570-DAC3-4621-AC37-7604791BE85A}" destId="{9210C892-E772-4FD7-89F7-1E8665123780}" srcOrd="1" destOrd="0" presId="urn:microsoft.com/office/officeart/2008/layout/LinedList"/>
    <dgm:cxn modelId="{5811492F-E4A6-48E4-B493-5F64EB48FC06}" type="presParOf" srcId="{9210C892-E772-4FD7-89F7-1E8665123780}" destId="{ACF18007-5C44-4F3E-A0B0-B801945FE718}" srcOrd="0" destOrd="0" presId="urn:microsoft.com/office/officeart/2008/layout/LinedList"/>
    <dgm:cxn modelId="{401BB07A-B7F7-48FF-B501-E4991164C7FB}" type="presParOf" srcId="{9210C892-E772-4FD7-89F7-1E8665123780}" destId="{EF295758-41B8-4CA7-8B93-EF98238489B1}" srcOrd="1" destOrd="0" presId="urn:microsoft.com/office/officeart/2008/layout/LinedList"/>
    <dgm:cxn modelId="{EA416795-A651-4EC7-AADD-2154855E2830}" type="presParOf" srcId="{9210C892-E772-4FD7-89F7-1E8665123780}" destId="{A8196664-BB37-4D1C-8315-CF98C6E71D12}" srcOrd="2" destOrd="0" presId="urn:microsoft.com/office/officeart/2008/layout/LinedList"/>
    <dgm:cxn modelId="{747CA25D-6D15-4DC6-A802-65FD84ABA9C8}" type="presParOf" srcId="{0C010570-DAC3-4621-AC37-7604791BE85A}" destId="{EEAC2B44-C4B0-4CEE-A279-131788F64F99}" srcOrd="2" destOrd="0" presId="urn:microsoft.com/office/officeart/2008/layout/LinedList"/>
    <dgm:cxn modelId="{9DF4EE2F-A5DD-435E-85C9-131BAD0A5C82}" type="presParOf" srcId="{0C010570-DAC3-4621-AC37-7604791BE85A}" destId="{1C8867E3-46F9-4172-8DA1-27FE2FAE8DEE}" srcOrd="3" destOrd="0" presId="urn:microsoft.com/office/officeart/2008/layout/LinedList"/>
    <dgm:cxn modelId="{56B62B0F-A991-4913-8BCB-D04DD2B54964}" type="presParOf" srcId="{0C010570-DAC3-4621-AC37-7604791BE85A}" destId="{00C16FBC-2E7E-418D-8073-DF5974F8B2A8}" srcOrd="4" destOrd="0" presId="urn:microsoft.com/office/officeart/2008/layout/LinedList"/>
    <dgm:cxn modelId="{0DD8C321-9CDB-4F51-A2FD-743722C51CC2}" type="presParOf" srcId="{00C16FBC-2E7E-418D-8073-DF5974F8B2A8}" destId="{88EC5DFF-B558-4AA2-B018-9A4677EAA79B}" srcOrd="0" destOrd="0" presId="urn:microsoft.com/office/officeart/2008/layout/LinedList"/>
    <dgm:cxn modelId="{6178AFB8-4190-416E-B600-B62EA3AE1DE4}" type="presParOf" srcId="{00C16FBC-2E7E-418D-8073-DF5974F8B2A8}" destId="{477E4D2A-D4C9-4291-B003-BA653798C1BA}" srcOrd="1" destOrd="0" presId="urn:microsoft.com/office/officeart/2008/layout/LinedList"/>
    <dgm:cxn modelId="{4B39D523-44B1-456F-93ED-E54726AA7CB2}" type="presParOf" srcId="{00C16FBC-2E7E-418D-8073-DF5974F8B2A8}" destId="{3A893FFF-C9D6-4BD4-B936-F3687D310E45}" srcOrd="2" destOrd="0" presId="urn:microsoft.com/office/officeart/2008/layout/LinedList"/>
    <dgm:cxn modelId="{00C68FD9-41BE-4787-B357-0B528C93D795}" type="presParOf" srcId="{0C010570-DAC3-4621-AC37-7604791BE85A}" destId="{35588DD8-DC97-4A2F-8FE7-33CE2A805F52}" srcOrd="5" destOrd="0" presId="urn:microsoft.com/office/officeart/2008/layout/LinedList"/>
    <dgm:cxn modelId="{DD495068-2AAF-498F-84B0-97CA69536E56}" type="presParOf" srcId="{0C010570-DAC3-4621-AC37-7604791BE85A}" destId="{43CB1365-E206-4274-BE02-DC3B46C62AC1}" srcOrd="6" destOrd="0" presId="urn:microsoft.com/office/officeart/2008/layout/LinedList"/>
    <dgm:cxn modelId="{B9D79F48-3F3C-4B9D-86EC-4485A859BA01}" type="presParOf" srcId="{0C010570-DAC3-4621-AC37-7604791BE85A}" destId="{0FFC921C-1728-412E-933B-4E3F5DB8792C}" srcOrd="7" destOrd="0" presId="urn:microsoft.com/office/officeart/2008/layout/LinedList"/>
    <dgm:cxn modelId="{A410F314-54DA-4B2C-9509-264619C44945}" type="presParOf" srcId="{0FFC921C-1728-412E-933B-4E3F5DB8792C}" destId="{69ABCAC7-92F2-492A-8DD1-7213031D1549}" srcOrd="0" destOrd="0" presId="urn:microsoft.com/office/officeart/2008/layout/LinedList"/>
    <dgm:cxn modelId="{F47ACC1E-AA33-4583-ADC8-EDEE6041D714}" type="presParOf" srcId="{0FFC921C-1728-412E-933B-4E3F5DB8792C}" destId="{582962CC-1DDE-4D27-A2BD-CD08DCE7AD03}" srcOrd="1" destOrd="0" presId="urn:microsoft.com/office/officeart/2008/layout/LinedList"/>
    <dgm:cxn modelId="{5557354C-BE48-4499-9772-93A454EC808D}" type="presParOf" srcId="{0FFC921C-1728-412E-933B-4E3F5DB8792C}" destId="{652A6979-87EB-4607-A78C-6AD1ABDCFDC7}" srcOrd="2" destOrd="0" presId="urn:microsoft.com/office/officeart/2008/layout/LinedList"/>
    <dgm:cxn modelId="{92510BB1-4E2B-426C-B220-418E8F65F37C}" type="presParOf" srcId="{0C010570-DAC3-4621-AC37-7604791BE85A}" destId="{ADD8CAD7-723C-494F-A487-51CA7F084093}" srcOrd="8" destOrd="0" presId="urn:microsoft.com/office/officeart/2008/layout/LinedList"/>
    <dgm:cxn modelId="{75007BDD-3BD2-4FED-9CBF-5D73C45E1448}" type="presParOf" srcId="{0C010570-DAC3-4621-AC37-7604791BE85A}" destId="{835B0B52-E528-4B8F-9162-2281D66ED0FA}" srcOrd="9" destOrd="0" presId="urn:microsoft.com/office/officeart/2008/layout/LinedList"/>
    <dgm:cxn modelId="{82311161-CAA5-4947-821A-D6798FB1C9CD}" type="presParOf" srcId="{E705D633-BDD1-4DE0-9278-305EB3040B04}" destId="{C2447D1F-51C6-4570-8AB1-1E71AA2DC3DF}" srcOrd="8" destOrd="0" presId="urn:microsoft.com/office/officeart/2008/layout/LinedList"/>
    <dgm:cxn modelId="{7B88B21F-B449-466D-B4A4-60E47D960547}" type="presParOf" srcId="{E705D633-BDD1-4DE0-9278-305EB3040B04}" destId="{9DB52284-373F-4801-986C-0C11F9912C68}" srcOrd="9" destOrd="0" presId="urn:microsoft.com/office/officeart/2008/layout/LinedList"/>
    <dgm:cxn modelId="{B61BFEF8-DE0D-4C0C-AD60-1BB134F368C2}" type="presParOf" srcId="{9DB52284-373F-4801-986C-0C11F9912C68}" destId="{70D11E7C-4079-4487-8802-8B5E6C4CC376}" srcOrd="0" destOrd="0" presId="urn:microsoft.com/office/officeart/2008/layout/LinedList"/>
    <dgm:cxn modelId="{89BBF19D-14EA-419F-A3D0-07C7241683ED}" type="presParOf" srcId="{9DB52284-373F-4801-986C-0C11F9912C68}" destId="{2E400101-58D3-4EDC-9A6F-1606CC4AC9ED}" srcOrd="1" destOrd="0" presId="urn:microsoft.com/office/officeart/2008/layout/LinedList"/>
    <dgm:cxn modelId="{3D41C7C3-3101-4A79-A8F2-C0EF3B9BC8BF}" type="presParOf" srcId="{2E400101-58D3-4EDC-9A6F-1606CC4AC9ED}" destId="{D870F01E-F47B-4F2E-B56F-C66F343EC206}" srcOrd="0" destOrd="0" presId="urn:microsoft.com/office/officeart/2008/layout/LinedList"/>
    <dgm:cxn modelId="{582585D1-1E11-4909-A76F-A1FF8DC34041}" type="presParOf" srcId="{2E400101-58D3-4EDC-9A6F-1606CC4AC9ED}" destId="{85B7DA9E-D5CE-4F8C-B85E-382FB13C901C}" srcOrd="1" destOrd="0" presId="urn:microsoft.com/office/officeart/2008/layout/LinedList"/>
    <dgm:cxn modelId="{77AA0D2F-E2DE-430E-A1B6-8BC730F763C3}" type="presParOf" srcId="{85B7DA9E-D5CE-4F8C-B85E-382FB13C901C}" destId="{E1FCAB23-4F3C-4977-9EF0-C6752B77486B}" srcOrd="0" destOrd="0" presId="urn:microsoft.com/office/officeart/2008/layout/LinedList"/>
    <dgm:cxn modelId="{40D06834-C566-4114-A75D-08563DA7B4AB}" type="presParOf" srcId="{85B7DA9E-D5CE-4F8C-B85E-382FB13C901C}" destId="{C981C7A0-623D-46D4-8A45-ECE7920E9EA6}" srcOrd="1" destOrd="0" presId="urn:microsoft.com/office/officeart/2008/layout/LinedList"/>
    <dgm:cxn modelId="{1B0F0617-B4CA-46C3-B1E7-F5275A9C3AD3}" type="presParOf" srcId="{85B7DA9E-D5CE-4F8C-B85E-382FB13C901C}" destId="{60FEE957-8CB2-4FE9-8DA3-EACC0A2C6EB1}" srcOrd="2" destOrd="0" presId="urn:microsoft.com/office/officeart/2008/layout/LinedList"/>
    <dgm:cxn modelId="{A01553C3-422B-4857-97A5-85375CCB2040}" type="presParOf" srcId="{2E400101-58D3-4EDC-9A6F-1606CC4AC9ED}" destId="{B373E738-23AB-4309-AC8B-1EB8AD928082}" srcOrd="2" destOrd="0" presId="urn:microsoft.com/office/officeart/2008/layout/LinedList"/>
    <dgm:cxn modelId="{D77CFE06-1E55-4FBC-AEB3-4DD1FC587BE9}" type="presParOf" srcId="{2E400101-58D3-4EDC-9A6F-1606CC4AC9ED}" destId="{A016C00A-5736-4287-A733-34201262F650}" srcOrd="3" destOrd="0" presId="urn:microsoft.com/office/officeart/2008/layout/LinedList"/>
    <dgm:cxn modelId="{64EBA7F9-C512-46BE-A9A1-B83AF3BD7917}" type="presParOf" srcId="{E705D633-BDD1-4DE0-9278-305EB3040B04}" destId="{FDDA3C27-9197-425C-9CC8-613EA6E173E6}" srcOrd="10" destOrd="0" presId="urn:microsoft.com/office/officeart/2008/layout/LinedList"/>
    <dgm:cxn modelId="{16512454-F217-4DF5-94FC-C7CDB905C857}" type="presParOf" srcId="{E705D633-BDD1-4DE0-9278-305EB3040B04}" destId="{22C2156B-4864-4F91-B60A-C95CED573D47}" srcOrd="11" destOrd="0" presId="urn:microsoft.com/office/officeart/2008/layout/LinedList"/>
    <dgm:cxn modelId="{10D1B455-1207-4113-B943-2421F3B2B835}" type="presParOf" srcId="{22C2156B-4864-4F91-B60A-C95CED573D47}" destId="{5FA33D8B-491B-4C80-B3BF-FA22E4AF6165}" srcOrd="0" destOrd="0" presId="urn:microsoft.com/office/officeart/2008/layout/LinedList"/>
    <dgm:cxn modelId="{CFFF006A-EE76-41D6-B5F8-2998EA87559B}" type="presParOf" srcId="{22C2156B-4864-4F91-B60A-C95CED573D47}" destId="{418CF69D-12A3-42BD-984C-21C96FA41A5D}" srcOrd="1" destOrd="0" presId="urn:microsoft.com/office/officeart/2008/layout/LinedList"/>
    <dgm:cxn modelId="{277FA152-A1F6-4689-A4F3-B43353B8F253}" type="presParOf" srcId="{418CF69D-12A3-42BD-984C-21C96FA41A5D}" destId="{3061540F-E7ED-47AC-873D-AFD1EA8E75D5}" srcOrd="0" destOrd="0" presId="urn:microsoft.com/office/officeart/2008/layout/LinedList"/>
    <dgm:cxn modelId="{B34F9803-59A6-4E8F-9154-B96AF87011DB}" type="presParOf" srcId="{418CF69D-12A3-42BD-984C-21C96FA41A5D}" destId="{8F036B8F-BFEE-4963-BA8B-E7CC55C79CFA}" srcOrd="1" destOrd="0" presId="urn:microsoft.com/office/officeart/2008/layout/LinedList"/>
    <dgm:cxn modelId="{08E785BB-FCDC-43A8-BA88-9EF5A7E5BE98}" type="presParOf" srcId="{8F036B8F-BFEE-4963-BA8B-E7CC55C79CFA}" destId="{1AAF5FF3-9A85-49A8-8EF7-AA0753C161D3}" srcOrd="0" destOrd="0" presId="urn:microsoft.com/office/officeart/2008/layout/LinedList"/>
    <dgm:cxn modelId="{6B475769-1917-4F80-A9B0-59D1388D6EDE}" type="presParOf" srcId="{8F036B8F-BFEE-4963-BA8B-E7CC55C79CFA}" destId="{DBE567C3-9F64-4864-B2D2-3DC334504824}" srcOrd="1" destOrd="0" presId="urn:microsoft.com/office/officeart/2008/layout/LinedList"/>
    <dgm:cxn modelId="{A656EE0E-5BDA-4AC9-8B35-3CB4BC92BA32}" type="presParOf" srcId="{8F036B8F-BFEE-4963-BA8B-E7CC55C79CFA}" destId="{EE8FEA76-9E6B-4D6A-A70A-4DF633929D8A}" srcOrd="2" destOrd="0" presId="urn:microsoft.com/office/officeart/2008/layout/LinedList"/>
    <dgm:cxn modelId="{8613B5AF-98F0-405D-821D-6BF53C02E3B0}" type="presParOf" srcId="{418CF69D-12A3-42BD-984C-21C96FA41A5D}" destId="{2AFD8425-71FC-43C7-A74B-8274AD0862DA}" srcOrd="2" destOrd="0" presId="urn:microsoft.com/office/officeart/2008/layout/LinedList"/>
    <dgm:cxn modelId="{090988CD-B00E-4027-AEA9-4CCB290E23B1}" type="presParOf" srcId="{418CF69D-12A3-42BD-984C-21C96FA41A5D}" destId="{E6EE6673-9E64-4B9C-8A06-BE17EDD5A7C4}" srcOrd="3" destOrd="0" presId="urn:microsoft.com/office/officeart/2008/layout/LinedList"/>
    <dgm:cxn modelId="{F22F1257-92E0-4D05-91C6-D56463886D6F}" type="presParOf" srcId="{E705D633-BDD1-4DE0-9278-305EB3040B04}" destId="{ACD21B0C-4639-44E2-923D-1EE7C12488C5}" srcOrd="12" destOrd="0" presId="urn:microsoft.com/office/officeart/2008/layout/LinedList"/>
    <dgm:cxn modelId="{08E9E6F6-8129-46D9-9EEA-F0372E6D17E4}" type="presParOf" srcId="{E705D633-BDD1-4DE0-9278-305EB3040B04}" destId="{57CDA3D5-8029-4419-8371-3035A1B886A2}" srcOrd="13" destOrd="0" presId="urn:microsoft.com/office/officeart/2008/layout/LinedList"/>
    <dgm:cxn modelId="{D5BEBC75-380D-436E-96F7-57FE74D938CB}" type="presParOf" srcId="{57CDA3D5-8029-4419-8371-3035A1B886A2}" destId="{E3B09D8B-286D-499A-9B43-84241B6A1BEC}" srcOrd="0" destOrd="0" presId="urn:microsoft.com/office/officeart/2008/layout/LinedList"/>
    <dgm:cxn modelId="{9FEA5A7A-9292-4FF4-8820-7F09F8246E2B}" type="presParOf" srcId="{57CDA3D5-8029-4419-8371-3035A1B886A2}" destId="{AD203393-5029-4738-AF66-CCF0343E975D}" srcOrd="1" destOrd="0" presId="urn:microsoft.com/office/officeart/2008/layout/LinedList"/>
    <dgm:cxn modelId="{2C88FAA0-101F-4C0A-B853-197565A958CE}" type="presParOf" srcId="{AD203393-5029-4738-AF66-CCF0343E975D}" destId="{F02E4AC9-8080-453D-BEAD-E1A5B7A80048}" srcOrd="0" destOrd="0" presId="urn:microsoft.com/office/officeart/2008/layout/LinedList"/>
    <dgm:cxn modelId="{1541F0CC-358A-4CF6-AA4F-F7756B410BE4}" type="presParOf" srcId="{AD203393-5029-4738-AF66-CCF0343E975D}" destId="{453AA6A6-B2B9-4B99-8A99-010D78723DDA}" srcOrd="1" destOrd="0" presId="urn:microsoft.com/office/officeart/2008/layout/LinedList"/>
    <dgm:cxn modelId="{F7E09B19-FBA0-4EF6-B975-3265E6221F68}" type="presParOf" srcId="{453AA6A6-B2B9-4B99-8A99-010D78723DDA}" destId="{84201464-AF07-4816-BF9C-E30E7242D0D4}" srcOrd="0" destOrd="0" presId="urn:microsoft.com/office/officeart/2008/layout/LinedList"/>
    <dgm:cxn modelId="{0AEAC92E-7666-4EA2-ACCD-B1C0DCBA2A37}" type="presParOf" srcId="{453AA6A6-B2B9-4B99-8A99-010D78723DDA}" destId="{6A47922B-03BD-4279-A1D7-1246A1596BF0}" srcOrd="1" destOrd="0" presId="urn:microsoft.com/office/officeart/2008/layout/LinedList"/>
    <dgm:cxn modelId="{81B67367-7192-4461-9267-CDC4C185E5C2}" type="presParOf" srcId="{453AA6A6-B2B9-4B99-8A99-010D78723DDA}" destId="{8DC8601C-5ADF-4EE9-A306-29702705EF63}" srcOrd="2" destOrd="0" presId="urn:microsoft.com/office/officeart/2008/layout/LinedList"/>
    <dgm:cxn modelId="{AAAF4B9E-B4AB-451C-BF8C-2C229FCCDC02}" type="presParOf" srcId="{AD203393-5029-4738-AF66-CCF0343E975D}" destId="{965DF227-6B8E-4A82-A664-222334E381FA}" srcOrd="2" destOrd="0" presId="urn:microsoft.com/office/officeart/2008/layout/LinedList"/>
    <dgm:cxn modelId="{86AE0E4A-DB04-4B5A-BE78-D2BA42072447}" type="presParOf" srcId="{AD203393-5029-4738-AF66-CCF0343E975D}" destId="{A48E8D06-A9F1-4C24-9A1D-93CD95C027D1}"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CA4CE6-980A-4838-8ACC-5C090C2A0A57}">
      <dsp:nvSpPr>
        <dsp:cNvPr id="0" name=""/>
        <dsp:cNvSpPr/>
      </dsp:nvSpPr>
      <dsp:spPr>
        <a:xfrm>
          <a:off x="2401721" y="4788"/>
          <a:ext cx="3774135" cy="715548"/>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Schedule patient visits</a:t>
          </a:r>
        </a:p>
      </dsp:txBody>
      <dsp:txXfrm>
        <a:off x="2401721" y="94232"/>
        <a:ext cx="3505805" cy="536661"/>
      </dsp:txXfrm>
    </dsp:sp>
    <dsp:sp modelId="{B0EC640E-66A9-4484-8278-FF7F7BE25AE3}">
      <dsp:nvSpPr>
        <dsp:cNvPr id="0" name=""/>
        <dsp:cNvSpPr/>
      </dsp:nvSpPr>
      <dsp:spPr>
        <a:xfrm>
          <a:off x="114368" y="37313"/>
          <a:ext cx="2287352" cy="65049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dirty="0"/>
            <a:t>Schedule</a:t>
          </a:r>
        </a:p>
      </dsp:txBody>
      <dsp:txXfrm>
        <a:off x="146123" y="69068"/>
        <a:ext cx="2223842" cy="586988"/>
      </dsp:txXfrm>
    </dsp:sp>
    <dsp:sp modelId="{59107EB2-0A86-4BD6-865C-F6022FDC54C1}">
      <dsp:nvSpPr>
        <dsp:cNvPr id="0" name=""/>
        <dsp:cNvSpPr/>
      </dsp:nvSpPr>
      <dsp:spPr>
        <a:xfrm>
          <a:off x="2401721" y="791891"/>
          <a:ext cx="3774135" cy="715548"/>
        </a:xfrm>
        <a:prstGeom prst="rightArrow">
          <a:avLst>
            <a:gd name="adj1" fmla="val 75000"/>
            <a:gd name="adj2" fmla="val 50000"/>
          </a:avLst>
        </a:prstGeom>
        <a:solidFill>
          <a:schemeClr val="accent2">
            <a:tint val="40000"/>
            <a:alpha val="90000"/>
            <a:hueOff val="248777"/>
            <a:satOff val="-4625"/>
            <a:lumOff val="-215"/>
            <a:alphaOff val="0"/>
          </a:schemeClr>
        </a:solidFill>
        <a:ln w="12700" cap="flat" cmpd="sng" algn="ctr">
          <a:solidFill>
            <a:schemeClr val="accent2">
              <a:tint val="40000"/>
              <a:alpha val="90000"/>
              <a:hueOff val="248777"/>
              <a:satOff val="-4625"/>
              <a:lumOff val="-2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Store the patient health results</a:t>
          </a:r>
        </a:p>
      </dsp:txBody>
      <dsp:txXfrm>
        <a:off x="2401721" y="881335"/>
        <a:ext cx="3505805" cy="536661"/>
      </dsp:txXfrm>
    </dsp:sp>
    <dsp:sp modelId="{14E1204C-E265-4ABD-81C0-EFA96D040E98}">
      <dsp:nvSpPr>
        <dsp:cNvPr id="0" name=""/>
        <dsp:cNvSpPr/>
      </dsp:nvSpPr>
      <dsp:spPr>
        <a:xfrm>
          <a:off x="114368" y="824416"/>
          <a:ext cx="2287352" cy="650498"/>
        </a:xfrm>
        <a:prstGeom prst="roundRect">
          <a:avLst/>
        </a:prstGeom>
        <a:solidFill>
          <a:schemeClr val="accent2">
            <a:hueOff val="191582"/>
            <a:satOff val="-3129"/>
            <a:lumOff val="19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dirty="0"/>
            <a:t>Store</a:t>
          </a:r>
        </a:p>
      </dsp:txBody>
      <dsp:txXfrm>
        <a:off x="146123" y="856171"/>
        <a:ext cx="2223842" cy="586988"/>
      </dsp:txXfrm>
    </dsp:sp>
    <dsp:sp modelId="{B42837C7-8A19-4CC7-B6C1-0A14FE81D642}">
      <dsp:nvSpPr>
        <dsp:cNvPr id="0" name=""/>
        <dsp:cNvSpPr/>
      </dsp:nvSpPr>
      <dsp:spPr>
        <a:xfrm>
          <a:off x="2401721" y="1578994"/>
          <a:ext cx="3774135" cy="715548"/>
        </a:xfrm>
        <a:prstGeom prst="rightArrow">
          <a:avLst>
            <a:gd name="adj1" fmla="val 75000"/>
            <a:gd name="adj2" fmla="val 50000"/>
          </a:avLst>
        </a:prstGeom>
        <a:solidFill>
          <a:schemeClr val="accent2">
            <a:tint val="40000"/>
            <a:alpha val="90000"/>
            <a:hueOff val="497553"/>
            <a:satOff val="-9250"/>
            <a:lumOff val="-430"/>
            <a:alphaOff val="0"/>
          </a:schemeClr>
        </a:solidFill>
        <a:ln w="12700" cap="flat" cmpd="sng" algn="ctr">
          <a:solidFill>
            <a:schemeClr val="accent2">
              <a:tint val="40000"/>
              <a:alpha val="90000"/>
              <a:hueOff val="497553"/>
              <a:satOff val="-9250"/>
              <a:lumOff val="-4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Record payment for the visit</a:t>
          </a:r>
        </a:p>
      </dsp:txBody>
      <dsp:txXfrm>
        <a:off x="2401721" y="1668438"/>
        <a:ext cx="3505805" cy="536661"/>
      </dsp:txXfrm>
    </dsp:sp>
    <dsp:sp modelId="{92572284-0966-40EF-ADB5-B7640B3188B6}">
      <dsp:nvSpPr>
        <dsp:cNvPr id="0" name=""/>
        <dsp:cNvSpPr/>
      </dsp:nvSpPr>
      <dsp:spPr>
        <a:xfrm>
          <a:off x="114368" y="1611520"/>
          <a:ext cx="2287352" cy="650498"/>
        </a:xfrm>
        <a:prstGeom prst="roundRect">
          <a:avLst/>
        </a:prstGeom>
        <a:solidFill>
          <a:schemeClr val="accent2">
            <a:hueOff val="383163"/>
            <a:satOff val="-6257"/>
            <a:lumOff val="39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a:t>Record</a:t>
          </a:r>
        </a:p>
      </dsp:txBody>
      <dsp:txXfrm>
        <a:off x="146123" y="1643275"/>
        <a:ext cx="2223842" cy="586988"/>
      </dsp:txXfrm>
    </dsp:sp>
    <dsp:sp modelId="{F469D963-3140-44A2-86B1-C717D70B495B}">
      <dsp:nvSpPr>
        <dsp:cNvPr id="0" name=""/>
        <dsp:cNvSpPr/>
      </dsp:nvSpPr>
      <dsp:spPr>
        <a:xfrm>
          <a:off x="2401721" y="2366098"/>
          <a:ext cx="3774135" cy="715548"/>
        </a:xfrm>
        <a:prstGeom prst="rightArrow">
          <a:avLst>
            <a:gd name="adj1" fmla="val 75000"/>
            <a:gd name="adj2" fmla="val 50000"/>
          </a:avLst>
        </a:prstGeom>
        <a:solidFill>
          <a:schemeClr val="accent2">
            <a:tint val="40000"/>
            <a:alpha val="90000"/>
            <a:hueOff val="746329"/>
            <a:satOff val="-13875"/>
            <a:lumOff val="-645"/>
            <a:alphaOff val="0"/>
          </a:schemeClr>
        </a:solidFill>
        <a:ln w="12700" cap="flat" cmpd="sng" algn="ctr">
          <a:solidFill>
            <a:schemeClr val="accent2">
              <a:tint val="40000"/>
              <a:alpha val="90000"/>
              <a:hueOff val="746329"/>
              <a:satOff val="-13875"/>
              <a:lumOff val="-6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a:t>Prepare a schedule of booked visits</a:t>
          </a:r>
        </a:p>
      </dsp:txBody>
      <dsp:txXfrm>
        <a:off x="2401721" y="2455542"/>
        <a:ext cx="3505805" cy="536661"/>
      </dsp:txXfrm>
    </dsp:sp>
    <dsp:sp modelId="{0AC28531-0B93-4D58-BB00-DAE638F65578}">
      <dsp:nvSpPr>
        <dsp:cNvPr id="0" name=""/>
        <dsp:cNvSpPr/>
      </dsp:nvSpPr>
      <dsp:spPr>
        <a:xfrm>
          <a:off x="114368" y="2398623"/>
          <a:ext cx="2287352" cy="650498"/>
        </a:xfrm>
        <a:prstGeom prst="roundRect">
          <a:avLst/>
        </a:prstGeom>
        <a:solidFill>
          <a:schemeClr val="accent2">
            <a:hueOff val="574745"/>
            <a:satOff val="-9386"/>
            <a:lumOff val="58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dirty="0"/>
            <a:t>Prepare</a:t>
          </a:r>
        </a:p>
      </dsp:txBody>
      <dsp:txXfrm>
        <a:off x="146123" y="2430378"/>
        <a:ext cx="2223842" cy="586988"/>
      </dsp:txXfrm>
    </dsp:sp>
    <dsp:sp modelId="{FD290322-A75F-484C-8635-0255973C7DD3}">
      <dsp:nvSpPr>
        <dsp:cNvPr id="0" name=""/>
        <dsp:cNvSpPr/>
      </dsp:nvSpPr>
      <dsp:spPr>
        <a:xfrm>
          <a:off x="2401721" y="3153201"/>
          <a:ext cx="3774135" cy="715548"/>
        </a:xfrm>
        <a:prstGeom prst="rightArrow">
          <a:avLst>
            <a:gd name="adj1" fmla="val 75000"/>
            <a:gd name="adj2" fmla="val 50000"/>
          </a:avLst>
        </a:prstGeom>
        <a:solidFill>
          <a:schemeClr val="accent2">
            <a:tint val="40000"/>
            <a:alpha val="90000"/>
            <a:hueOff val="995106"/>
            <a:satOff val="-18500"/>
            <a:lumOff val="-860"/>
            <a:alphaOff val="0"/>
          </a:schemeClr>
        </a:solidFill>
        <a:ln w="12700" cap="flat" cmpd="sng" algn="ctr">
          <a:solidFill>
            <a:schemeClr val="accent2">
              <a:tint val="40000"/>
              <a:alpha val="90000"/>
              <a:hueOff val="995106"/>
              <a:satOff val="-18500"/>
              <a:lumOff val="-8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a:t>Generate reports of earned money</a:t>
          </a:r>
        </a:p>
      </dsp:txBody>
      <dsp:txXfrm>
        <a:off x="2401721" y="3242645"/>
        <a:ext cx="3505805" cy="536661"/>
      </dsp:txXfrm>
    </dsp:sp>
    <dsp:sp modelId="{0337C6E4-6366-49E4-8247-2B7459F9186A}">
      <dsp:nvSpPr>
        <dsp:cNvPr id="0" name=""/>
        <dsp:cNvSpPr/>
      </dsp:nvSpPr>
      <dsp:spPr>
        <a:xfrm>
          <a:off x="114368" y="3185726"/>
          <a:ext cx="2287352" cy="650498"/>
        </a:xfrm>
        <a:prstGeom prst="roundRect">
          <a:avLst/>
        </a:prstGeom>
        <a:solidFill>
          <a:schemeClr val="accent2">
            <a:hueOff val="766327"/>
            <a:satOff val="-12515"/>
            <a:lumOff val="78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a:t>Generate</a:t>
          </a:r>
        </a:p>
      </dsp:txBody>
      <dsp:txXfrm>
        <a:off x="146123" y="3217481"/>
        <a:ext cx="2223842" cy="586988"/>
      </dsp:txXfrm>
    </dsp:sp>
    <dsp:sp modelId="{F399CA14-0271-4031-8A6F-E7C675C125C1}">
      <dsp:nvSpPr>
        <dsp:cNvPr id="0" name=""/>
        <dsp:cNvSpPr/>
      </dsp:nvSpPr>
      <dsp:spPr>
        <a:xfrm>
          <a:off x="2401721" y="3940305"/>
          <a:ext cx="3774135" cy="715548"/>
        </a:xfrm>
        <a:prstGeom prst="rightArrow">
          <a:avLst>
            <a:gd name="adj1" fmla="val 75000"/>
            <a:gd name="adj2" fmla="val 50000"/>
          </a:avLst>
        </a:prstGeom>
        <a:solidFill>
          <a:schemeClr val="accent2">
            <a:tint val="40000"/>
            <a:alpha val="90000"/>
            <a:hueOff val="1243882"/>
            <a:satOff val="-23125"/>
            <a:lumOff val="-1075"/>
            <a:alphaOff val="0"/>
          </a:schemeClr>
        </a:solidFill>
        <a:ln w="12700" cap="flat" cmpd="sng" algn="ctr">
          <a:solidFill>
            <a:schemeClr val="accent2">
              <a:tint val="40000"/>
              <a:alpha val="90000"/>
              <a:hueOff val="1243882"/>
              <a:satOff val="-23125"/>
              <a:lumOff val="-10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a:t>Visualize COVID-19 Cases</a:t>
          </a:r>
        </a:p>
      </dsp:txBody>
      <dsp:txXfrm>
        <a:off x="2401721" y="4029749"/>
        <a:ext cx="3505805" cy="536661"/>
      </dsp:txXfrm>
    </dsp:sp>
    <dsp:sp modelId="{CB43DA7D-341E-4336-9FBA-BBAE073510A4}">
      <dsp:nvSpPr>
        <dsp:cNvPr id="0" name=""/>
        <dsp:cNvSpPr/>
      </dsp:nvSpPr>
      <dsp:spPr>
        <a:xfrm>
          <a:off x="114368" y="3972830"/>
          <a:ext cx="2287352" cy="650498"/>
        </a:xfrm>
        <a:prstGeom prst="roundRect">
          <a:avLst/>
        </a:prstGeom>
        <a:solidFill>
          <a:schemeClr val="accent2">
            <a:hueOff val="957908"/>
            <a:satOff val="-15643"/>
            <a:lumOff val="98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a:t>Visualize</a:t>
          </a:r>
        </a:p>
      </dsp:txBody>
      <dsp:txXfrm>
        <a:off x="146123" y="4004585"/>
        <a:ext cx="2223842" cy="586988"/>
      </dsp:txXfrm>
    </dsp:sp>
    <dsp:sp modelId="{4DDA2EC0-03DE-4504-82AC-553670C4C961}">
      <dsp:nvSpPr>
        <dsp:cNvPr id="0" name=""/>
        <dsp:cNvSpPr/>
      </dsp:nvSpPr>
      <dsp:spPr>
        <a:xfrm>
          <a:off x="2401721" y="4727408"/>
          <a:ext cx="3774135" cy="715548"/>
        </a:xfrm>
        <a:prstGeom prst="rightArrow">
          <a:avLst>
            <a:gd name="adj1" fmla="val 75000"/>
            <a:gd name="adj2" fmla="val 50000"/>
          </a:avLst>
        </a:prstGeom>
        <a:solidFill>
          <a:schemeClr val="accent2">
            <a:tint val="40000"/>
            <a:alpha val="90000"/>
            <a:hueOff val="1492659"/>
            <a:satOff val="-27750"/>
            <a:lumOff val="-1290"/>
            <a:alphaOff val="0"/>
          </a:schemeClr>
        </a:solidFill>
        <a:ln w="12700" cap="flat" cmpd="sng" algn="ctr">
          <a:solidFill>
            <a:schemeClr val="accent2">
              <a:tint val="40000"/>
              <a:alpha val="90000"/>
              <a:hueOff val="1492659"/>
              <a:satOff val="-27750"/>
              <a:lumOff val="-129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Alert KSU campuses when a COVID-19 case is confirmed within KSU</a:t>
          </a:r>
        </a:p>
      </dsp:txBody>
      <dsp:txXfrm>
        <a:off x="2401721" y="4816852"/>
        <a:ext cx="3505805" cy="536661"/>
      </dsp:txXfrm>
    </dsp:sp>
    <dsp:sp modelId="{581EF491-4E71-4AF0-8C86-EFE7FD5BC818}">
      <dsp:nvSpPr>
        <dsp:cNvPr id="0" name=""/>
        <dsp:cNvSpPr/>
      </dsp:nvSpPr>
      <dsp:spPr>
        <a:xfrm>
          <a:off x="114368" y="4759933"/>
          <a:ext cx="2287352" cy="650498"/>
        </a:xfrm>
        <a:prstGeom prst="roundRect">
          <a:avLst/>
        </a:prstGeom>
        <a:solidFill>
          <a:schemeClr val="accent2">
            <a:hueOff val="1149490"/>
            <a:satOff val="-18772"/>
            <a:lumOff val="117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a:t>Alert</a:t>
          </a:r>
        </a:p>
      </dsp:txBody>
      <dsp:txXfrm>
        <a:off x="146123" y="4791688"/>
        <a:ext cx="2223842" cy="58698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DC378-73FE-4258-A344-D78C2D8D64E3}">
      <dsp:nvSpPr>
        <dsp:cNvPr id="0" name=""/>
        <dsp:cNvSpPr/>
      </dsp:nvSpPr>
      <dsp:spPr>
        <a:xfrm>
          <a:off x="0" y="621"/>
          <a:ext cx="6403994" cy="0"/>
        </a:xfrm>
        <a:prstGeom prst="lin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980EBB1C-F8B7-498D-BDA4-E2CD73992A5D}">
      <dsp:nvSpPr>
        <dsp:cNvPr id="0" name=""/>
        <dsp:cNvSpPr/>
      </dsp:nvSpPr>
      <dsp:spPr>
        <a:xfrm>
          <a:off x="0" y="621"/>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Goal:</a:t>
          </a:r>
          <a:endParaRPr lang="en-US" sz="1300" kern="1200"/>
        </a:p>
      </dsp:txBody>
      <dsp:txXfrm>
        <a:off x="0" y="621"/>
        <a:ext cx="1280798" cy="726595"/>
      </dsp:txXfrm>
    </dsp:sp>
    <dsp:sp modelId="{ACE2C714-A09D-4472-8AFA-03974478FC2B}">
      <dsp:nvSpPr>
        <dsp:cNvPr id="0" name=""/>
        <dsp:cNvSpPr/>
      </dsp:nvSpPr>
      <dsp:spPr>
        <a:xfrm>
          <a:off x="1376858" y="33615"/>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Keep track of each visit that takes place. Which Patient that is seen, the personnel that ran the appointment, the tests that were ran and their results, and the date of the appointment.</a:t>
          </a:r>
        </a:p>
      </dsp:txBody>
      <dsp:txXfrm>
        <a:off x="1376858" y="33615"/>
        <a:ext cx="5027135" cy="659896"/>
      </dsp:txXfrm>
    </dsp:sp>
    <dsp:sp modelId="{EE310F4E-1D58-46A5-8564-8B418DDFF34E}">
      <dsp:nvSpPr>
        <dsp:cNvPr id="0" name=""/>
        <dsp:cNvSpPr/>
      </dsp:nvSpPr>
      <dsp:spPr>
        <a:xfrm>
          <a:off x="1280798" y="693511"/>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B8B27655-748D-48F5-BAAF-1CFE44C2EEF0}">
      <dsp:nvSpPr>
        <dsp:cNvPr id="0" name=""/>
        <dsp:cNvSpPr/>
      </dsp:nvSpPr>
      <dsp:spPr>
        <a:xfrm>
          <a:off x="0" y="727216"/>
          <a:ext cx="6403994" cy="0"/>
        </a:xfrm>
        <a:prstGeom prst="line">
          <a:avLst/>
        </a:prstGeom>
        <a:gradFill rotWithShape="0">
          <a:gsLst>
            <a:gs pos="0">
              <a:schemeClr val="accent2">
                <a:hueOff val="191582"/>
                <a:satOff val="-3129"/>
                <a:lumOff val="196"/>
                <a:alphaOff val="0"/>
                <a:tint val="96000"/>
                <a:satMod val="100000"/>
                <a:lumMod val="104000"/>
              </a:schemeClr>
            </a:gs>
            <a:gs pos="78000">
              <a:schemeClr val="accent2">
                <a:hueOff val="191582"/>
                <a:satOff val="-3129"/>
                <a:lumOff val="196"/>
                <a:alphaOff val="0"/>
                <a:shade val="100000"/>
                <a:satMod val="110000"/>
                <a:lumMod val="100000"/>
              </a:schemeClr>
            </a:gs>
          </a:gsLst>
          <a:lin ang="5400000" scaled="0"/>
        </a:gradFill>
        <a:ln w="9525" cap="flat" cmpd="sng" algn="ctr">
          <a:solidFill>
            <a:schemeClr val="accent2">
              <a:hueOff val="191582"/>
              <a:satOff val="-3129"/>
              <a:lumOff val="196"/>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D2045F81-6C14-45E0-860E-B00E15E956AC}">
      <dsp:nvSpPr>
        <dsp:cNvPr id="0" name=""/>
        <dsp:cNvSpPr/>
      </dsp:nvSpPr>
      <dsp:spPr>
        <a:xfrm>
          <a:off x="0" y="727216"/>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Classes to be implemented:</a:t>
          </a:r>
          <a:endParaRPr lang="en-US" sz="1300" kern="1200"/>
        </a:p>
      </dsp:txBody>
      <dsp:txXfrm>
        <a:off x="0" y="727216"/>
        <a:ext cx="1280798" cy="726595"/>
      </dsp:txXfrm>
    </dsp:sp>
    <dsp:sp modelId="{B9222ED5-B357-4698-A6AB-4210FA0CA259}">
      <dsp:nvSpPr>
        <dsp:cNvPr id="0" name=""/>
        <dsp:cNvSpPr/>
      </dsp:nvSpPr>
      <dsp:spPr>
        <a:xfrm>
          <a:off x="1376858" y="760211"/>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Visit, Test, TestResult</a:t>
          </a:r>
        </a:p>
      </dsp:txBody>
      <dsp:txXfrm>
        <a:off x="1376858" y="760211"/>
        <a:ext cx="5027135" cy="659896"/>
      </dsp:txXfrm>
    </dsp:sp>
    <dsp:sp modelId="{A7D1938E-596C-400C-8712-7ACA70A1E3FA}">
      <dsp:nvSpPr>
        <dsp:cNvPr id="0" name=""/>
        <dsp:cNvSpPr/>
      </dsp:nvSpPr>
      <dsp:spPr>
        <a:xfrm>
          <a:off x="1280798" y="1420107"/>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9D1D5228-4DAD-41D7-95E5-6F9141A8FF7B}">
      <dsp:nvSpPr>
        <dsp:cNvPr id="0" name=""/>
        <dsp:cNvSpPr/>
      </dsp:nvSpPr>
      <dsp:spPr>
        <a:xfrm>
          <a:off x="0" y="1453811"/>
          <a:ext cx="6403994" cy="0"/>
        </a:xfrm>
        <a:prstGeom prst="line">
          <a:avLst/>
        </a:prstGeom>
        <a:gradFill rotWithShape="0">
          <a:gsLst>
            <a:gs pos="0">
              <a:schemeClr val="accent2">
                <a:hueOff val="383163"/>
                <a:satOff val="-6257"/>
                <a:lumOff val="392"/>
                <a:alphaOff val="0"/>
                <a:tint val="96000"/>
                <a:satMod val="100000"/>
                <a:lumMod val="104000"/>
              </a:schemeClr>
            </a:gs>
            <a:gs pos="78000">
              <a:schemeClr val="accent2">
                <a:hueOff val="383163"/>
                <a:satOff val="-6257"/>
                <a:lumOff val="392"/>
                <a:alphaOff val="0"/>
                <a:shade val="100000"/>
                <a:satMod val="110000"/>
                <a:lumMod val="100000"/>
              </a:schemeClr>
            </a:gs>
          </a:gsLst>
          <a:lin ang="5400000" scaled="0"/>
        </a:gradFill>
        <a:ln w="9525" cap="flat" cmpd="sng" algn="ctr">
          <a:solidFill>
            <a:schemeClr val="accent2">
              <a:hueOff val="383163"/>
              <a:satOff val="-6257"/>
              <a:lumOff val="392"/>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899179B7-5063-4EC6-AE25-24520EA92DFD}">
      <dsp:nvSpPr>
        <dsp:cNvPr id="0" name=""/>
        <dsp:cNvSpPr/>
      </dsp:nvSpPr>
      <dsp:spPr>
        <a:xfrm>
          <a:off x="0" y="1453811"/>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Previously implemented classes to use: </a:t>
          </a:r>
          <a:endParaRPr lang="en-US" sz="1300" kern="1200"/>
        </a:p>
      </dsp:txBody>
      <dsp:txXfrm>
        <a:off x="0" y="1453811"/>
        <a:ext cx="1280798" cy="726595"/>
      </dsp:txXfrm>
    </dsp:sp>
    <dsp:sp modelId="{52276648-2065-422B-8EE7-7097C9197FC8}">
      <dsp:nvSpPr>
        <dsp:cNvPr id="0" name=""/>
        <dsp:cNvSpPr/>
      </dsp:nvSpPr>
      <dsp:spPr>
        <a:xfrm>
          <a:off x="1376858" y="1486806"/>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Personnel, Patient, Appointment</a:t>
          </a:r>
        </a:p>
      </dsp:txBody>
      <dsp:txXfrm>
        <a:off x="1376858" y="1486806"/>
        <a:ext cx="5027135" cy="659896"/>
      </dsp:txXfrm>
    </dsp:sp>
    <dsp:sp modelId="{CA557720-25AD-4088-9E1C-C14087060C19}">
      <dsp:nvSpPr>
        <dsp:cNvPr id="0" name=""/>
        <dsp:cNvSpPr/>
      </dsp:nvSpPr>
      <dsp:spPr>
        <a:xfrm>
          <a:off x="1280798" y="2146702"/>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10402A82-CF1F-43ED-A3AA-856DA31B7E08}">
      <dsp:nvSpPr>
        <dsp:cNvPr id="0" name=""/>
        <dsp:cNvSpPr/>
      </dsp:nvSpPr>
      <dsp:spPr>
        <a:xfrm>
          <a:off x="0" y="2180406"/>
          <a:ext cx="6403994" cy="0"/>
        </a:xfrm>
        <a:prstGeom prst="line">
          <a:avLst/>
        </a:prstGeom>
        <a:gradFill rotWithShape="0">
          <a:gsLst>
            <a:gs pos="0">
              <a:schemeClr val="accent2">
                <a:hueOff val="574745"/>
                <a:satOff val="-9386"/>
                <a:lumOff val="588"/>
                <a:alphaOff val="0"/>
                <a:tint val="96000"/>
                <a:satMod val="100000"/>
                <a:lumMod val="104000"/>
              </a:schemeClr>
            </a:gs>
            <a:gs pos="78000">
              <a:schemeClr val="accent2">
                <a:hueOff val="574745"/>
                <a:satOff val="-9386"/>
                <a:lumOff val="588"/>
                <a:alphaOff val="0"/>
                <a:shade val="100000"/>
                <a:satMod val="110000"/>
                <a:lumMod val="100000"/>
              </a:schemeClr>
            </a:gs>
          </a:gsLst>
          <a:lin ang="5400000" scaled="0"/>
        </a:gradFill>
        <a:ln w="9525" cap="flat" cmpd="sng" algn="ctr">
          <a:solidFill>
            <a:schemeClr val="accent2">
              <a:hueOff val="574745"/>
              <a:satOff val="-9386"/>
              <a:lumOff val="588"/>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E265E976-526B-4BAB-AFDD-AAF71246C5E7}">
      <dsp:nvSpPr>
        <dsp:cNvPr id="0" name=""/>
        <dsp:cNvSpPr/>
      </dsp:nvSpPr>
      <dsp:spPr>
        <a:xfrm>
          <a:off x="0" y="2180406"/>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t>Use case to be implemented:</a:t>
          </a:r>
          <a:endParaRPr lang="en-US" sz="1300" kern="1200" dirty="0"/>
        </a:p>
      </dsp:txBody>
      <dsp:txXfrm>
        <a:off x="0" y="2180406"/>
        <a:ext cx="1280798" cy="726595"/>
      </dsp:txXfrm>
    </dsp:sp>
    <dsp:sp modelId="{26E8F64E-8693-4E4A-BA86-8DFD450454F6}">
      <dsp:nvSpPr>
        <dsp:cNvPr id="0" name=""/>
        <dsp:cNvSpPr/>
      </dsp:nvSpPr>
      <dsp:spPr>
        <a:xfrm>
          <a:off x="1376858" y="2188948"/>
          <a:ext cx="5027135" cy="170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Determining which tests to run</a:t>
          </a:r>
        </a:p>
      </dsp:txBody>
      <dsp:txXfrm>
        <a:off x="1376858" y="2188948"/>
        <a:ext cx="5027135" cy="170827"/>
      </dsp:txXfrm>
    </dsp:sp>
    <dsp:sp modelId="{0A2C5BFE-CB77-44CD-9ECD-DD299764B3FA}">
      <dsp:nvSpPr>
        <dsp:cNvPr id="0" name=""/>
        <dsp:cNvSpPr/>
      </dsp:nvSpPr>
      <dsp:spPr>
        <a:xfrm>
          <a:off x="1280798" y="2359776"/>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6631AE1F-FBAF-40CA-8551-793813719EE4}">
      <dsp:nvSpPr>
        <dsp:cNvPr id="0" name=""/>
        <dsp:cNvSpPr/>
      </dsp:nvSpPr>
      <dsp:spPr>
        <a:xfrm>
          <a:off x="1376858" y="2368317"/>
          <a:ext cx="5027135" cy="170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Determining the results of the tests</a:t>
          </a:r>
        </a:p>
      </dsp:txBody>
      <dsp:txXfrm>
        <a:off x="1376858" y="2368317"/>
        <a:ext cx="5027135" cy="170827"/>
      </dsp:txXfrm>
    </dsp:sp>
    <dsp:sp modelId="{22980709-38D4-4457-8FD8-DEB17B4D9943}">
      <dsp:nvSpPr>
        <dsp:cNvPr id="0" name=""/>
        <dsp:cNvSpPr/>
      </dsp:nvSpPr>
      <dsp:spPr>
        <a:xfrm>
          <a:off x="1280798" y="2539145"/>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86E6715-02CC-4372-9485-B54A0E55122B}">
      <dsp:nvSpPr>
        <dsp:cNvPr id="0" name=""/>
        <dsp:cNvSpPr/>
      </dsp:nvSpPr>
      <dsp:spPr>
        <a:xfrm>
          <a:off x="1376858" y="2547686"/>
          <a:ext cx="5027135" cy="170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Determining which type of appointment is set</a:t>
          </a:r>
        </a:p>
      </dsp:txBody>
      <dsp:txXfrm>
        <a:off x="1376858" y="2547686"/>
        <a:ext cx="5027135" cy="170827"/>
      </dsp:txXfrm>
    </dsp:sp>
    <dsp:sp modelId="{CE27F19C-0B11-4A15-B0DB-50D3878CEB3B}">
      <dsp:nvSpPr>
        <dsp:cNvPr id="0" name=""/>
        <dsp:cNvSpPr/>
      </dsp:nvSpPr>
      <dsp:spPr>
        <a:xfrm>
          <a:off x="1280798" y="2718514"/>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ABD15B5F-D5BC-48F6-B68A-91B25D989505}">
      <dsp:nvSpPr>
        <dsp:cNvPr id="0" name=""/>
        <dsp:cNvSpPr/>
      </dsp:nvSpPr>
      <dsp:spPr>
        <a:xfrm>
          <a:off x="1376858" y="2727056"/>
          <a:ext cx="5027135" cy="170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Determining if an alert is needed to be sent</a:t>
          </a:r>
        </a:p>
      </dsp:txBody>
      <dsp:txXfrm>
        <a:off x="1376858" y="2727056"/>
        <a:ext cx="5027135" cy="170827"/>
      </dsp:txXfrm>
    </dsp:sp>
    <dsp:sp modelId="{722F3B3B-8EEA-434E-AACB-D6981DEFFB13}">
      <dsp:nvSpPr>
        <dsp:cNvPr id="0" name=""/>
        <dsp:cNvSpPr/>
      </dsp:nvSpPr>
      <dsp:spPr>
        <a:xfrm>
          <a:off x="1280798" y="2897884"/>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56F5F526-8FE7-43A9-9F1E-29D6A67C609E}">
      <dsp:nvSpPr>
        <dsp:cNvPr id="0" name=""/>
        <dsp:cNvSpPr/>
      </dsp:nvSpPr>
      <dsp:spPr>
        <a:xfrm>
          <a:off x="0" y="2907002"/>
          <a:ext cx="6403994" cy="0"/>
        </a:xfrm>
        <a:prstGeom prst="line">
          <a:avLst/>
        </a:prstGeom>
        <a:gradFill rotWithShape="0">
          <a:gsLst>
            <a:gs pos="0">
              <a:schemeClr val="accent2">
                <a:hueOff val="766327"/>
                <a:satOff val="-12515"/>
                <a:lumOff val="784"/>
                <a:alphaOff val="0"/>
                <a:tint val="96000"/>
                <a:satMod val="100000"/>
                <a:lumMod val="104000"/>
              </a:schemeClr>
            </a:gs>
            <a:gs pos="78000">
              <a:schemeClr val="accent2">
                <a:hueOff val="766327"/>
                <a:satOff val="-12515"/>
                <a:lumOff val="784"/>
                <a:alphaOff val="0"/>
                <a:shade val="100000"/>
                <a:satMod val="110000"/>
                <a:lumMod val="100000"/>
              </a:schemeClr>
            </a:gs>
          </a:gsLst>
          <a:lin ang="5400000" scaled="0"/>
        </a:gradFill>
        <a:ln w="9525" cap="flat" cmpd="sng" algn="ctr">
          <a:solidFill>
            <a:schemeClr val="accent2">
              <a:hueOff val="766327"/>
              <a:satOff val="-12515"/>
              <a:lumOff val="784"/>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DDA928AA-FE5A-4937-B5C8-F4D7E684EAD1}">
      <dsp:nvSpPr>
        <dsp:cNvPr id="0" name=""/>
        <dsp:cNvSpPr/>
      </dsp:nvSpPr>
      <dsp:spPr>
        <a:xfrm>
          <a:off x="0" y="2907002"/>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Inputs:</a:t>
          </a:r>
          <a:endParaRPr lang="en-US" sz="1300" kern="1200"/>
        </a:p>
      </dsp:txBody>
      <dsp:txXfrm>
        <a:off x="0" y="2907002"/>
        <a:ext cx="1280798" cy="726595"/>
      </dsp:txXfrm>
    </dsp:sp>
    <dsp:sp modelId="{041BF180-F78B-4BA5-9791-4979E0CBD304}">
      <dsp:nvSpPr>
        <dsp:cNvPr id="0" name=""/>
        <dsp:cNvSpPr/>
      </dsp:nvSpPr>
      <dsp:spPr>
        <a:xfrm>
          <a:off x="1376858" y="2939996"/>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The patient, the personnel, the type, and the appointment of the visit.</a:t>
          </a:r>
        </a:p>
      </dsp:txBody>
      <dsp:txXfrm>
        <a:off x="1376858" y="2939996"/>
        <a:ext cx="5027135" cy="659896"/>
      </dsp:txXfrm>
    </dsp:sp>
    <dsp:sp modelId="{CA22CF1B-276A-4E68-806E-6164C3CEB078}">
      <dsp:nvSpPr>
        <dsp:cNvPr id="0" name=""/>
        <dsp:cNvSpPr/>
      </dsp:nvSpPr>
      <dsp:spPr>
        <a:xfrm>
          <a:off x="1280798" y="3599893"/>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33652BFB-A72E-4B83-A123-4B0E85254C6F}">
      <dsp:nvSpPr>
        <dsp:cNvPr id="0" name=""/>
        <dsp:cNvSpPr/>
      </dsp:nvSpPr>
      <dsp:spPr>
        <a:xfrm>
          <a:off x="0" y="3633597"/>
          <a:ext cx="6403994" cy="0"/>
        </a:xfrm>
        <a:prstGeom prst="line">
          <a:avLst/>
        </a:prstGeom>
        <a:gradFill rotWithShape="0">
          <a:gsLst>
            <a:gs pos="0">
              <a:schemeClr val="accent2">
                <a:hueOff val="957908"/>
                <a:satOff val="-15643"/>
                <a:lumOff val="980"/>
                <a:alphaOff val="0"/>
                <a:tint val="96000"/>
                <a:satMod val="100000"/>
                <a:lumMod val="104000"/>
              </a:schemeClr>
            </a:gs>
            <a:gs pos="78000">
              <a:schemeClr val="accent2">
                <a:hueOff val="957908"/>
                <a:satOff val="-15643"/>
                <a:lumOff val="980"/>
                <a:alphaOff val="0"/>
                <a:shade val="100000"/>
                <a:satMod val="110000"/>
                <a:lumMod val="100000"/>
              </a:schemeClr>
            </a:gs>
          </a:gsLst>
          <a:lin ang="5400000" scaled="0"/>
        </a:gradFill>
        <a:ln w="9525" cap="flat" cmpd="sng" algn="ctr">
          <a:solidFill>
            <a:schemeClr val="accent2">
              <a:hueOff val="957908"/>
              <a:satOff val="-15643"/>
              <a:lumOff val="98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A574B791-B52D-4919-874E-5AFEE5C44C97}">
      <dsp:nvSpPr>
        <dsp:cNvPr id="0" name=""/>
        <dsp:cNvSpPr/>
      </dsp:nvSpPr>
      <dsp:spPr>
        <a:xfrm>
          <a:off x="0" y="3633597"/>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Outputs:</a:t>
          </a:r>
          <a:endParaRPr lang="en-US" sz="1300" kern="1200"/>
        </a:p>
      </dsp:txBody>
      <dsp:txXfrm>
        <a:off x="0" y="3633597"/>
        <a:ext cx="1280798" cy="726595"/>
      </dsp:txXfrm>
    </dsp:sp>
    <dsp:sp modelId="{AE406B8E-57C0-4DBF-8E4C-6ADE14AED958}">
      <dsp:nvSpPr>
        <dsp:cNvPr id="0" name=""/>
        <dsp:cNvSpPr/>
      </dsp:nvSpPr>
      <dsp:spPr>
        <a:xfrm>
          <a:off x="1376858" y="3666592"/>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The tests that were run and the subsequent results of those tests. Sends an alert if there is a positive test.</a:t>
          </a:r>
        </a:p>
      </dsp:txBody>
      <dsp:txXfrm>
        <a:off x="1376858" y="3666592"/>
        <a:ext cx="5027135" cy="659896"/>
      </dsp:txXfrm>
    </dsp:sp>
    <dsp:sp modelId="{B292B1BB-45A8-40B4-B2A1-7F56AC111629}">
      <dsp:nvSpPr>
        <dsp:cNvPr id="0" name=""/>
        <dsp:cNvSpPr/>
      </dsp:nvSpPr>
      <dsp:spPr>
        <a:xfrm>
          <a:off x="1280798" y="4326488"/>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163ACE84-11B2-47A2-B8AD-762A9E5AD634}">
      <dsp:nvSpPr>
        <dsp:cNvPr id="0" name=""/>
        <dsp:cNvSpPr/>
      </dsp:nvSpPr>
      <dsp:spPr>
        <a:xfrm>
          <a:off x="0" y="4360192"/>
          <a:ext cx="6403994" cy="0"/>
        </a:xfrm>
        <a:prstGeom prst="line">
          <a:avLst/>
        </a:prstGeom>
        <a:gradFill rotWithShape="0">
          <a:gsLst>
            <a:gs pos="0">
              <a:schemeClr val="accent2">
                <a:hueOff val="1149490"/>
                <a:satOff val="-18772"/>
                <a:lumOff val="1176"/>
                <a:alphaOff val="0"/>
                <a:tint val="96000"/>
                <a:satMod val="100000"/>
                <a:lumMod val="104000"/>
              </a:schemeClr>
            </a:gs>
            <a:gs pos="78000">
              <a:schemeClr val="accent2">
                <a:hueOff val="1149490"/>
                <a:satOff val="-18772"/>
                <a:lumOff val="1176"/>
                <a:alphaOff val="0"/>
                <a:shade val="100000"/>
                <a:satMod val="110000"/>
                <a:lumMod val="100000"/>
              </a:schemeClr>
            </a:gs>
          </a:gsLst>
          <a:lin ang="5400000" scaled="0"/>
        </a:gradFill>
        <a:ln w="9525" cap="flat" cmpd="sng" algn="ctr">
          <a:solidFill>
            <a:schemeClr val="accent2">
              <a:hueOff val="1149490"/>
              <a:satOff val="-18772"/>
              <a:lumOff val="1176"/>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F7A52A68-82BE-429E-B86A-2178F6EBF80D}">
      <dsp:nvSpPr>
        <dsp:cNvPr id="0" name=""/>
        <dsp:cNvSpPr/>
      </dsp:nvSpPr>
      <dsp:spPr>
        <a:xfrm>
          <a:off x="0" y="4360192"/>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Time for completion:</a:t>
          </a:r>
          <a:endParaRPr lang="en-US" sz="1300" kern="1200"/>
        </a:p>
      </dsp:txBody>
      <dsp:txXfrm>
        <a:off x="0" y="4360192"/>
        <a:ext cx="1280798" cy="726595"/>
      </dsp:txXfrm>
    </dsp:sp>
    <dsp:sp modelId="{520C4399-8993-4DF0-AA9D-8C7A276E33AC}">
      <dsp:nvSpPr>
        <dsp:cNvPr id="0" name=""/>
        <dsp:cNvSpPr/>
      </dsp:nvSpPr>
      <dsp:spPr>
        <a:xfrm>
          <a:off x="1376858" y="4393187"/>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dirty="0"/>
            <a:t>To be completed by April 22, 2020</a:t>
          </a:r>
        </a:p>
      </dsp:txBody>
      <dsp:txXfrm>
        <a:off x="1376858" y="4393187"/>
        <a:ext cx="5027135" cy="659896"/>
      </dsp:txXfrm>
    </dsp:sp>
    <dsp:sp modelId="{67C7F19C-9674-49AC-87E6-DC50966E37BA}">
      <dsp:nvSpPr>
        <dsp:cNvPr id="0" name=""/>
        <dsp:cNvSpPr/>
      </dsp:nvSpPr>
      <dsp:spPr>
        <a:xfrm>
          <a:off x="1280798" y="5053083"/>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5C1ACF-3ABE-48CC-BDB8-7E7A44CE40EB}">
      <dsp:nvSpPr>
        <dsp:cNvPr id="0" name=""/>
        <dsp:cNvSpPr/>
      </dsp:nvSpPr>
      <dsp:spPr>
        <a:xfrm>
          <a:off x="0" y="621"/>
          <a:ext cx="6403994" cy="0"/>
        </a:xfrm>
        <a:prstGeom prst="lin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F37EFF21-C313-45D9-BC86-4009479257F3}">
      <dsp:nvSpPr>
        <dsp:cNvPr id="0" name=""/>
        <dsp:cNvSpPr/>
      </dsp:nvSpPr>
      <dsp:spPr>
        <a:xfrm>
          <a:off x="0" y="621"/>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Goal:</a:t>
          </a:r>
          <a:endParaRPr lang="en-US" sz="1300" kern="1200"/>
        </a:p>
      </dsp:txBody>
      <dsp:txXfrm>
        <a:off x="0" y="621"/>
        <a:ext cx="1280798" cy="726595"/>
      </dsp:txXfrm>
    </dsp:sp>
    <dsp:sp modelId="{3F75CC65-657C-410D-8307-7913F52533AA}">
      <dsp:nvSpPr>
        <dsp:cNvPr id="0" name=""/>
        <dsp:cNvSpPr/>
      </dsp:nvSpPr>
      <dsp:spPr>
        <a:xfrm>
          <a:off x="1376858" y="33615"/>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Creating Invoices to send to patients showing them their cost of the visit, while also keeping track of if the patient has paid their bill.</a:t>
          </a:r>
        </a:p>
      </dsp:txBody>
      <dsp:txXfrm>
        <a:off x="1376858" y="33615"/>
        <a:ext cx="5027135" cy="659896"/>
      </dsp:txXfrm>
    </dsp:sp>
    <dsp:sp modelId="{62229B6A-306F-49B7-9F29-3DCA8E5AF7A4}">
      <dsp:nvSpPr>
        <dsp:cNvPr id="0" name=""/>
        <dsp:cNvSpPr/>
      </dsp:nvSpPr>
      <dsp:spPr>
        <a:xfrm>
          <a:off x="1280798" y="693511"/>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8AA1154C-4AE3-4266-9974-49896D17AD72}">
      <dsp:nvSpPr>
        <dsp:cNvPr id="0" name=""/>
        <dsp:cNvSpPr/>
      </dsp:nvSpPr>
      <dsp:spPr>
        <a:xfrm>
          <a:off x="0" y="727216"/>
          <a:ext cx="6403994" cy="0"/>
        </a:xfrm>
        <a:prstGeom prst="line">
          <a:avLst/>
        </a:prstGeom>
        <a:gradFill rotWithShape="0">
          <a:gsLst>
            <a:gs pos="0">
              <a:schemeClr val="accent2">
                <a:hueOff val="191582"/>
                <a:satOff val="-3129"/>
                <a:lumOff val="196"/>
                <a:alphaOff val="0"/>
                <a:tint val="96000"/>
                <a:satMod val="100000"/>
                <a:lumMod val="104000"/>
              </a:schemeClr>
            </a:gs>
            <a:gs pos="78000">
              <a:schemeClr val="accent2">
                <a:hueOff val="191582"/>
                <a:satOff val="-3129"/>
                <a:lumOff val="196"/>
                <a:alphaOff val="0"/>
                <a:shade val="100000"/>
                <a:satMod val="110000"/>
                <a:lumMod val="100000"/>
              </a:schemeClr>
            </a:gs>
          </a:gsLst>
          <a:lin ang="5400000" scaled="0"/>
        </a:gradFill>
        <a:ln w="9525" cap="flat" cmpd="sng" algn="ctr">
          <a:solidFill>
            <a:schemeClr val="accent2">
              <a:hueOff val="191582"/>
              <a:satOff val="-3129"/>
              <a:lumOff val="196"/>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EF3A8E3D-82FE-4D53-9D5F-D858E1A54A5E}">
      <dsp:nvSpPr>
        <dsp:cNvPr id="0" name=""/>
        <dsp:cNvSpPr/>
      </dsp:nvSpPr>
      <dsp:spPr>
        <a:xfrm>
          <a:off x="0" y="727216"/>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Classes to be implemented:</a:t>
          </a:r>
          <a:endParaRPr lang="en-US" sz="1300" kern="1200"/>
        </a:p>
      </dsp:txBody>
      <dsp:txXfrm>
        <a:off x="0" y="727216"/>
        <a:ext cx="1280798" cy="726595"/>
      </dsp:txXfrm>
    </dsp:sp>
    <dsp:sp modelId="{64FE4E0E-34C3-4F52-9734-7312D9F703A7}">
      <dsp:nvSpPr>
        <dsp:cNvPr id="0" name=""/>
        <dsp:cNvSpPr/>
      </dsp:nvSpPr>
      <dsp:spPr>
        <a:xfrm>
          <a:off x="1376858" y="760211"/>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Invoice, Payment</a:t>
          </a:r>
        </a:p>
      </dsp:txBody>
      <dsp:txXfrm>
        <a:off x="1376858" y="760211"/>
        <a:ext cx="5027135" cy="659896"/>
      </dsp:txXfrm>
    </dsp:sp>
    <dsp:sp modelId="{CD3BD023-E582-48AC-B1D5-A0017D83A0BA}">
      <dsp:nvSpPr>
        <dsp:cNvPr id="0" name=""/>
        <dsp:cNvSpPr/>
      </dsp:nvSpPr>
      <dsp:spPr>
        <a:xfrm>
          <a:off x="1280798" y="1420107"/>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1A7190A6-9108-4CB2-BEF1-F7BA99B78E05}">
      <dsp:nvSpPr>
        <dsp:cNvPr id="0" name=""/>
        <dsp:cNvSpPr/>
      </dsp:nvSpPr>
      <dsp:spPr>
        <a:xfrm>
          <a:off x="0" y="1453811"/>
          <a:ext cx="6403994" cy="0"/>
        </a:xfrm>
        <a:prstGeom prst="line">
          <a:avLst/>
        </a:prstGeom>
        <a:gradFill rotWithShape="0">
          <a:gsLst>
            <a:gs pos="0">
              <a:schemeClr val="accent2">
                <a:hueOff val="383163"/>
                <a:satOff val="-6257"/>
                <a:lumOff val="392"/>
                <a:alphaOff val="0"/>
                <a:tint val="96000"/>
                <a:satMod val="100000"/>
                <a:lumMod val="104000"/>
              </a:schemeClr>
            </a:gs>
            <a:gs pos="78000">
              <a:schemeClr val="accent2">
                <a:hueOff val="383163"/>
                <a:satOff val="-6257"/>
                <a:lumOff val="392"/>
                <a:alphaOff val="0"/>
                <a:shade val="100000"/>
                <a:satMod val="110000"/>
                <a:lumMod val="100000"/>
              </a:schemeClr>
            </a:gs>
          </a:gsLst>
          <a:lin ang="5400000" scaled="0"/>
        </a:gradFill>
        <a:ln w="9525" cap="flat" cmpd="sng" algn="ctr">
          <a:solidFill>
            <a:schemeClr val="accent2">
              <a:hueOff val="383163"/>
              <a:satOff val="-6257"/>
              <a:lumOff val="392"/>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324DF6DF-18CD-4065-9872-CB4D32471F1E}">
      <dsp:nvSpPr>
        <dsp:cNvPr id="0" name=""/>
        <dsp:cNvSpPr/>
      </dsp:nvSpPr>
      <dsp:spPr>
        <a:xfrm>
          <a:off x="0" y="1453811"/>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Previously implemented classes to use: </a:t>
          </a:r>
          <a:endParaRPr lang="en-US" sz="1300" kern="1200"/>
        </a:p>
      </dsp:txBody>
      <dsp:txXfrm>
        <a:off x="0" y="1453811"/>
        <a:ext cx="1280798" cy="726595"/>
      </dsp:txXfrm>
    </dsp:sp>
    <dsp:sp modelId="{5447D1EB-6CBF-48AC-A1F0-D32BB68120F4}">
      <dsp:nvSpPr>
        <dsp:cNvPr id="0" name=""/>
        <dsp:cNvSpPr/>
      </dsp:nvSpPr>
      <dsp:spPr>
        <a:xfrm>
          <a:off x="1376858" y="1486806"/>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Visit</a:t>
          </a:r>
        </a:p>
      </dsp:txBody>
      <dsp:txXfrm>
        <a:off x="1376858" y="1486806"/>
        <a:ext cx="5027135" cy="659896"/>
      </dsp:txXfrm>
    </dsp:sp>
    <dsp:sp modelId="{8AB7D5AC-C42D-478B-81B8-38AA6BD54EB2}">
      <dsp:nvSpPr>
        <dsp:cNvPr id="0" name=""/>
        <dsp:cNvSpPr/>
      </dsp:nvSpPr>
      <dsp:spPr>
        <a:xfrm>
          <a:off x="1280798" y="2146702"/>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465106F7-1DF4-46B7-AA12-453F37895EAC}">
      <dsp:nvSpPr>
        <dsp:cNvPr id="0" name=""/>
        <dsp:cNvSpPr/>
      </dsp:nvSpPr>
      <dsp:spPr>
        <a:xfrm>
          <a:off x="0" y="2180406"/>
          <a:ext cx="6403994" cy="0"/>
        </a:xfrm>
        <a:prstGeom prst="line">
          <a:avLst/>
        </a:prstGeom>
        <a:gradFill rotWithShape="0">
          <a:gsLst>
            <a:gs pos="0">
              <a:schemeClr val="accent2">
                <a:hueOff val="574745"/>
                <a:satOff val="-9386"/>
                <a:lumOff val="588"/>
                <a:alphaOff val="0"/>
                <a:tint val="96000"/>
                <a:satMod val="100000"/>
                <a:lumMod val="104000"/>
              </a:schemeClr>
            </a:gs>
            <a:gs pos="78000">
              <a:schemeClr val="accent2">
                <a:hueOff val="574745"/>
                <a:satOff val="-9386"/>
                <a:lumOff val="588"/>
                <a:alphaOff val="0"/>
                <a:shade val="100000"/>
                <a:satMod val="110000"/>
                <a:lumMod val="100000"/>
              </a:schemeClr>
            </a:gs>
          </a:gsLst>
          <a:lin ang="5400000" scaled="0"/>
        </a:gradFill>
        <a:ln w="9525" cap="flat" cmpd="sng" algn="ctr">
          <a:solidFill>
            <a:schemeClr val="accent2">
              <a:hueOff val="574745"/>
              <a:satOff val="-9386"/>
              <a:lumOff val="588"/>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81EF0964-DB6C-44DA-BD1A-F5D030D98CEF}">
      <dsp:nvSpPr>
        <dsp:cNvPr id="0" name=""/>
        <dsp:cNvSpPr/>
      </dsp:nvSpPr>
      <dsp:spPr>
        <a:xfrm>
          <a:off x="0" y="2180406"/>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Use case to be implemented:</a:t>
          </a:r>
          <a:endParaRPr lang="en-US" sz="1300" kern="1200"/>
        </a:p>
      </dsp:txBody>
      <dsp:txXfrm>
        <a:off x="0" y="2180406"/>
        <a:ext cx="1280798" cy="726595"/>
      </dsp:txXfrm>
    </dsp:sp>
    <dsp:sp modelId="{FE6FAB37-BF69-4C8C-8987-D75B1936B4AD}">
      <dsp:nvSpPr>
        <dsp:cNvPr id="0" name=""/>
        <dsp:cNvSpPr/>
      </dsp:nvSpPr>
      <dsp:spPr>
        <a:xfrm>
          <a:off x="1376858" y="2191759"/>
          <a:ext cx="5027135" cy="227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Determining they type of visit</a:t>
          </a:r>
        </a:p>
      </dsp:txBody>
      <dsp:txXfrm>
        <a:off x="1376858" y="2191759"/>
        <a:ext cx="5027135" cy="227061"/>
      </dsp:txXfrm>
    </dsp:sp>
    <dsp:sp modelId="{8E49BBEF-41BB-467C-8532-41795AE60BAB}">
      <dsp:nvSpPr>
        <dsp:cNvPr id="0" name=""/>
        <dsp:cNvSpPr/>
      </dsp:nvSpPr>
      <dsp:spPr>
        <a:xfrm>
          <a:off x="1280798" y="2418820"/>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31603543-CE2C-4BBE-B778-E5354BDA5839}">
      <dsp:nvSpPr>
        <dsp:cNvPr id="0" name=""/>
        <dsp:cNvSpPr/>
      </dsp:nvSpPr>
      <dsp:spPr>
        <a:xfrm>
          <a:off x="1376858" y="2430173"/>
          <a:ext cx="5027135" cy="227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Determining if the patient paid the invoice</a:t>
          </a:r>
        </a:p>
      </dsp:txBody>
      <dsp:txXfrm>
        <a:off x="1376858" y="2430173"/>
        <a:ext cx="5027135" cy="227061"/>
      </dsp:txXfrm>
    </dsp:sp>
    <dsp:sp modelId="{3170DA93-9440-4984-99F6-D5525A6152E3}">
      <dsp:nvSpPr>
        <dsp:cNvPr id="0" name=""/>
        <dsp:cNvSpPr/>
      </dsp:nvSpPr>
      <dsp:spPr>
        <a:xfrm>
          <a:off x="1280798" y="2657235"/>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192F1D01-9506-4B2C-8917-57296C6C0E0A}">
      <dsp:nvSpPr>
        <dsp:cNvPr id="0" name=""/>
        <dsp:cNvSpPr/>
      </dsp:nvSpPr>
      <dsp:spPr>
        <a:xfrm>
          <a:off x="1376858" y="2668588"/>
          <a:ext cx="5027135" cy="227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Determining the type of payment</a:t>
          </a:r>
        </a:p>
      </dsp:txBody>
      <dsp:txXfrm>
        <a:off x="1376858" y="2668588"/>
        <a:ext cx="5027135" cy="227061"/>
      </dsp:txXfrm>
    </dsp:sp>
    <dsp:sp modelId="{E61BACCE-435F-4634-A0F7-12E3CDC5CBB9}">
      <dsp:nvSpPr>
        <dsp:cNvPr id="0" name=""/>
        <dsp:cNvSpPr/>
      </dsp:nvSpPr>
      <dsp:spPr>
        <a:xfrm>
          <a:off x="1280798" y="2895649"/>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9572AC18-1716-48E8-87CB-A6FB843FB957}">
      <dsp:nvSpPr>
        <dsp:cNvPr id="0" name=""/>
        <dsp:cNvSpPr/>
      </dsp:nvSpPr>
      <dsp:spPr>
        <a:xfrm>
          <a:off x="0" y="2907002"/>
          <a:ext cx="6403994" cy="0"/>
        </a:xfrm>
        <a:prstGeom prst="line">
          <a:avLst/>
        </a:prstGeom>
        <a:gradFill rotWithShape="0">
          <a:gsLst>
            <a:gs pos="0">
              <a:schemeClr val="accent2">
                <a:hueOff val="766327"/>
                <a:satOff val="-12515"/>
                <a:lumOff val="784"/>
                <a:alphaOff val="0"/>
                <a:tint val="96000"/>
                <a:satMod val="100000"/>
                <a:lumMod val="104000"/>
              </a:schemeClr>
            </a:gs>
            <a:gs pos="78000">
              <a:schemeClr val="accent2">
                <a:hueOff val="766327"/>
                <a:satOff val="-12515"/>
                <a:lumOff val="784"/>
                <a:alphaOff val="0"/>
                <a:shade val="100000"/>
                <a:satMod val="110000"/>
                <a:lumMod val="100000"/>
              </a:schemeClr>
            </a:gs>
          </a:gsLst>
          <a:lin ang="5400000" scaled="0"/>
        </a:gradFill>
        <a:ln w="9525" cap="flat" cmpd="sng" algn="ctr">
          <a:solidFill>
            <a:schemeClr val="accent2">
              <a:hueOff val="766327"/>
              <a:satOff val="-12515"/>
              <a:lumOff val="784"/>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755118EE-F912-45CA-93D4-76C2B69785DA}">
      <dsp:nvSpPr>
        <dsp:cNvPr id="0" name=""/>
        <dsp:cNvSpPr/>
      </dsp:nvSpPr>
      <dsp:spPr>
        <a:xfrm>
          <a:off x="0" y="2907002"/>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Inputs:</a:t>
          </a:r>
          <a:endParaRPr lang="en-US" sz="1300" kern="1200"/>
        </a:p>
      </dsp:txBody>
      <dsp:txXfrm>
        <a:off x="0" y="2907002"/>
        <a:ext cx="1280798" cy="726595"/>
      </dsp:txXfrm>
    </dsp:sp>
    <dsp:sp modelId="{EC38ED08-BD95-4035-B600-50E67D3DD958}">
      <dsp:nvSpPr>
        <dsp:cNvPr id="0" name=""/>
        <dsp:cNvSpPr/>
      </dsp:nvSpPr>
      <dsp:spPr>
        <a:xfrm>
          <a:off x="1376858" y="2939996"/>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The visit, the cost, the amount paid, the date created and the reference number of the invoice</a:t>
          </a:r>
        </a:p>
      </dsp:txBody>
      <dsp:txXfrm>
        <a:off x="1376858" y="2939996"/>
        <a:ext cx="5027135" cy="659896"/>
      </dsp:txXfrm>
    </dsp:sp>
    <dsp:sp modelId="{AFBD017C-11F7-4CD9-8D0F-ED53F52CA980}">
      <dsp:nvSpPr>
        <dsp:cNvPr id="0" name=""/>
        <dsp:cNvSpPr/>
      </dsp:nvSpPr>
      <dsp:spPr>
        <a:xfrm>
          <a:off x="1280798" y="3599893"/>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8E3A1D50-FC4D-4AF3-BEFE-7CD01B67B3ED}">
      <dsp:nvSpPr>
        <dsp:cNvPr id="0" name=""/>
        <dsp:cNvSpPr/>
      </dsp:nvSpPr>
      <dsp:spPr>
        <a:xfrm>
          <a:off x="0" y="3633597"/>
          <a:ext cx="6403994" cy="0"/>
        </a:xfrm>
        <a:prstGeom prst="line">
          <a:avLst/>
        </a:prstGeom>
        <a:gradFill rotWithShape="0">
          <a:gsLst>
            <a:gs pos="0">
              <a:schemeClr val="accent2">
                <a:hueOff val="957908"/>
                <a:satOff val="-15643"/>
                <a:lumOff val="980"/>
                <a:alphaOff val="0"/>
                <a:tint val="96000"/>
                <a:satMod val="100000"/>
                <a:lumMod val="104000"/>
              </a:schemeClr>
            </a:gs>
            <a:gs pos="78000">
              <a:schemeClr val="accent2">
                <a:hueOff val="957908"/>
                <a:satOff val="-15643"/>
                <a:lumOff val="980"/>
                <a:alphaOff val="0"/>
                <a:shade val="100000"/>
                <a:satMod val="110000"/>
                <a:lumMod val="100000"/>
              </a:schemeClr>
            </a:gs>
          </a:gsLst>
          <a:lin ang="5400000" scaled="0"/>
        </a:gradFill>
        <a:ln w="9525" cap="flat" cmpd="sng" algn="ctr">
          <a:solidFill>
            <a:schemeClr val="accent2">
              <a:hueOff val="957908"/>
              <a:satOff val="-15643"/>
              <a:lumOff val="98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7C4DF20B-F5D5-411F-A682-25DF09A3EA82}">
      <dsp:nvSpPr>
        <dsp:cNvPr id="0" name=""/>
        <dsp:cNvSpPr/>
      </dsp:nvSpPr>
      <dsp:spPr>
        <a:xfrm>
          <a:off x="0" y="3633597"/>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Outputs:</a:t>
          </a:r>
          <a:endParaRPr lang="en-US" sz="1300" kern="1200"/>
        </a:p>
      </dsp:txBody>
      <dsp:txXfrm>
        <a:off x="0" y="3633597"/>
        <a:ext cx="1280798" cy="726595"/>
      </dsp:txXfrm>
    </dsp:sp>
    <dsp:sp modelId="{86516058-1676-4ACC-BEC4-47ABBDFBC54E}">
      <dsp:nvSpPr>
        <dsp:cNvPr id="0" name=""/>
        <dsp:cNvSpPr/>
      </dsp:nvSpPr>
      <dsp:spPr>
        <a:xfrm>
          <a:off x="1376858" y="3666592"/>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The invoice will be used for billing purposes and help in generating reports</a:t>
          </a:r>
        </a:p>
      </dsp:txBody>
      <dsp:txXfrm>
        <a:off x="1376858" y="3666592"/>
        <a:ext cx="5027135" cy="659896"/>
      </dsp:txXfrm>
    </dsp:sp>
    <dsp:sp modelId="{44482295-7CA9-4B94-89A2-440B404D51A3}">
      <dsp:nvSpPr>
        <dsp:cNvPr id="0" name=""/>
        <dsp:cNvSpPr/>
      </dsp:nvSpPr>
      <dsp:spPr>
        <a:xfrm>
          <a:off x="1280798" y="4326488"/>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D46AE6C5-11F3-453B-8FB9-065F04211A4F}">
      <dsp:nvSpPr>
        <dsp:cNvPr id="0" name=""/>
        <dsp:cNvSpPr/>
      </dsp:nvSpPr>
      <dsp:spPr>
        <a:xfrm>
          <a:off x="0" y="4360192"/>
          <a:ext cx="6403994" cy="0"/>
        </a:xfrm>
        <a:prstGeom prst="line">
          <a:avLst/>
        </a:prstGeom>
        <a:gradFill rotWithShape="0">
          <a:gsLst>
            <a:gs pos="0">
              <a:schemeClr val="accent2">
                <a:hueOff val="1149490"/>
                <a:satOff val="-18772"/>
                <a:lumOff val="1176"/>
                <a:alphaOff val="0"/>
                <a:tint val="96000"/>
                <a:satMod val="100000"/>
                <a:lumMod val="104000"/>
              </a:schemeClr>
            </a:gs>
            <a:gs pos="78000">
              <a:schemeClr val="accent2">
                <a:hueOff val="1149490"/>
                <a:satOff val="-18772"/>
                <a:lumOff val="1176"/>
                <a:alphaOff val="0"/>
                <a:shade val="100000"/>
                <a:satMod val="110000"/>
                <a:lumMod val="100000"/>
              </a:schemeClr>
            </a:gs>
          </a:gsLst>
          <a:lin ang="5400000" scaled="0"/>
        </a:gradFill>
        <a:ln w="9525" cap="flat" cmpd="sng" algn="ctr">
          <a:solidFill>
            <a:schemeClr val="accent2">
              <a:hueOff val="1149490"/>
              <a:satOff val="-18772"/>
              <a:lumOff val="1176"/>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3275A080-322F-4CEB-A6B7-CA79D493F947}">
      <dsp:nvSpPr>
        <dsp:cNvPr id="0" name=""/>
        <dsp:cNvSpPr/>
      </dsp:nvSpPr>
      <dsp:spPr>
        <a:xfrm>
          <a:off x="0" y="4360192"/>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Time for completion:</a:t>
          </a:r>
          <a:endParaRPr lang="en-US" sz="1300" kern="1200"/>
        </a:p>
      </dsp:txBody>
      <dsp:txXfrm>
        <a:off x="0" y="4360192"/>
        <a:ext cx="1280798" cy="726595"/>
      </dsp:txXfrm>
    </dsp:sp>
    <dsp:sp modelId="{07651A38-9CA1-4269-9CD9-02DA2FC9D007}">
      <dsp:nvSpPr>
        <dsp:cNvPr id="0" name=""/>
        <dsp:cNvSpPr/>
      </dsp:nvSpPr>
      <dsp:spPr>
        <a:xfrm>
          <a:off x="1376858" y="4393187"/>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To be completed by April 23, 2020</a:t>
          </a:r>
        </a:p>
      </dsp:txBody>
      <dsp:txXfrm>
        <a:off x="1376858" y="4393187"/>
        <a:ext cx="5027135" cy="659896"/>
      </dsp:txXfrm>
    </dsp:sp>
    <dsp:sp modelId="{383225FB-4958-4B2D-B242-A264EF0CE889}">
      <dsp:nvSpPr>
        <dsp:cNvPr id="0" name=""/>
        <dsp:cNvSpPr/>
      </dsp:nvSpPr>
      <dsp:spPr>
        <a:xfrm>
          <a:off x="1280798" y="5053083"/>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3193DC-EB26-4FE7-B856-4317B361977F}">
      <dsp:nvSpPr>
        <dsp:cNvPr id="0" name=""/>
        <dsp:cNvSpPr/>
      </dsp:nvSpPr>
      <dsp:spPr>
        <a:xfrm>
          <a:off x="0" y="621"/>
          <a:ext cx="6403994" cy="0"/>
        </a:xfrm>
        <a:prstGeom prst="lin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14D28751-D2C0-4563-9C93-475602BC05C9}">
      <dsp:nvSpPr>
        <dsp:cNvPr id="0" name=""/>
        <dsp:cNvSpPr/>
      </dsp:nvSpPr>
      <dsp:spPr>
        <a:xfrm>
          <a:off x="0" y="621"/>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Goal:</a:t>
          </a:r>
          <a:endParaRPr lang="en-US" sz="1300" kern="1200"/>
        </a:p>
      </dsp:txBody>
      <dsp:txXfrm>
        <a:off x="0" y="621"/>
        <a:ext cx="1280798" cy="726595"/>
      </dsp:txXfrm>
    </dsp:sp>
    <dsp:sp modelId="{A086DDCD-6A7C-4A6A-AA89-CBE28E4AFB63}">
      <dsp:nvSpPr>
        <dsp:cNvPr id="0" name=""/>
        <dsp:cNvSpPr/>
      </dsp:nvSpPr>
      <dsp:spPr>
        <a:xfrm>
          <a:off x="1376858" y="33615"/>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Verification that the person is allowed to access the system by checking their KSU ID against a database of KSU students and employees.</a:t>
          </a:r>
        </a:p>
      </dsp:txBody>
      <dsp:txXfrm>
        <a:off x="1376858" y="33615"/>
        <a:ext cx="5027135" cy="659896"/>
      </dsp:txXfrm>
    </dsp:sp>
    <dsp:sp modelId="{F51200F0-202C-4CC7-938B-3DF5DD290080}">
      <dsp:nvSpPr>
        <dsp:cNvPr id="0" name=""/>
        <dsp:cNvSpPr/>
      </dsp:nvSpPr>
      <dsp:spPr>
        <a:xfrm>
          <a:off x="1280798" y="693511"/>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7E5E6EE0-7D47-4EFB-A2E5-625BB408E228}">
      <dsp:nvSpPr>
        <dsp:cNvPr id="0" name=""/>
        <dsp:cNvSpPr/>
      </dsp:nvSpPr>
      <dsp:spPr>
        <a:xfrm>
          <a:off x="0" y="727216"/>
          <a:ext cx="6403994" cy="0"/>
        </a:xfrm>
        <a:prstGeom prst="line">
          <a:avLst/>
        </a:prstGeom>
        <a:gradFill rotWithShape="0">
          <a:gsLst>
            <a:gs pos="0">
              <a:schemeClr val="accent2">
                <a:hueOff val="191582"/>
                <a:satOff val="-3129"/>
                <a:lumOff val="196"/>
                <a:alphaOff val="0"/>
                <a:tint val="96000"/>
                <a:satMod val="100000"/>
                <a:lumMod val="104000"/>
              </a:schemeClr>
            </a:gs>
            <a:gs pos="78000">
              <a:schemeClr val="accent2">
                <a:hueOff val="191582"/>
                <a:satOff val="-3129"/>
                <a:lumOff val="196"/>
                <a:alphaOff val="0"/>
                <a:shade val="100000"/>
                <a:satMod val="110000"/>
                <a:lumMod val="100000"/>
              </a:schemeClr>
            </a:gs>
          </a:gsLst>
          <a:lin ang="5400000" scaled="0"/>
        </a:gradFill>
        <a:ln w="9525" cap="flat" cmpd="sng" algn="ctr">
          <a:solidFill>
            <a:schemeClr val="accent2">
              <a:hueOff val="191582"/>
              <a:satOff val="-3129"/>
              <a:lumOff val="196"/>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7B1149CB-5D37-4ECA-81FC-FDF87399D3FA}">
      <dsp:nvSpPr>
        <dsp:cNvPr id="0" name=""/>
        <dsp:cNvSpPr/>
      </dsp:nvSpPr>
      <dsp:spPr>
        <a:xfrm>
          <a:off x="0" y="727216"/>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Classes to be implemented:</a:t>
          </a:r>
          <a:endParaRPr lang="en-US" sz="1300" kern="1200"/>
        </a:p>
      </dsp:txBody>
      <dsp:txXfrm>
        <a:off x="0" y="727216"/>
        <a:ext cx="1280798" cy="726595"/>
      </dsp:txXfrm>
    </dsp:sp>
    <dsp:sp modelId="{6D341682-472E-4E55-904C-63012C80CC84}">
      <dsp:nvSpPr>
        <dsp:cNvPr id="0" name=""/>
        <dsp:cNvSpPr/>
      </dsp:nvSpPr>
      <dsp:spPr>
        <a:xfrm>
          <a:off x="1376858" y="760211"/>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Patient, Personnel.</a:t>
          </a:r>
        </a:p>
      </dsp:txBody>
      <dsp:txXfrm>
        <a:off x="1376858" y="760211"/>
        <a:ext cx="5027135" cy="659896"/>
      </dsp:txXfrm>
    </dsp:sp>
    <dsp:sp modelId="{1F4B9A2D-9D95-47ED-B06A-D3D5DA105C74}">
      <dsp:nvSpPr>
        <dsp:cNvPr id="0" name=""/>
        <dsp:cNvSpPr/>
      </dsp:nvSpPr>
      <dsp:spPr>
        <a:xfrm>
          <a:off x="1280798" y="1420107"/>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467C3DD5-5572-4A55-84C5-8245C8789B85}">
      <dsp:nvSpPr>
        <dsp:cNvPr id="0" name=""/>
        <dsp:cNvSpPr/>
      </dsp:nvSpPr>
      <dsp:spPr>
        <a:xfrm>
          <a:off x="0" y="1453811"/>
          <a:ext cx="6403994" cy="0"/>
        </a:xfrm>
        <a:prstGeom prst="line">
          <a:avLst/>
        </a:prstGeom>
        <a:gradFill rotWithShape="0">
          <a:gsLst>
            <a:gs pos="0">
              <a:schemeClr val="accent2">
                <a:hueOff val="383163"/>
                <a:satOff val="-6257"/>
                <a:lumOff val="392"/>
                <a:alphaOff val="0"/>
                <a:tint val="96000"/>
                <a:satMod val="100000"/>
                <a:lumMod val="104000"/>
              </a:schemeClr>
            </a:gs>
            <a:gs pos="78000">
              <a:schemeClr val="accent2">
                <a:hueOff val="383163"/>
                <a:satOff val="-6257"/>
                <a:lumOff val="392"/>
                <a:alphaOff val="0"/>
                <a:shade val="100000"/>
                <a:satMod val="110000"/>
                <a:lumMod val="100000"/>
              </a:schemeClr>
            </a:gs>
          </a:gsLst>
          <a:lin ang="5400000" scaled="0"/>
        </a:gradFill>
        <a:ln w="9525" cap="flat" cmpd="sng" algn="ctr">
          <a:solidFill>
            <a:schemeClr val="accent2">
              <a:hueOff val="383163"/>
              <a:satOff val="-6257"/>
              <a:lumOff val="392"/>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69F4FFC9-5DDD-43CD-9585-A252F9EA9124}">
      <dsp:nvSpPr>
        <dsp:cNvPr id="0" name=""/>
        <dsp:cNvSpPr/>
      </dsp:nvSpPr>
      <dsp:spPr>
        <a:xfrm>
          <a:off x="0" y="1453811"/>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Previously implemented classes to use: </a:t>
          </a:r>
          <a:endParaRPr lang="en-US" sz="1300" kern="1200"/>
        </a:p>
      </dsp:txBody>
      <dsp:txXfrm>
        <a:off x="0" y="1453811"/>
        <a:ext cx="1280798" cy="726595"/>
      </dsp:txXfrm>
    </dsp:sp>
    <dsp:sp modelId="{9FBA19D9-8C7A-4EF9-879D-CE71ABDCF49F}">
      <dsp:nvSpPr>
        <dsp:cNvPr id="0" name=""/>
        <dsp:cNvSpPr/>
      </dsp:nvSpPr>
      <dsp:spPr>
        <a:xfrm>
          <a:off x="1376858" y="1486806"/>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N\A</a:t>
          </a:r>
        </a:p>
      </dsp:txBody>
      <dsp:txXfrm>
        <a:off x="1376858" y="1486806"/>
        <a:ext cx="5027135" cy="659896"/>
      </dsp:txXfrm>
    </dsp:sp>
    <dsp:sp modelId="{AFEB5ED1-2ED9-41E1-8C96-4146A5A15E40}">
      <dsp:nvSpPr>
        <dsp:cNvPr id="0" name=""/>
        <dsp:cNvSpPr/>
      </dsp:nvSpPr>
      <dsp:spPr>
        <a:xfrm>
          <a:off x="1280798" y="2146702"/>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94F7653C-CD09-4C00-85EA-CDBCADAB6B42}">
      <dsp:nvSpPr>
        <dsp:cNvPr id="0" name=""/>
        <dsp:cNvSpPr/>
      </dsp:nvSpPr>
      <dsp:spPr>
        <a:xfrm>
          <a:off x="0" y="2180406"/>
          <a:ext cx="6403994" cy="0"/>
        </a:xfrm>
        <a:prstGeom prst="line">
          <a:avLst/>
        </a:prstGeom>
        <a:gradFill rotWithShape="0">
          <a:gsLst>
            <a:gs pos="0">
              <a:schemeClr val="accent2">
                <a:hueOff val="574745"/>
                <a:satOff val="-9386"/>
                <a:lumOff val="588"/>
                <a:alphaOff val="0"/>
                <a:tint val="96000"/>
                <a:satMod val="100000"/>
                <a:lumMod val="104000"/>
              </a:schemeClr>
            </a:gs>
            <a:gs pos="78000">
              <a:schemeClr val="accent2">
                <a:hueOff val="574745"/>
                <a:satOff val="-9386"/>
                <a:lumOff val="588"/>
                <a:alphaOff val="0"/>
                <a:shade val="100000"/>
                <a:satMod val="110000"/>
                <a:lumMod val="100000"/>
              </a:schemeClr>
            </a:gs>
          </a:gsLst>
          <a:lin ang="5400000" scaled="0"/>
        </a:gradFill>
        <a:ln w="9525" cap="flat" cmpd="sng" algn="ctr">
          <a:solidFill>
            <a:schemeClr val="accent2">
              <a:hueOff val="574745"/>
              <a:satOff val="-9386"/>
              <a:lumOff val="588"/>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DE74FF04-02C4-460E-8C90-D4CD214A1A70}">
      <dsp:nvSpPr>
        <dsp:cNvPr id="0" name=""/>
        <dsp:cNvSpPr/>
      </dsp:nvSpPr>
      <dsp:spPr>
        <a:xfrm>
          <a:off x="0" y="2180406"/>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Use case to be implemented:</a:t>
          </a:r>
          <a:endParaRPr lang="en-US" sz="1300" kern="1200"/>
        </a:p>
      </dsp:txBody>
      <dsp:txXfrm>
        <a:off x="0" y="2180406"/>
        <a:ext cx="1280798" cy="726595"/>
      </dsp:txXfrm>
    </dsp:sp>
    <dsp:sp modelId="{519E21B8-740E-400F-B630-D24DEA83F6B9}">
      <dsp:nvSpPr>
        <dsp:cNvPr id="0" name=""/>
        <dsp:cNvSpPr/>
      </dsp:nvSpPr>
      <dsp:spPr>
        <a:xfrm>
          <a:off x="1376858" y="2197294"/>
          <a:ext cx="5027135" cy="337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Determining if the patient has a KSUID</a:t>
          </a:r>
        </a:p>
      </dsp:txBody>
      <dsp:txXfrm>
        <a:off x="1376858" y="2197294"/>
        <a:ext cx="5027135" cy="337753"/>
      </dsp:txXfrm>
    </dsp:sp>
    <dsp:sp modelId="{CA824A37-46E5-4554-B687-754562AC15AE}">
      <dsp:nvSpPr>
        <dsp:cNvPr id="0" name=""/>
        <dsp:cNvSpPr/>
      </dsp:nvSpPr>
      <dsp:spPr>
        <a:xfrm>
          <a:off x="1280798" y="2535047"/>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4B09B8F7-5449-4EF6-9121-5B3CC56E6560}">
      <dsp:nvSpPr>
        <dsp:cNvPr id="0" name=""/>
        <dsp:cNvSpPr/>
      </dsp:nvSpPr>
      <dsp:spPr>
        <a:xfrm>
          <a:off x="1376858" y="2551935"/>
          <a:ext cx="5027135" cy="337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Determining if the patient is a student, faculty, nurse, or therapist</a:t>
          </a:r>
        </a:p>
      </dsp:txBody>
      <dsp:txXfrm>
        <a:off x="1376858" y="2551935"/>
        <a:ext cx="5027135" cy="337753"/>
      </dsp:txXfrm>
    </dsp:sp>
    <dsp:sp modelId="{7A83E2BB-D9BC-4563-9B72-4B96AEC70086}">
      <dsp:nvSpPr>
        <dsp:cNvPr id="0" name=""/>
        <dsp:cNvSpPr/>
      </dsp:nvSpPr>
      <dsp:spPr>
        <a:xfrm>
          <a:off x="1280798" y="2889688"/>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56E34684-B0C0-4E0A-9336-88A8B9337C27}">
      <dsp:nvSpPr>
        <dsp:cNvPr id="0" name=""/>
        <dsp:cNvSpPr/>
      </dsp:nvSpPr>
      <dsp:spPr>
        <a:xfrm>
          <a:off x="0" y="2907002"/>
          <a:ext cx="6403994" cy="0"/>
        </a:xfrm>
        <a:prstGeom prst="line">
          <a:avLst/>
        </a:prstGeom>
        <a:gradFill rotWithShape="0">
          <a:gsLst>
            <a:gs pos="0">
              <a:schemeClr val="accent2">
                <a:hueOff val="766327"/>
                <a:satOff val="-12515"/>
                <a:lumOff val="784"/>
                <a:alphaOff val="0"/>
                <a:tint val="96000"/>
                <a:satMod val="100000"/>
                <a:lumMod val="104000"/>
              </a:schemeClr>
            </a:gs>
            <a:gs pos="78000">
              <a:schemeClr val="accent2">
                <a:hueOff val="766327"/>
                <a:satOff val="-12515"/>
                <a:lumOff val="784"/>
                <a:alphaOff val="0"/>
                <a:shade val="100000"/>
                <a:satMod val="110000"/>
                <a:lumMod val="100000"/>
              </a:schemeClr>
            </a:gs>
          </a:gsLst>
          <a:lin ang="5400000" scaled="0"/>
        </a:gradFill>
        <a:ln w="9525" cap="flat" cmpd="sng" algn="ctr">
          <a:solidFill>
            <a:schemeClr val="accent2">
              <a:hueOff val="766327"/>
              <a:satOff val="-12515"/>
              <a:lumOff val="784"/>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597010C5-CDAE-424C-8988-F09BBD0BA964}">
      <dsp:nvSpPr>
        <dsp:cNvPr id="0" name=""/>
        <dsp:cNvSpPr/>
      </dsp:nvSpPr>
      <dsp:spPr>
        <a:xfrm>
          <a:off x="0" y="2907002"/>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Inputs:</a:t>
          </a:r>
          <a:endParaRPr lang="en-US" sz="1300" kern="1200"/>
        </a:p>
      </dsp:txBody>
      <dsp:txXfrm>
        <a:off x="0" y="2907002"/>
        <a:ext cx="1280798" cy="726595"/>
      </dsp:txXfrm>
    </dsp:sp>
    <dsp:sp modelId="{570FD962-A3A4-476A-9111-6FE504B1B10D}">
      <dsp:nvSpPr>
        <dsp:cNvPr id="0" name=""/>
        <dsp:cNvSpPr/>
      </dsp:nvSpPr>
      <dsp:spPr>
        <a:xfrm>
          <a:off x="1376858" y="2939996"/>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The person’s KSU ID </a:t>
          </a:r>
        </a:p>
      </dsp:txBody>
      <dsp:txXfrm>
        <a:off x="1376858" y="2939996"/>
        <a:ext cx="5027135" cy="659896"/>
      </dsp:txXfrm>
    </dsp:sp>
    <dsp:sp modelId="{CB5DC0A3-F640-406D-ABA0-01E9BA841B7E}">
      <dsp:nvSpPr>
        <dsp:cNvPr id="0" name=""/>
        <dsp:cNvSpPr/>
      </dsp:nvSpPr>
      <dsp:spPr>
        <a:xfrm>
          <a:off x="1280798" y="3599893"/>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61CA3C2D-F3F6-4EAC-A9DC-9A2ABE33BCE5}">
      <dsp:nvSpPr>
        <dsp:cNvPr id="0" name=""/>
        <dsp:cNvSpPr/>
      </dsp:nvSpPr>
      <dsp:spPr>
        <a:xfrm>
          <a:off x="0" y="3633597"/>
          <a:ext cx="6403994" cy="0"/>
        </a:xfrm>
        <a:prstGeom prst="line">
          <a:avLst/>
        </a:prstGeom>
        <a:gradFill rotWithShape="0">
          <a:gsLst>
            <a:gs pos="0">
              <a:schemeClr val="accent2">
                <a:hueOff val="957908"/>
                <a:satOff val="-15643"/>
                <a:lumOff val="980"/>
                <a:alphaOff val="0"/>
                <a:tint val="96000"/>
                <a:satMod val="100000"/>
                <a:lumMod val="104000"/>
              </a:schemeClr>
            </a:gs>
            <a:gs pos="78000">
              <a:schemeClr val="accent2">
                <a:hueOff val="957908"/>
                <a:satOff val="-15643"/>
                <a:lumOff val="980"/>
                <a:alphaOff val="0"/>
                <a:shade val="100000"/>
                <a:satMod val="110000"/>
                <a:lumMod val="100000"/>
              </a:schemeClr>
            </a:gs>
          </a:gsLst>
          <a:lin ang="5400000" scaled="0"/>
        </a:gradFill>
        <a:ln w="9525" cap="flat" cmpd="sng" algn="ctr">
          <a:solidFill>
            <a:schemeClr val="accent2">
              <a:hueOff val="957908"/>
              <a:satOff val="-15643"/>
              <a:lumOff val="98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F509B082-B30A-40D4-BD33-C6B6714A9FA1}">
      <dsp:nvSpPr>
        <dsp:cNvPr id="0" name=""/>
        <dsp:cNvSpPr/>
      </dsp:nvSpPr>
      <dsp:spPr>
        <a:xfrm>
          <a:off x="0" y="3633597"/>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Outputs:</a:t>
          </a:r>
          <a:endParaRPr lang="en-US" sz="1300" kern="1200"/>
        </a:p>
      </dsp:txBody>
      <dsp:txXfrm>
        <a:off x="0" y="3633597"/>
        <a:ext cx="1280798" cy="726595"/>
      </dsp:txXfrm>
    </dsp:sp>
    <dsp:sp modelId="{158F6EFD-494A-448C-8366-27479330B7EA}">
      <dsp:nvSpPr>
        <dsp:cNvPr id="0" name=""/>
        <dsp:cNvSpPr/>
      </dsp:nvSpPr>
      <dsp:spPr>
        <a:xfrm>
          <a:off x="1376858" y="3666592"/>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The KSU ID will be used to decide what kind of access the person will have to the system</a:t>
          </a:r>
        </a:p>
      </dsp:txBody>
      <dsp:txXfrm>
        <a:off x="1376858" y="3666592"/>
        <a:ext cx="5027135" cy="659896"/>
      </dsp:txXfrm>
    </dsp:sp>
    <dsp:sp modelId="{F41C839A-CC9C-454B-99BF-2BBE9E8FB7B5}">
      <dsp:nvSpPr>
        <dsp:cNvPr id="0" name=""/>
        <dsp:cNvSpPr/>
      </dsp:nvSpPr>
      <dsp:spPr>
        <a:xfrm>
          <a:off x="1280798" y="4326488"/>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2744CA8B-7183-4AC5-8E88-378CE80BCF18}">
      <dsp:nvSpPr>
        <dsp:cNvPr id="0" name=""/>
        <dsp:cNvSpPr/>
      </dsp:nvSpPr>
      <dsp:spPr>
        <a:xfrm>
          <a:off x="0" y="4360192"/>
          <a:ext cx="6403994" cy="0"/>
        </a:xfrm>
        <a:prstGeom prst="line">
          <a:avLst/>
        </a:prstGeom>
        <a:gradFill rotWithShape="0">
          <a:gsLst>
            <a:gs pos="0">
              <a:schemeClr val="accent2">
                <a:hueOff val="1149490"/>
                <a:satOff val="-18772"/>
                <a:lumOff val="1176"/>
                <a:alphaOff val="0"/>
                <a:tint val="96000"/>
                <a:satMod val="100000"/>
                <a:lumMod val="104000"/>
              </a:schemeClr>
            </a:gs>
            <a:gs pos="78000">
              <a:schemeClr val="accent2">
                <a:hueOff val="1149490"/>
                <a:satOff val="-18772"/>
                <a:lumOff val="1176"/>
                <a:alphaOff val="0"/>
                <a:shade val="100000"/>
                <a:satMod val="110000"/>
                <a:lumMod val="100000"/>
              </a:schemeClr>
            </a:gs>
          </a:gsLst>
          <a:lin ang="5400000" scaled="0"/>
        </a:gradFill>
        <a:ln w="9525" cap="flat" cmpd="sng" algn="ctr">
          <a:solidFill>
            <a:schemeClr val="accent2">
              <a:hueOff val="1149490"/>
              <a:satOff val="-18772"/>
              <a:lumOff val="1176"/>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1248195F-AAF6-4C15-8D59-FDA1DC4775CD}">
      <dsp:nvSpPr>
        <dsp:cNvPr id="0" name=""/>
        <dsp:cNvSpPr/>
      </dsp:nvSpPr>
      <dsp:spPr>
        <a:xfrm>
          <a:off x="0" y="4360192"/>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Time for completion:</a:t>
          </a:r>
          <a:endParaRPr lang="en-US" sz="1300" kern="1200"/>
        </a:p>
      </dsp:txBody>
      <dsp:txXfrm>
        <a:off x="0" y="4360192"/>
        <a:ext cx="1280798" cy="726595"/>
      </dsp:txXfrm>
    </dsp:sp>
    <dsp:sp modelId="{CC372C62-D610-4771-9D50-F947CB1FCD78}">
      <dsp:nvSpPr>
        <dsp:cNvPr id="0" name=""/>
        <dsp:cNvSpPr/>
      </dsp:nvSpPr>
      <dsp:spPr>
        <a:xfrm>
          <a:off x="1376858" y="4393187"/>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To be completed before launch of the website </a:t>
          </a:r>
        </a:p>
      </dsp:txBody>
      <dsp:txXfrm>
        <a:off x="1376858" y="4393187"/>
        <a:ext cx="5027135" cy="659896"/>
      </dsp:txXfrm>
    </dsp:sp>
    <dsp:sp modelId="{AB842514-E0E4-408D-997B-DD6B76F8C09A}">
      <dsp:nvSpPr>
        <dsp:cNvPr id="0" name=""/>
        <dsp:cNvSpPr/>
      </dsp:nvSpPr>
      <dsp:spPr>
        <a:xfrm>
          <a:off x="1280798" y="5053083"/>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D9C862-F9D0-4C06-8718-5ED7F5949E4C}">
      <dsp:nvSpPr>
        <dsp:cNvPr id="0" name=""/>
        <dsp:cNvSpPr/>
      </dsp:nvSpPr>
      <dsp:spPr>
        <a:xfrm>
          <a:off x="0" y="621"/>
          <a:ext cx="6403994" cy="0"/>
        </a:xfrm>
        <a:prstGeom prst="lin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61A66D14-4425-42D9-8A63-72163DF2BB35}">
      <dsp:nvSpPr>
        <dsp:cNvPr id="0" name=""/>
        <dsp:cNvSpPr/>
      </dsp:nvSpPr>
      <dsp:spPr>
        <a:xfrm>
          <a:off x="0" y="621"/>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Goal:</a:t>
          </a:r>
          <a:endParaRPr lang="en-US" sz="1300" kern="1200"/>
        </a:p>
      </dsp:txBody>
      <dsp:txXfrm>
        <a:off x="0" y="621"/>
        <a:ext cx="1280798" cy="726595"/>
      </dsp:txXfrm>
    </dsp:sp>
    <dsp:sp modelId="{B89F7B60-1A69-4CF1-A2DD-D580F0E3A331}">
      <dsp:nvSpPr>
        <dsp:cNvPr id="0" name=""/>
        <dsp:cNvSpPr/>
      </dsp:nvSpPr>
      <dsp:spPr>
        <a:xfrm>
          <a:off x="1376858" y="33615"/>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To keep track of the running total of money earned by the different services offered. Also, to keep track of how many cases of positive corona virus tests there are at Kent State, and in Ohio.</a:t>
          </a:r>
        </a:p>
      </dsp:txBody>
      <dsp:txXfrm>
        <a:off x="1376858" y="33615"/>
        <a:ext cx="5027135" cy="659896"/>
      </dsp:txXfrm>
    </dsp:sp>
    <dsp:sp modelId="{DC02B769-0086-436E-B419-F5B850C001F9}">
      <dsp:nvSpPr>
        <dsp:cNvPr id="0" name=""/>
        <dsp:cNvSpPr/>
      </dsp:nvSpPr>
      <dsp:spPr>
        <a:xfrm>
          <a:off x="1280798" y="693511"/>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2AE37693-0F7E-40B5-A642-FCC4425088AB}">
      <dsp:nvSpPr>
        <dsp:cNvPr id="0" name=""/>
        <dsp:cNvSpPr/>
      </dsp:nvSpPr>
      <dsp:spPr>
        <a:xfrm>
          <a:off x="0" y="727216"/>
          <a:ext cx="6403994" cy="0"/>
        </a:xfrm>
        <a:prstGeom prst="line">
          <a:avLst/>
        </a:prstGeom>
        <a:gradFill rotWithShape="0">
          <a:gsLst>
            <a:gs pos="0">
              <a:schemeClr val="accent2">
                <a:hueOff val="191582"/>
                <a:satOff val="-3129"/>
                <a:lumOff val="196"/>
                <a:alphaOff val="0"/>
                <a:tint val="96000"/>
                <a:satMod val="100000"/>
                <a:lumMod val="104000"/>
              </a:schemeClr>
            </a:gs>
            <a:gs pos="78000">
              <a:schemeClr val="accent2">
                <a:hueOff val="191582"/>
                <a:satOff val="-3129"/>
                <a:lumOff val="196"/>
                <a:alphaOff val="0"/>
                <a:shade val="100000"/>
                <a:satMod val="110000"/>
                <a:lumMod val="100000"/>
              </a:schemeClr>
            </a:gs>
          </a:gsLst>
          <a:lin ang="5400000" scaled="0"/>
        </a:gradFill>
        <a:ln w="9525" cap="flat" cmpd="sng" algn="ctr">
          <a:solidFill>
            <a:schemeClr val="accent2">
              <a:hueOff val="191582"/>
              <a:satOff val="-3129"/>
              <a:lumOff val="196"/>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EBB6CB42-5186-469C-BBAE-2DC96F8CF3AC}">
      <dsp:nvSpPr>
        <dsp:cNvPr id="0" name=""/>
        <dsp:cNvSpPr/>
      </dsp:nvSpPr>
      <dsp:spPr>
        <a:xfrm>
          <a:off x="0" y="727216"/>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t>Classes to be implemented:</a:t>
          </a:r>
          <a:endParaRPr lang="en-US" sz="1300" kern="1200" dirty="0"/>
        </a:p>
      </dsp:txBody>
      <dsp:txXfrm>
        <a:off x="0" y="727216"/>
        <a:ext cx="1280798" cy="726595"/>
      </dsp:txXfrm>
    </dsp:sp>
    <dsp:sp modelId="{6E54A587-2637-4025-B01D-0A6162A67D44}">
      <dsp:nvSpPr>
        <dsp:cNvPr id="0" name=""/>
        <dsp:cNvSpPr/>
      </dsp:nvSpPr>
      <dsp:spPr>
        <a:xfrm>
          <a:off x="1376858" y="760211"/>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Report</a:t>
          </a:r>
        </a:p>
      </dsp:txBody>
      <dsp:txXfrm>
        <a:off x="1376858" y="760211"/>
        <a:ext cx="5027135" cy="659896"/>
      </dsp:txXfrm>
    </dsp:sp>
    <dsp:sp modelId="{7975428E-479B-470D-BDDB-2398860EA8B7}">
      <dsp:nvSpPr>
        <dsp:cNvPr id="0" name=""/>
        <dsp:cNvSpPr/>
      </dsp:nvSpPr>
      <dsp:spPr>
        <a:xfrm>
          <a:off x="1280798" y="1420107"/>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AB04C6A1-E479-4260-992D-55A287616E89}">
      <dsp:nvSpPr>
        <dsp:cNvPr id="0" name=""/>
        <dsp:cNvSpPr/>
      </dsp:nvSpPr>
      <dsp:spPr>
        <a:xfrm>
          <a:off x="0" y="1453811"/>
          <a:ext cx="6403994" cy="0"/>
        </a:xfrm>
        <a:prstGeom prst="line">
          <a:avLst/>
        </a:prstGeom>
        <a:gradFill rotWithShape="0">
          <a:gsLst>
            <a:gs pos="0">
              <a:schemeClr val="accent2">
                <a:hueOff val="383163"/>
                <a:satOff val="-6257"/>
                <a:lumOff val="392"/>
                <a:alphaOff val="0"/>
                <a:tint val="96000"/>
                <a:satMod val="100000"/>
                <a:lumMod val="104000"/>
              </a:schemeClr>
            </a:gs>
            <a:gs pos="78000">
              <a:schemeClr val="accent2">
                <a:hueOff val="383163"/>
                <a:satOff val="-6257"/>
                <a:lumOff val="392"/>
                <a:alphaOff val="0"/>
                <a:shade val="100000"/>
                <a:satMod val="110000"/>
                <a:lumMod val="100000"/>
              </a:schemeClr>
            </a:gs>
          </a:gsLst>
          <a:lin ang="5400000" scaled="0"/>
        </a:gradFill>
        <a:ln w="9525" cap="flat" cmpd="sng" algn="ctr">
          <a:solidFill>
            <a:schemeClr val="accent2">
              <a:hueOff val="383163"/>
              <a:satOff val="-6257"/>
              <a:lumOff val="392"/>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5E6BBA82-6E15-4229-93F9-99385F3C62A3}">
      <dsp:nvSpPr>
        <dsp:cNvPr id="0" name=""/>
        <dsp:cNvSpPr/>
      </dsp:nvSpPr>
      <dsp:spPr>
        <a:xfrm>
          <a:off x="0" y="1453811"/>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t>Previously implemented classes to use: </a:t>
          </a:r>
          <a:endParaRPr lang="en-US" sz="1300" kern="1200" dirty="0"/>
        </a:p>
      </dsp:txBody>
      <dsp:txXfrm>
        <a:off x="0" y="1453811"/>
        <a:ext cx="1280798" cy="726595"/>
      </dsp:txXfrm>
    </dsp:sp>
    <dsp:sp modelId="{46CDD703-03D5-460C-8207-1A5A6AC06935}">
      <dsp:nvSpPr>
        <dsp:cNvPr id="0" name=""/>
        <dsp:cNvSpPr/>
      </dsp:nvSpPr>
      <dsp:spPr>
        <a:xfrm>
          <a:off x="1376858" y="1486806"/>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Invoice</a:t>
          </a:r>
        </a:p>
      </dsp:txBody>
      <dsp:txXfrm>
        <a:off x="1376858" y="1486806"/>
        <a:ext cx="5027135" cy="659896"/>
      </dsp:txXfrm>
    </dsp:sp>
    <dsp:sp modelId="{99D94279-1C2F-4043-9BFD-71DA950B2D8E}">
      <dsp:nvSpPr>
        <dsp:cNvPr id="0" name=""/>
        <dsp:cNvSpPr/>
      </dsp:nvSpPr>
      <dsp:spPr>
        <a:xfrm>
          <a:off x="1280798" y="2146702"/>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75D139C0-7227-404E-9401-9EDD0EEEC619}">
      <dsp:nvSpPr>
        <dsp:cNvPr id="0" name=""/>
        <dsp:cNvSpPr/>
      </dsp:nvSpPr>
      <dsp:spPr>
        <a:xfrm>
          <a:off x="0" y="2180406"/>
          <a:ext cx="6403994" cy="0"/>
        </a:xfrm>
        <a:prstGeom prst="line">
          <a:avLst/>
        </a:prstGeom>
        <a:gradFill rotWithShape="0">
          <a:gsLst>
            <a:gs pos="0">
              <a:schemeClr val="accent2">
                <a:hueOff val="574745"/>
                <a:satOff val="-9386"/>
                <a:lumOff val="588"/>
                <a:alphaOff val="0"/>
                <a:tint val="96000"/>
                <a:satMod val="100000"/>
                <a:lumMod val="104000"/>
              </a:schemeClr>
            </a:gs>
            <a:gs pos="78000">
              <a:schemeClr val="accent2">
                <a:hueOff val="574745"/>
                <a:satOff val="-9386"/>
                <a:lumOff val="588"/>
                <a:alphaOff val="0"/>
                <a:shade val="100000"/>
                <a:satMod val="110000"/>
                <a:lumMod val="100000"/>
              </a:schemeClr>
            </a:gs>
          </a:gsLst>
          <a:lin ang="5400000" scaled="0"/>
        </a:gradFill>
        <a:ln w="9525" cap="flat" cmpd="sng" algn="ctr">
          <a:solidFill>
            <a:schemeClr val="accent2">
              <a:hueOff val="574745"/>
              <a:satOff val="-9386"/>
              <a:lumOff val="588"/>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B9E121E8-D6A7-4890-A831-0561B3718EA5}">
      <dsp:nvSpPr>
        <dsp:cNvPr id="0" name=""/>
        <dsp:cNvSpPr/>
      </dsp:nvSpPr>
      <dsp:spPr>
        <a:xfrm>
          <a:off x="0" y="2180406"/>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t>Use case to be implemented:</a:t>
          </a:r>
          <a:endParaRPr lang="en-US" sz="1300" kern="1200" dirty="0"/>
        </a:p>
      </dsp:txBody>
      <dsp:txXfrm>
        <a:off x="0" y="2180406"/>
        <a:ext cx="1280798" cy="726595"/>
      </dsp:txXfrm>
    </dsp:sp>
    <dsp:sp modelId="{E2003B1F-0DCC-4B0F-A3DC-BDFEDAA28558}">
      <dsp:nvSpPr>
        <dsp:cNvPr id="0" name=""/>
        <dsp:cNvSpPr/>
      </dsp:nvSpPr>
      <dsp:spPr>
        <a:xfrm>
          <a:off x="1376858" y="2197294"/>
          <a:ext cx="5027135" cy="337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Determining how much money was made by the different services</a:t>
          </a:r>
        </a:p>
      </dsp:txBody>
      <dsp:txXfrm>
        <a:off x="1376858" y="2197294"/>
        <a:ext cx="5027135" cy="337753"/>
      </dsp:txXfrm>
    </dsp:sp>
    <dsp:sp modelId="{9062F982-A6BE-4DBA-A1F7-94C34325062E}">
      <dsp:nvSpPr>
        <dsp:cNvPr id="0" name=""/>
        <dsp:cNvSpPr/>
      </dsp:nvSpPr>
      <dsp:spPr>
        <a:xfrm>
          <a:off x="1280798" y="2535047"/>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E684D0E-CD2E-4605-BF2B-7E4CBC98297F}">
      <dsp:nvSpPr>
        <dsp:cNvPr id="0" name=""/>
        <dsp:cNvSpPr/>
      </dsp:nvSpPr>
      <dsp:spPr>
        <a:xfrm>
          <a:off x="1376858" y="2551935"/>
          <a:ext cx="5027135" cy="337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Determining the amount of positive cases</a:t>
          </a:r>
        </a:p>
      </dsp:txBody>
      <dsp:txXfrm>
        <a:off x="1376858" y="2551935"/>
        <a:ext cx="5027135" cy="337753"/>
      </dsp:txXfrm>
    </dsp:sp>
    <dsp:sp modelId="{173C4035-CB7E-4A5C-8312-D98946955117}">
      <dsp:nvSpPr>
        <dsp:cNvPr id="0" name=""/>
        <dsp:cNvSpPr/>
      </dsp:nvSpPr>
      <dsp:spPr>
        <a:xfrm>
          <a:off x="1280798" y="2889688"/>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EDA240E1-4E78-4DEC-A2C3-D32291389B86}">
      <dsp:nvSpPr>
        <dsp:cNvPr id="0" name=""/>
        <dsp:cNvSpPr/>
      </dsp:nvSpPr>
      <dsp:spPr>
        <a:xfrm>
          <a:off x="0" y="2907002"/>
          <a:ext cx="6403994" cy="0"/>
        </a:xfrm>
        <a:prstGeom prst="line">
          <a:avLst/>
        </a:prstGeom>
        <a:gradFill rotWithShape="0">
          <a:gsLst>
            <a:gs pos="0">
              <a:schemeClr val="accent2">
                <a:hueOff val="766327"/>
                <a:satOff val="-12515"/>
                <a:lumOff val="784"/>
                <a:alphaOff val="0"/>
                <a:tint val="96000"/>
                <a:satMod val="100000"/>
                <a:lumMod val="104000"/>
              </a:schemeClr>
            </a:gs>
            <a:gs pos="78000">
              <a:schemeClr val="accent2">
                <a:hueOff val="766327"/>
                <a:satOff val="-12515"/>
                <a:lumOff val="784"/>
                <a:alphaOff val="0"/>
                <a:shade val="100000"/>
                <a:satMod val="110000"/>
                <a:lumMod val="100000"/>
              </a:schemeClr>
            </a:gs>
          </a:gsLst>
          <a:lin ang="5400000" scaled="0"/>
        </a:gradFill>
        <a:ln w="9525" cap="flat" cmpd="sng" algn="ctr">
          <a:solidFill>
            <a:schemeClr val="accent2">
              <a:hueOff val="766327"/>
              <a:satOff val="-12515"/>
              <a:lumOff val="784"/>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E16F639E-0B01-42C1-8483-1A23D3291AEC}">
      <dsp:nvSpPr>
        <dsp:cNvPr id="0" name=""/>
        <dsp:cNvSpPr/>
      </dsp:nvSpPr>
      <dsp:spPr>
        <a:xfrm>
          <a:off x="0" y="2907002"/>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Inputs:</a:t>
          </a:r>
          <a:endParaRPr lang="en-US" sz="1300" kern="1200"/>
        </a:p>
      </dsp:txBody>
      <dsp:txXfrm>
        <a:off x="0" y="2907002"/>
        <a:ext cx="1280798" cy="726595"/>
      </dsp:txXfrm>
    </dsp:sp>
    <dsp:sp modelId="{36E3AB84-0F18-47FE-BF85-932CEA2405FB}">
      <dsp:nvSpPr>
        <dsp:cNvPr id="0" name=""/>
        <dsp:cNvSpPr/>
      </dsp:nvSpPr>
      <dsp:spPr>
        <a:xfrm>
          <a:off x="1376858" y="2939996"/>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The date the report was generated and the data it contains</a:t>
          </a:r>
        </a:p>
      </dsp:txBody>
      <dsp:txXfrm>
        <a:off x="1376858" y="2939996"/>
        <a:ext cx="5027135" cy="659896"/>
      </dsp:txXfrm>
    </dsp:sp>
    <dsp:sp modelId="{97720A7C-BA28-4F88-83AB-2CDC1E808C50}">
      <dsp:nvSpPr>
        <dsp:cNvPr id="0" name=""/>
        <dsp:cNvSpPr/>
      </dsp:nvSpPr>
      <dsp:spPr>
        <a:xfrm>
          <a:off x="1280798" y="3599893"/>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8AA24D02-613D-4CF4-A5E0-5A9E59CD7219}">
      <dsp:nvSpPr>
        <dsp:cNvPr id="0" name=""/>
        <dsp:cNvSpPr/>
      </dsp:nvSpPr>
      <dsp:spPr>
        <a:xfrm>
          <a:off x="0" y="3633597"/>
          <a:ext cx="6403994" cy="0"/>
        </a:xfrm>
        <a:prstGeom prst="line">
          <a:avLst/>
        </a:prstGeom>
        <a:gradFill rotWithShape="0">
          <a:gsLst>
            <a:gs pos="0">
              <a:schemeClr val="accent2">
                <a:hueOff val="957908"/>
                <a:satOff val="-15643"/>
                <a:lumOff val="980"/>
                <a:alphaOff val="0"/>
                <a:tint val="96000"/>
                <a:satMod val="100000"/>
                <a:lumMod val="104000"/>
              </a:schemeClr>
            </a:gs>
            <a:gs pos="78000">
              <a:schemeClr val="accent2">
                <a:hueOff val="957908"/>
                <a:satOff val="-15643"/>
                <a:lumOff val="980"/>
                <a:alphaOff val="0"/>
                <a:shade val="100000"/>
                <a:satMod val="110000"/>
                <a:lumMod val="100000"/>
              </a:schemeClr>
            </a:gs>
          </a:gsLst>
          <a:lin ang="5400000" scaled="0"/>
        </a:gradFill>
        <a:ln w="9525" cap="flat" cmpd="sng" algn="ctr">
          <a:solidFill>
            <a:schemeClr val="accent2">
              <a:hueOff val="957908"/>
              <a:satOff val="-15643"/>
              <a:lumOff val="98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2DA9E933-EB89-4D76-94CA-3EED1CEE927F}">
      <dsp:nvSpPr>
        <dsp:cNvPr id="0" name=""/>
        <dsp:cNvSpPr/>
      </dsp:nvSpPr>
      <dsp:spPr>
        <a:xfrm>
          <a:off x="0" y="3633597"/>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Outputs:</a:t>
          </a:r>
          <a:endParaRPr lang="en-US" sz="1300" kern="1200"/>
        </a:p>
      </dsp:txBody>
      <dsp:txXfrm>
        <a:off x="0" y="3633597"/>
        <a:ext cx="1280798" cy="726595"/>
      </dsp:txXfrm>
    </dsp:sp>
    <dsp:sp modelId="{2D5EE4ED-B16D-4A11-B921-D7086C22B4B3}">
      <dsp:nvSpPr>
        <dsp:cNvPr id="0" name=""/>
        <dsp:cNvSpPr/>
      </dsp:nvSpPr>
      <dsp:spPr>
        <a:xfrm>
          <a:off x="1376858" y="3666592"/>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The amount of money earned from each service offered, the number of cases at KSU and in Ohio.</a:t>
          </a:r>
        </a:p>
      </dsp:txBody>
      <dsp:txXfrm>
        <a:off x="1376858" y="3666592"/>
        <a:ext cx="5027135" cy="659896"/>
      </dsp:txXfrm>
    </dsp:sp>
    <dsp:sp modelId="{EA880AE8-1097-49CA-8329-A1CDFE6361BE}">
      <dsp:nvSpPr>
        <dsp:cNvPr id="0" name=""/>
        <dsp:cNvSpPr/>
      </dsp:nvSpPr>
      <dsp:spPr>
        <a:xfrm>
          <a:off x="1280798" y="4326488"/>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684455ED-314A-4DEA-9DF5-43D4D4A895DA}">
      <dsp:nvSpPr>
        <dsp:cNvPr id="0" name=""/>
        <dsp:cNvSpPr/>
      </dsp:nvSpPr>
      <dsp:spPr>
        <a:xfrm>
          <a:off x="0" y="4360192"/>
          <a:ext cx="6403994" cy="0"/>
        </a:xfrm>
        <a:prstGeom prst="line">
          <a:avLst/>
        </a:prstGeom>
        <a:gradFill rotWithShape="0">
          <a:gsLst>
            <a:gs pos="0">
              <a:schemeClr val="accent2">
                <a:hueOff val="1149490"/>
                <a:satOff val="-18772"/>
                <a:lumOff val="1176"/>
                <a:alphaOff val="0"/>
                <a:tint val="96000"/>
                <a:satMod val="100000"/>
                <a:lumMod val="104000"/>
              </a:schemeClr>
            </a:gs>
            <a:gs pos="78000">
              <a:schemeClr val="accent2">
                <a:hueOff val="1149490"/>
                <a:satOff val="-18772"/>
                <a:lumOff val="1176"/>
                <a:alphaOff val="0"/>
                <a:shade val="100000"/>
                <a:satMod val="110000"/>
                <a:lumMod val="100000"/>
              </a:schemeClr>
            </a:gs>
          </a:gsLst>
          <a:lin ang="5400000" scaled="0"/>
        </a:gradFill>
        <a:ln w="9525" cap="flat" cmpd="sng" algn="ctr">
          <a:solidFill>
            <a:schemeClr val="accent2">
              <a:hueOff val="1149490"/>
              <a:satOff val="-18772"/>
              <a:lumOff val="1176"/>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6820EF3D-244D-4338-84D8-D4665B938FB0}">
      <dsp:nvSpPr>
        <dsp:cNvPr id="0" name=""/>
        <dsp:cNvSpPr/>
      </dsp:nvSpPr>
      <dsp:spPr>
        <a:xfrm>
          <a:off x="0" y="4360192"/>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Time for completion:</a:t>
          </a:r>
          <a:endParaRPr lang="en-US" sz="1300" kern="1200"/>
        </a:p>
      </dsp:txBody>
      <dsp:txXfrm>
        <a:off x="0" y="4360192"/>
        <a:ext cx="1280798" cy="726595"/>
      </dsp:txXfrm>
    </dsp:sp>
    <dsp:sp modelId="{7913B152-D2D1-4E92-8C4D-6B75B35F6B8E}">
      <dsp:nvSpPr>
        <dsp:cNvPr id="0" name=""/>
        <dsp:cNvSpPr/>
      </dsp:nvSpPr>
      <dsp:spPr>
        <a:xfrm>
          <a:off x="1376858" y="4393187"/>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To be completed by April 24, 2020</a:t>
          </a:r>
        </a:p>
      </dsp:txBody>
      <dsp:txXfrm>
        <a:off x="1376858" y="4393187"/>
        <a:ext cx="5027135" cy="659896"/>
      </dsp:txXfrm>
    </dsp:sp>
    <dsp:sp modelId="{EDD1CECF-1237-45A2-9BF3-DD2D1D5443F1}">
      <dsp:nvSpPr>
        <dsp:cNvPr id="0" name=""/>
        <dsp:cNvSpPr/>
      </dsp:nvSpPr>
      <dsp:spPr>
        <a:xfrm>
          <a:off x="1280798" y="5053083"/>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F80374-22F9-4BA1-8F34-24C81C715F8E}">
      <dsp:nvSpPr>
        <dsp:cNvPr id="0" name=""/>
        <dsp:cNvSpPr/>
      </dsp:nvSpPr>
      <dsp:spPr>
        <a:xfrm>
          <a:off x="0" y="665"/>
          <a:ext cx="6290226" cy="155611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43961E-EB0F-4DEB-82E7-C6F2C6E98FE1}">
      <dsp:nvSpPr>
        <dsp:cNvPr id="0" name=""/>
        <dsp:cNvSpPr/>
      </dsp:nvSpPr>
      <dsp:spPr>
        <a:xfrm>
          <a:off x="470725" y="350791"/>
          <a:ext cx="855865" cy="8558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DA27D6-F8DC-4E85-B550-0B568A7120B5}">
      <dsp:nvSpPr>
        <dsp:cNvPr id="0" name=""/>
        <dsp:cNvSpPr/>
      </dsp:nvSpPr>
      <dsp:spPr>
        <a:xfrm>
          <a:off x="1797316" y="665"/>
          <a:ext cx="2830601" cy="1556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689" tIns="164689" rIns="164689" bIns="164689" numCol="1" spcCol="1270" anchor="ctr" anchorCtr="0">
          <a:noAutofit/>
        </a:bodyPr>
        <a:lstStyle/>
        <a:p>
          <a:pPr marL="0" lvl="0" indent="0" algn="l" defTabSz="1111250">
            <a:lnSpc>
              <a:spcPct val="100000"/>
            </a:lnSpc>
            <a:spcBef>
              <a:spcPct val="0"/>
            </a:spcBef>
            <a:spcAft>
              <a:spcPct val="35000"/>
            </a:spcAft>
            <a:buNone/>
          </a:pPr>
          <a:r>
            <a:rPr lang="en-US" sz="2500" kern="1200" dirty="0"/>
            <a:t>Secure</a:t>
          </a:r>
        </a:p>
      </dsp:txBody>
      <dsp:txXfrm>
        <a:off x="1797316" y="665"/>
        <a:ext cx="2830601" cy="1556118"/>
      </dsp:txXfrm>
    </dsp:sp>
    <dsp:sp modelId="{FD4AC725-0841-41F1-80C6-697E21B18767}">
      <dsp:nvSpPr>
        <dsp:cNvPr id="0" name=""/>
        <dsp:cNvSpPr/>
      </dsp:nvSpPr>
      <dsp:spPr>
        <a:xfrm>
          <a:off x="4627918" y="665"/>
          <a:ext cx="1662307" cy="1556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689" tIns="164689" rIns="164689" bIns="164689" numCol="1" spcCol="1270" anchor="ctr" anchorCtr="0">
          <a:noAutofit/>
        </a:bodyPr>
        <a:lstStyle/>
        <a:p>
          <a:pPr marL="0" lvl="0" indent="0" algn="l" defTabSz="577850">
            <a:lnSpc>
              <a:spcPct val="100000"/>
            </a:lnSpc>
            <a:spcBef>
              <a:spcPct val="0"/>
            </a:spcBef>
            <a:spcAft>
              <a:spcPct val="35000"/>
            </a:spcAft>
            <a:buNone/>
          </a:pPr>
          <a:r>
            <a:rPr lang="en-US" sz="1300" kern="1200" dirty="0"/>
            <a:t>Only authorized users can access various information</a:t>
          </a:r>
        </a:p>
      </dsp:txBody>
      <dsp:txXfrm>
        <a:off x="4627918" y="665"/>
        <a:ext cx="1662307" cy="1556118"/>
      </dsp:txXfrm>
    </dsp:sp>
    <dsp:sp modelId="{FC2EC6BA-A0CF-42BC-8682-C2098CFEE1B5}">
      <dsp:nvSpPr>
        <dsp:cNvPr id="0" name=""/>
        <dsp:cNvSpPr/>
      </dsp:nvSpPr>
      <dsp:spPr>
        <a:xfrm>
          <a:off x="0" y="1945813"/>
          <a:ext cx="6290226" cy="155611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EDD5D0-F4EC-449C-8CB3-D81E32C48157}">
      <dsp:nvSpPr>
        <dsp:cNvPr id="0" name=""/>
        <dsp:cNvSpPr/>
      </dsp:nvSpPr>
      <dsp:spPr>
        <a:xfrm>
          <a:off x="470725" y="2295939"/>
          <a:ext cx="855865" cy="85586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A7D052-2880-44EE-8BEC-FD241847CA46}">
      <dsp:nvSpPr>
        <dsp:cNvPr id="0" name=""/>
        <dsp:cNvSpPr/>
      </dsp:nvSpPr>
      <dsp:spPr>
        <a:xfrm>
          <a:off x="1797316" y="1945813"/>
          <a:ext cx="2830601" cy="1556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689" tIns="164689" rIns="164689" bIns="164689" numCol="1" spcCol="1270" anchor="ctr" anchorCtr="0">
          <a:noAutofit/>
        </a:bodyPr>
        <a:lstStyle/>
        <a:p>
          <a:pPr marL="0" lvl="0" indent="0" algn="l" defTabSz="1111250">
            <a:lnSpc>
              <a:spcPct val="100000"/>
            </a:lnSpc>
            <a:spcBef>
              <a:spcPct val="0"/>
            </a:spcBef>
            <a:spcAft>
              <a:spcPct val="35000"/>
            </a:spcAft>
            <a:buNone/>
          </a:pPr>
          <a:r>
            <a:rPr lang="en-US" sz="2500" kern="1200"/>
            <a:t>Available</a:t>
          </a:r>
        </a:p>
      </dsp:txBody>
      <dsp:txXfrm>
        <a:off x="1797316" y="1945813"/>
        <a:ext cx="2830601" cy="1556118"/>
      </dsp:txXfrm>
    </dsp:sp>
    <dsp:sp modelId="{AD65E898-6485-4E71-93EF-8A9311677C4C}">
      <dsp:nvSpPr>
        <dsp:cNvPr id="0" name=""/>
        <dsp:cNvSpPr/>
      </dsp:nvSpPr>
      <dsp:spPr>
        <a:xfrm>
          <a:off x="4627918" y="1945813"/>
          <a:ext cx="1662307" cy="1556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689" tIns="164689" rIns="164689" bIns="164689" numCol="1" spcCol="1270" anchor="ctr" anchorCtr="0">
          <a:noAutofit/>
        </a:bodyPr>
        <a:lstStyle/>
        <a:p>
          <a:pPr marL="0" lvl="0" indent="0" algn="l" defTabSz="577850">
            <a:lnSpc>
              <a:spcPct val="100000"/>
            </a:lnSpc>
            <a:spcBef>
              <a:spcPct val="0"/>
            </a:spcBef>
            <a:spcAft>
              <a:spcPct val="35000"/>
            </a:spcAft>
            <a:buNone/>
          </a:pPr>
          <a:r>
            <a:rPr lang="en-US" sz="1300" kern="1200" dirty="0"/>
            <a:t>Users should always be able to access it</a:t>
          </a:r>
        </a:p>
      </dsp:txBody>
      <dsp:txXfrm>
        <a:off x="4627918" y="1945813"/>
        <a:ext cx="1662307" cy="1556118"/>
      </dsp:txXfrm>
    </dsp:sp>
    <dsp:sp modelId="{C88E6940-A559-4F72-AB76-485C714C6F32}">
      <dsp:nvSpPr>
        <dsp:cNvPr id="0" name=""/>
        <dsp:cNvSpPr/>
      </dsp:nvSpPr>
      <dsp:spPr>
        <a:xfrm>
          <a:off x="0" y="3890961"/>
          <a:ext cx="6290226" cy="155611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6635CB-A7A3-40F6-BBC8-38727C02F6DB}">
      <dsp:nvSpPr>
        <dsp:cNvPr id="0" name=""/>
        <dsp:cNvSpPr/>
      </dsp:nvSpPr>
      <dsp:spPr>
        <a:xfrm>
          <a:off x="470725" y="4241088"/>
          <a:ext cx="855865" cy="85586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2F6EB3-2E92-4C91-9878-36BA5239A604}">
      <dsp:nvSpPr>
        <dsp:cNvPr id="0" name=""/>
        <dsp:cNvSpPr/>
      </dsp:nvSpPr>
      <dsp:spPr>
        <a:xfrm>
          <a:off x="1797316" y="3890961"/>
          <a:ext cx="2830601" cy="1556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689" tIns="164689" rIns="164689" bIns="164689" numCol="1" spcCol="1270" anchor="ctr" anchorCtr="0">
          <a:noAutofit/>
        </a:bodyPr>
        <a:lstStyle/>
        <a:p>
          <a:pPr marL="0" lvl="0" indent="0" algn="l" defTabSz="1111250">
            <a:lnSpc>
              <a:spcPct val="100000"/>
            </a:lnSpc>
            <a:spcBef>
              <a:spcPct val="0"/>
            </a:spcBef>
            <a:spcAft>
              <a:spcPct val="35000"/>
            </a:spcAft>
            <a:buNone/>
          </a:pPr>
          <a:r>
            <a:rPr lang="en-US" sz="2500" kern="1200" dirty="0"/>
            <a:t>Maintainable</a:t>
          </a:r>
        </a:p>
      </dsp:txBody>
      <dsp:txXfrm>
        <a:off x="1797316" y="3890961"/>
        <a:ext cx="2830601" cy="1556118"/>
      </dsp:txXfrm>
    </dsp:sp>
    <dsp:sp modelId="{F0D14E6D-4DE5-4CC5-A442-2B97543AB53A}">
      <dsp:nvSpPr>
        <dsp:cNvPr id="0" name=""/>
        <dsp:cNvSpPr/>
      </dsp:nvSpPr>
      <dsp:spPr>
        <a:xfrm>
          <a:off x="4627918" y="3890961"/>
          <a:ext cx="1662307" cy="1556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689" tIns="164689" rIns="164689" bIns="164689" numCol="1" spcCol="1270" anchor="ctr" anchorCtr="0">
          <a:noAutofit/>
        </a:bodyPr>
        <a:lstStyle/>
        <a:p>
          <a:pPr marL="0" lvl="0" indent="0" algn="l" defTabSz="577850">
            <a:lnSpc>
              <a:spcPct val="100000"/>
            </a:lnSpc>
            <a:spcBef>
              <a:spcPct val="0"/>
            </a:spcBef>
            <a:spcAft>
              <a:spcPct val="35000"/>
            </a:spcAft>
            <a:buNone/>
          </a:pPr>
          <a:r>
            <a:rPr lang="en-US" sz="1300" kern="1200" dirty="0"/>
            <a:t>It should be easily maintained over time</a:t>
          </a:r>
        </a:p>
      </dsp:txBody>
      <dsp:txXfrm>
        <a:off x="4627918" y="3890961"/>
        <a:ext cx="1662307" cy="15561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D06AA6-2529-4A38-A7FA-11F131E8C785}">
      <dsp:nvSpPr>
        <dsp:cNvPr id="0" name=""/>
        <dsp:cNvSpPr/>
      </dsp:nvSpPr>
      <dsp:spPr>
        <a:xfrm>
          <a:off x="712197" y="715776"/>
          <a:ext cx="1063698" cy="10636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AD470E-8DE8-426F-83EF-E5910DEBF8E1}">
      <dsp:nvSpPr>
        <dsp:cNvPr id="0" name=""/>
        <dsp:cNvSpPr/>
      </dsp:nvSpPr>
      <dsp:spPr>
        <a:xfrm>
          <a:off x="62159" y="2094285"/>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Users will be required to login to use the system</a:t>
          </a:r>
        </a:p>
      </dsp:txBody>
      <dsp:txXfrm>
        <a:off x="62159" y="2094285"/>
        <a:ext cx="2363775" cy="720000"/>
      </dsp:txXfrm>
    </dsp:sp>
    <dsp:sp modelId="{2B5A51BA-553F-4ACC-AA30-DA629F480578}">
      <dsp:nvSpPr>
        <dsp:cNvPr id="0" name=""/>
        <dsp:cNvSpPr/>
      </dsp:nvSpPr>
      <dsp:spPr>
        <a:xfrm>
          <a:off x="3489632" y="715776"/>
          <a:ext cx="1063698" cy="1063698"/>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81ABA9-63FC-4D01-BAFD-4F41B7625E07}">
      <dsp:nvSpPr>
        <dsp:cNvPr id="0" name=""/>
        <dsp:cNvSpPr/>
      </dsp:nvSpPr>
      <dsp:spPr>
        <a:xfrm>
          <a:off x="2839594" y="2094285"/>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Patients can only access their own data</a:t>
          </a:r>
        </a:p>
      </dsp:txBody>
      <dsp:txXfrm>
        <a:off x="2839594" y="2094285"/>
        <a:ext cx="2363775" cy="720000"/>
      </dsp:txXfrm>
    </dsp:sp>
    <dsp:sp modelId="{C9F98B5E-1780-4518-99E4-72DDC486B73B}">
      <dsp:nvSpPr>
        <dsp:cNvPr id="0" name=""/>
        <dsp:cNvSpPr/>
      </dsp:nvSpPr>
      <dsp:spPr>
        <a:xfrm>
          <a:off x="6267068" y="715776"/>
          <a:ext cx="1063698" cy="1063698"/>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AC2E00-38F6-4BCB-AF01-58BF93C8B056}">
      <dsp:nvSpPr>
        <dsp:cNvPr id="0" name=""/>
        <dsp:cNvSpPr/>
      </dsp:nvSpPr>
      <dsp:spPr>
        <a:xfrm>
          <a:off x="5617030" y="2094285"/>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Personnel will be given access through the principle of least privilege</a:t>
          </a:r>
        </a:p>
      </dsp:txBody>
      <dsp:txXfrm>
        <a:off x="5617030" y="2094285"/>
        <a:ext cx="2363775" cy="720000"/>
      </dsp:txXfrm>
    </dsp:sp>
    <dsp:sp modelId="{98E4471E-C77C-4ADA-ADBD-F5B0D3F327D3}">
      <dsp:nvSpPr>
        <dsp:cNvPr id="0" name=""/>
        <dsp:cNvSpPr/>
      </dsp:nvSpPr>
      <dsp:spPr>
        <a:xfrm>
          <a:off x="9044504" y="715776"/>
          <a:ext cx="1063698" cy="10636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1A05C9-6C7C-423C-8284-A270FE521A69}">
      <dsp:nvSpPr>
        <dsp:cNvPr id="0" name=""/>
        <dsp:cNvSpPr/>
      </dsp:nvSpPr>
      <dsp:spPr>
        <a:xfrm>
          <a:off x="8394465" y="2094285"/>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An audit history of changes will be kept</a:t>
          </a:r>
        </a:p>
      </dsp:txBody>
      <dsp:txXfrm>
        <a:off x="8394465" y="2094285"/>
        <a:ext cx="2363775"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86730C-97C1-4D1A-80A3-7AAF2FECC7C5}">
      <dsp:nvSpPr>
        <dsp:cNvPr id="0" name=""/>
        <dsp:cNvSpPr/>
      </dsp:nvSpPr>
      <dsp:spPr>
        <a:xfrm>
          <a:off x="712197" y="715776"/>
          <a:ext cx="1063698" cy="10636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3A0C15-124C-41CB-952D-B8B1A0D0F539}">
      <dsp:nvSpPr>
        <dsp:cNvPr id="0" name=""/>
        <dsp:cNvSpPr/>
      </dsp:nvSpPr>
      <dsp:spPr>
        <a:xfrm>
          <a:off x="62159" y="2094285"/>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dirty="0"/>
            <a:t>The system will be accessible via webpage</a:t>
          </a:r>
        </a:p>
      </dsp:txBody>
      <dsp:txXfrm>
        <a:off x="62159" y="2094285"/>
        <a:ext cx="2363775" cy="720000"/>
      </dsp:txXfrm>
    </dsp:sp>
    <dsp:sp modelId="{37A941F2-6EC2-4341-BDF2-FCD2B36FD177}">
      <dsp:nvSpPr>
        <dsp:cNvPr id="0" name=""/>
        <dsp:cNvSpPr/>
      </dsp:nvSpPr>
      <dsp:spPr>
        <a:xfrm>
          <a:off x="3489632" y="715776"/>
          <a:ext cx="1063698" cy="1063698"/>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E5978A-ECC4-4624-B933-8BE3D262C56C}">
      <dsp:nvSpPr>
        <dsp:cNvPr id="0" name=""/>
        <dsp:cNvSpPr/>
      </dsp:nvSpPr>
      <dsp:spPr>
        <a:xfrm>
          <a:off x="2839594" y="2094285"/>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Service will be hosted by a cluster of load-balanced servers</a:t>
          </a:r>
        </a:p>
      </dsp:txBody>
      <dsp:txXfrm>
        <a:off x="2839594" y="2094285"/>
        <a:ext cx="2363775" cy="720000"/>
      </dsp:txXfrm>
    </dsp:sp>
    <dsp:sp modelId="{3ECA14CE-8ADA-4F3E-B8A2-F1414FF8CF82}">
      <dsp:nvSpPr>
        <dsp:cNvPr id="0" name=""/>
        <dsp:cNvSpPr/>
      </dsp:nvSpPr>
      <dsp:spPr>
        <a:xfrm>
          <a:off x="6267068" y="715776"/>
          <a:ext cx="1063698" cy="10636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CB1138-B0F4-45A4-9F4E-210B2869C339}">
      <dsp:nvSpPr>
        <dsp:cNvPr id="0" name=""/>
        <dsp:cNvSpPr/>
      </dsp:nvSpPr>
      <dsp:spPr>
        <a:xfrm>
          <a:off x="5617030" y="2094285"/>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Service will have frequent backups</a:t>
          </a:r>
        </a:p>
      </dsp:txBody>
      <dsp:txXfrm>
        <a:off x="5617030" y="2094285"/>
        <a:ext cx="2363775" cy="720000"/>
      </dsp:txXfrm>
    </dsp:sp>
    <dsp:sp modelId="{A034DF28-82F3-4185-9C78-7417CBA16708}">
      <dsp:nvSpPr>
        <dsp:cNvPr id="0" name=""/>
        <dsp:cNvSpPr/>
      </dsp:nvSpPr>
      <dsp:spPr>
        <a:xfrm>
          <a:off x="9044504" y="715776"/>
          <a:ext cx="1063698" cy="1063698"/>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5B5797-7660-4B9B-B83C-7621B7C06F1D}">
      <dsp:nvSpPr>
        <dsp:cNvPr id="0" name=""/>
        <dsp:cNvSpPr/>
      </dsp:nvSpPr>
      <dsp:spPr>
        <a:xfrm>
          <a:off x="8394465" y="2094285"/>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Service will be constantly monitored to quickly detect any outages</a:t>
          </a:r>
        </a:p>
      </dsp:txBody>
      <dsp:txXfrm>
        <a:off x="8394465" y="2094285"/>
        <a:ext cx="2363775"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86730C-97C1-4D1A-80A3-7AAF2FECC7C5}">
      <dsp:nvSpPr>
        <dsp:cNvPr id="0" name=""/>
        <dsp:cNvSpPr/>
      </dsp:nvSpPr>
      <dsp:spPr>
        <a:xfrm>
          <a:off x="712197" y="715776"/>
          <a:ext cx="1063698" cy="1063698"/>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3A0C15-124C-41CB-952D-B8B1A0D0F539}">
      <dsp:nvSpPr>
        <dsp:cNvPr id="0" name=""/>
        <dsp:cNvSpPr/>
      </dsp:nvSpPr>
      <dsp:spPr>
        <a:xfrm>
          <a:off x="62159" y="2094285"/>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The service will be designed in modules</a:t>
          </a:r>
        </a:p>
      </dsp:txBody>
      <dsp:txXfrm>
        <a:off x="62159" y="2094285"/>
        <a:ext cx="2363775" cy="720000"/>
      </dsp:txXfrm>
    </dsp:sp>
    <dsp:sp modelId="{4098C1A1-EC93-405F-BF48-FD2DCFDFB43F}">
      <dsp:nvSpPr>
        <dsp:cNvPr id="0" name=""/>
        <dsp:cNvSpPr/>
      </dsp:nvSpPr>
      <dsp:spPr>
        <a:xfrm>
          <a:off x="3489632" y="715776"/>
          <a:ext cx="1063698" cy="10636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AC8169-2EBF-4472-9E36-D78FA7C7B9C1}">
      <dsp:nvSpPr>
        <dsp:cNvPr id="0" name=""/>
        <dsp:cNvSpPr/>
      </dsp:nvSpPr>
      <dsp:spPr>
        <a:xfrm>
          <a:off x="2839594" y="2094285"/>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Modules will be easily added or changed over time</a:t>
          </a:r>
          <a:endParaRPr lang="en-US" sz="1500" kern="1200" dirty="0"/>
        </a:p>
      </dsp:txBody>
      <dsp:txXfrm>
        <a:off x="2839594" y="2094285"/>
        <a:ext cx="2363775" cy="720000"/>
      </dsp:txXfrm>
    </dsp:sp>
    <dsp:sp modelId="{97FF8A1F-0AE8-4A16-90D7-C224E7CD84E7}">
      <dsp:nvSpPr>
        <dsp:cNvPr id="0" name=""/>
        <dsp:cNvSpPr/>
      </dsp:nvSpPr>
      <dsp:spPr>
        <a:xfrm>
          <a:off x="6267068" y="715776"/>
          <a:ext cx="1063698" cy="10636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CC214A-B7AC-4677-B722-CF362831229B}">
      <dsp:nvSpPr>
        <dsp:cNvPr id="0" name=""/>
        <dsp:cNvSpPr/>
      </dsp:nvSpPr>
      <dsp:spPr>
        <a:xfrm>
          <a:off x="5617030" y="2094285"/>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It will accept many kinds of data in patient results</a:t>
          </a:r>
          <a:endParaRPr lang="en-US" sz="1500" kern="1200" dirty="0"/>
        </a:p>
      </dsp:txBody>
      <dsp:txXfrm>
        <a:off x="5617030" y="2094285"/>
        <a:ext cx="2363775" cy="720000"/>
      </dsp:txXfrm>
    </dsp:sp>
    <dsp:sp modelId="{C8F735AC-DF23-480E-8A08-CFC048EA5535}">
      <dsp:nvSpPr>
        <dsp:cNvPr id="0" name=""/>
        <dsp:cNvSpPr/>
      </dsp:nvSpPr>
      <dsp:spPr>
        <a:xfrm>
          <a:off x="9044504" y="715776"/>
          <a:ext cx="1063698" cy="10636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747C2A-4BBF-439B-B529-04EAC55F6591}">
      <dsp:nvSpPr>
        <dsp:cNvPr id="0" name=""/>
        <dsp:cNvSpPr/>
      </dsp:nvSpPr>
      <dsp:spPr>
        <a:xfrm>
          <a:off x="8394465" y="2094285"/>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Database maintenance will be performed routinely</a:t>
          </a:r>
          <a:endParaRPr lang="en-US" sz="1500" kern="1200" dirty="0"/>
        </a:p>
      </dsp:txBody>
      <dsp:txXfrm>
        <a:off x="8394465" y="2094285"/>
        <a:ext cx="2363775"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1783C4-4BAA-41E4-B219-5FC869B5E09D}">
      <dsp:nvSpPr>
        <dsp:cNvPr id="0" name=""/>
        <dsp:cNvSpPr/>
      </dsp:nvSpPr>
      <dsp:spPr>
        <a:xfrm>
          <a:off x="76292" y="437430"/>
          <a:ext cx="827609" cy="827609"/>
        </a:xfrm>
        <a:prstGeom prst="ellipse">
          <a:avLst/>
        </a:prstGeom>
        <a:solidFill>
          <a:schemeClr val="accent3"/>
        </a:solidFill>
        <a:ln w="127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sp>
    <dsp:sp modelId="{ADB5EBBA-9BA8-4C0F-BC71-DBE979152C08}">
      <dsp:nvSpPr>
        <dsp:cNvPr id="0" name=""/>
        <dsp:cNvSpPr/>
      </dsp:nvSpPr>
      <dsp:spPr>
        <a:xfrm>
          <a:off x="250090" y="611228"/>
          <a:ext cx="480013" cy="4800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9B649D-12EE-4EAD-8085-BEEB1FC76F7D}">
      <dsp:nvSpPr>
        <dsp:cNvPr id="0" name=""/>
        <dsp:cNvSpPr/>
      </dsp:nvSpPr>
      <dsp:spPr>
        <a:xfrm>
          <a:off x="1081247" y="437430"/>
          <a:ext cx="1950794" cy="82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Schedule</a:t>
          </a:r>
        </a:p>
      </dsp:txBody>
      <dsp:txXfrm>
        <a:off x="1081247" y="437430"/>
        <a:ext cx="1950794" cy="827609"/>
      </dsp:txXfrm>
    </dsp:sp>
    <dsp:sp modelId="{EBB30D36-2776-4D3F-8998-8FB51315A05E}">
      <dsp:nvSpPr>
        <dsp:cNvPr id="0" name=""/>
        <dsp:cNvSpPr/>
      </dsp:nvSpPr>
      <dsp:spPr>
        <a:xfrm>
          <a:off x="3371952" y="437430"/>
          <a:ext cx="827609" cy="827609"/>
        </a:xfrm>
        <a:prstGeom prst="ellipse">
          <a:avLst/>
        </a:prstGeom>
        <a:solidFill>
          <a:schemeClr val="accent3"/>
        </a:solidFill>
        <a:ln w="127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sp>
    <dsp:sp modelId="{2DA64422-6D42-4E45-A084-BB1AEB9A0404}">
      <dsp:nvSpPr>
        <dsp:cNvPr id="0" name=""/>
        <dsp:cNvSpPr/>
      </dsp:nvSpPr>
      <dsp:spPr>
        <a:xfrm>
          <a:off x="3545750" y="611228"/>
          <a:ext cx="480013" cy="48001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40DD272-AD99-4EB4-9298-315F918441F7}">
      <dsp:nvSpPr>
        <dsp:cNvPr id="0" name=""/>
        <dsp:cNvSpPr/>
      </dsp:nvSpPr>
      <dsp:spPr>
        <a:xfrm>
          <a:off x="4376907" y="437430"/>
          <a:ext cx="1950794" cy="82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PersonnelSchedule</a:t>
          </a:r>
        </a:p>
      </dsp:txBody>
      <dsp:txXfrm>
        <a:off x="4376907" y="437430"/>
        <a:ext cx="1950794" cy="827609"/>
      </dsp:txXfrm>
    </dsp:sp>
    <dsp:sp modelId="{A565FCA5-9EC3-4D64-9095-982E4F264402}">
      <dsp:nvSpPr>
        <dsp:cNvPr id="0" name=""/>
        <dsp:cNvSpPr/>
      </dsp:nvSpPr>
      <dsp:spPr>
        <a:xfrm>
          <a:off x="76292" y="2129899"/>
          <a:ext cx="827609" cy="827609"/>
        </a:xfrm>
        <a:prstGeom prst="ellipse">
          <a:avLst/>
        </a:prstGeom>
        <a:solidFill>
          <a:schemeClr val="accent3"/>
        </a:solidFill>
        <a:ln w="127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sp>
    <dsp:sp modelId="{935FB14D-1C66-40D8-A036-406F111AE580}">
      <dsp:nvSpPr>
        <dsp:cNvPr id="0" name=""/>
        <dsp:cNvSpPr/>
      </dsp:nvSpPr>
      <dsp:spPr>
        <a:xfrm>
          <a:off x="250090" y="2303697"/>
          <a:ext cx="480013" cy="4800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288F40-31F1-4280-844E-74CEBAB07428}">
      <dsp:nvSpPr>
        <dsp:cNvPr id="0" name=""/>
        <dsp:cNvSpPr/>
      </dsp:nvSpPr>
      <dsp:spPr>
        <a:xfrm>
          <a:off x="1081247" y="2129899"/>
          <a:ext cx="1950794" cy="82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Report</a:t>
          </a:r>
        </a:p>
      </dsp:txBody>
      <dsp:txXfrm>
        <a:off x="1081247" y="2129899"/>
        <a:ext cx="1950794" cy="827609"/>
      </dsp:txXfrm>
    </dsp:sp>
    <dsp:sp modelId="{3DC369B7-C928-422D-A984-D33E6EF4EEDA}">
      <dsp:nvSpPr>
        <dsp:cNvPr id="0" name=""/>
        <dsp:cNvSpPr/>
      </dsp:nvSpPr>
      <dsp:spPr>
        <a:xfrm>
          <a:off x="3371952" y="2129899"/>
          <a:ext cx="827609" cy="827609"/>
        </a:xfrm>
        <a:prstGeom prst="ellipse">
          <a:avLst/>
        </a:prstGeom>
        <a:solidFill>
          <a:schemeClr val="accent3"/>
        </a:solidFill>
        <a:ln w="127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sp>
    <dsp:sp modelId="{44D4DF46-738E-4528-9DFF-C7B6EBC063FA}">
      <dsp:nvSpPr>
        <dsp:cNvPr id="0" name=""/>
        <dsp:cNvSpPr/>
      </dsp:nvSpPr>
      <dsp:spPr>
        <a:xfrm>
          <a:off x="3545750" y="2303697"/>
          <a:ext cx="480013" cy="4800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746392-26A2-44D3-9906-88000F691ED2}">
      <dsp:nvSpPr>
        <dsp:cNvPr id="0" name=""/>
        <dsp:cNvSpPr/>
      </dsp:nvSpPr>
      <dsp:spPr>
        <a:xfrm>
          <a:off x="4376907" y="2129899"/>
          <a:ext cx="1950794" cy="82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AppointmentSlot</a:t>
          </a:r>
        </a:p>
      </dsp:txBody>
      <dsp:txXfrm>
        <a:off x="4376907" y="2129899"/>
        <a:ext cx="1950794" cy="827609"/>
      </dsp:txXfrm>
    </dsp:sp>
    <dsp:sp modelId="{1CFB7A25-9987-4D58-9B92-BCE7A2587847}">
      <dsp:nvSpPr>
        <dsp:cNvPr id="0" name=""/>
        <dsp:cNvSpPr/>
      </dsp:nvSpPr>
      <dsp:spPr>
        <a:xfrm>
          <a:off x="76292" y="3822368"/>
          <a:ext cx="827609" cy="827609"/>
        </a:xfrm>
        <a:prstGeom prst="ellipse">
          <a:avLst/>
        </a:prstGeom>
        <a:solidFill>
          <a:schemeClr val="accent3"/>
        </a:solidFill>
        <a:ln w="127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sp>
    <dsp:sp modelId="{E685EA57-F0B5-4CAC-ABA8-3AFCDDE07F46}">
      <dsp:nvSpPr>
        <dsp:cNvPr id="0" name=""/>
        <dsp:cNvSpPr/>
      </dsp:nvSpPr>
      <dsp:spPr>
        <a:xfrm>
          <a:off x="250090" y="3996166"/>
          <a:ext cx="480013" cy="480013"/>
        </a:xfrm>
        <a:prstGeom prst="rect">
          <a:avLst/>
        </a:prstGeom>
        <a:blipFill>
          <a:blip xmlns:r="http://schemas.openxmlformats.org/officeDocument/2006/relationships" r:embed="rId3">
            <a:extLst>
              <a:ext uri="{96DAC541-7B7A-43D3-8B79-37D633B846F1}">
                <asvg:svgBlip xmlns:asvg="http://schemas.microsoft.com/office/drawing/2016/SVG/main" r:embed="rId9"/>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F03EA4-B1F7-4B51-ABFF-8CFB09572281}">
      <dsp:nvSpPr>
        <dsp:cNvPr id="0" name=""/>
        <dsp:cNvSpPr/>
      </dsp:nvSpPr>
      <dsp:spPr>
        <a:xfrm>
          <a:off x="1081247" y="3822368"/>
          <a:ext cx="1950794" cy="82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Personnel</a:t>
          </a:r>
        </a:p>
      </dsp:txBody>
      <dsp:txXfrm>
        <a:off x="1081247" y="3822368"/>
        <a:ext cx="1950794" cy="827609"/>
      </dsp:txXfrm>
    </dsp:sp>
    <dsp:sp modelId="{358C143A-05C0-403E-A27E-CAA1EC61F545}">
      <dsp:nvSpPr>
        <dsp:cNvPr id="0" name=""/>
        <dsp:cNvSpPr/>
      </dsp:nvSpPr>
      <dsp:spPr>
        <a:xfrm>
          <a:off x="3371952" y="3822368"/>
          <a:ext cx="827609" cy="827609"/>
        </a:xfrm>
        <a:prstGeom prst="ellipse">
          <a:avLst/>
        </a:prstGeom>
        <a:solidFill>
          <a:schemeClr val="accent3"/>
        </a:solidFill>
        <a:ln w="127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sp>
    <dsp:sp modelId="{2D5AD1C9-416C-4AC4-8A87-5ECD32E3F08A}">
      <dsp:nvSpPr>
        <dsp:cNvPr id="0" name=""/>
        <dsp:cNvSpPr/>
      </dsp:nvSpPr>
      <dsp:spPr>
        <a:xfrm>
          <a:off x="3545750" y="3996166"/>
          <a:ext cx="480013" cy="480013"/>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472DA5-A619-43A9-B527-6A2242433EBC}">
      <dsp:nvSpPr>
        <dsp:cNvPr id="0" name=""/>
        <dsp:cNvSpPr/>
      </dsp:nvSpPr>
      <dsp:spPr>
        <a:xfrm>
          <a:off x="4376907" y="3822368"/>
          <a:ext cx="1950794" cy="82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Appointment</a:t>
          </a:r>
        </a:p>
      </dsp:txBody>
      <dsp:txXfrm>
        <a:off x="4376907" y="3822368"/>
        <a:ext cx="1950794" cy="82760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1783C4-4BAA-41E4-B219-5FC869B5E09D}">
      <dsp:nvSpPr>
        <dsp:cNvPr id="0" name=""/>
        <dsp:cNvSpPr/>
      </dsp:nvSpPr>
      <dsp:spPr>
        <a:xfrm>
          <a:off x="76292" y="437430"/>
          <a:ext cx="827609" cy="827609"/>
        </a:xfrm>
        <a:prstGeom prst="ellipse">
          <a:avLst/>
        </a:prstGeom>
        <a:solidFill>
          <a:schemeClr val="accent3"/>
        </a:solidFill>
        <a:ln w="127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sp>
    <dsp:sp modelId="{ADB5EBBA-9BA8-4C0F-BC71-DBE979152C08}">
      <dsp:nvSpPr>
        <dsp:cNvPr id="0" name=""/>
        <dsp:cNvSpPr/>
      </dsp:nvSpPr>
      <dsp:spPr>
        <a:xfrm>
          <a:off x="250090" y="611228"/>
          <a:ext cx="480013" cy="4800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9B649D-12EE-4EAD-8085-BEEB1FC76F7D}">
      <dsp:nvSpPr>
        <dsp:cNvPr id="0" name=""/>
        <dsp:cNvSpPr/>
      </dsp:nvSpPr>
      <dsp:spPr>
        <a:xfrm>
          <a:off x="1081247" y="437430"/>
          <a:ext cx="1950794" cy="82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Visit</a:t>
          </a:r>
        </a:p>
      </dsp:txBody>
      <dsp:txXfrm>
        <a:off x="1081247" y="437430"/>
        <a:ext cx="1950794" cy="827609"/>
      </dsp:txXfrm>
    </dsp:sp>
    <dsp:sp modelId="{C0CA8C75-22A1-48A1-AD7A-BFF6AEA9090D}">
      <dsp:nvSpPr>
        <dsp:cNvPr id="0" name=""/>
        <dsp:cNvSpPr/>
      </dsp:nvSpPr>
      <dsp:spPr>
        <a:xfrm>
          <a:off x="3371952" y="437430"/>
          <a:ext cx="827609" cy="827609"/>
        </a:xfrm>
        <a:prstGeom prst="ellipse">
          <a:avLst/>
        </a:prstGeom>
        <a:solidFill>
          <a:schemeClr val="accent3"/>
        </a:solidFill>
        <a:ln w="127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sp>
    <dsp:sp modelId="{792248C5-7164-4435-B54F-A185B143057C}">
      <dsp:nvSpPr>
        <dsp:cNvPr id="0" name=""/>
        <dsp:cNvSpPr/>
      </dsp:nvSpPr>
      <dsp:spPr>
        <a:xfrm>
          <a:off x="3545750" y="611228"/>
          <a:ext cx="480013" cy="4800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171990-EE33-49CE-B600-7A7C45D31E0A}">
      <dsp:nvSpPr>
        <dsp:cNvPr id="0" name=""/>
        <dsp:cNvSpPr/>
      </dsp:nvSpPr>
      <dsp:spPr>
        <a:xfrm>
          <a:off x="4376907" y="437430"/>
          <a:ext cx="1950794" cy="82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Invoice</a:t>
          </a:r>
          <a:endParaRPr lang="en-US" sz="2400" kern="1200" dirty="0"/>
        </a:p>
      </dsp:txBody>
      <dsp:txXfrm>
        <a:off x="4376907" y="437430"/>
        <a:ext cx="1950794" cy="827609"/>
      </dsp:txXfrm>
    </dsp:sp>
    <dsp:sp modelId="{832FD235-A6F0-4562-8B79-077DED261EE9}">
      <dsp:nvSpPr>
        <dsp:cNvPr id="0" name=""/>
        <dsp:cNvSpPr/>
      </dsp:nvSpPr>
      <dsp:spPr>
        <a:xfrm>
          <a:off x="76292" y="2129899"/>
          <a:ext cx="827609" cy="827609"/>
        </a:xfrm>
        <a:prstGeom prst="ellipse">
          <a:avLst/>
        </a:prstGeom>
        <a:solidFill>
          <a:schemeClr val="accent3"/>
        </a:solidFill>
        <a:ln w="127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sp>
    <dsp:sp modelId="{6CF5184E-89B7-4DF9-880F-CB50C6C3DF59}">
      <dsp:nvSpPr>
        <dsp:cNvPr id="0" name=""/>
        <dsp:cNvSpPr/>
      </dsp:nvSpPr>
      <dsp:spPr>
        <a:xfrm>
          <a:off x="250090" y="2303697"/>
          <a:ext cx="480013" cy="4800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866CCA-AE04-4E4C-88DB-0E1012C4C959}">
      <dsp:nvSpPr>
        <dsp:cNvPr id="0" name=""/>
        <dsp:cNvSpPr/>
      </dsp:nvSpPr>
      <dsp:spPr>
        <a:xfrm>
          <a:off x="1081247" y="2129899"/>
          <a:ext cx="1950794" cy="82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Payment</a:t>
          </a:r>
          <a:endParaRPr lang="en-US" sz="2400" kern="1200" dirty="0"/>
        </a:p>
      </dsp:txBody>
      <dsp:txXfrm>
        <a:off x="1081247" y="2129899"/>
        <a:ext cx="1950794" cy="827609"/>
      </dsp:txXfrm>
    </dsp:sp>
    <dsp:sp modelId="{16F93E85-0260-4191-A4C0-4B2FED3CC8F2}">
      <dsp:nvSpPr>
        <dsp:cNvPr id="0" name=""/>
        <dsp:cNvSpPr/>
      </dsp:nvSpPr>
      <dsp:spPr>
        <a:xfrm>
          <a:off x="3371952" y="2129899"/>
          <a:ext cx="827609" cy="827609"/>
        </a:xfrm>
        <a:prstGeom prst="ellipse">
          <a:avLst/>
        </a:prstGeom>
        <a:solidFill>
          <a:schemeClr val="accent3"/>
        </a:solidFill>
        <a:ln w="127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sp>
    <dsp:sp modelId="{33EBABEB-ACB8-4711-B4A4-6A62F64C3D82}">
      <dsp:nvSpPr>
        <dsp:cNvPr id="0" name=""/>
        <dsp:cNvSpPr/>
      </dsp:nvSpPr>
      <dsp:spPr>
        <a:xfrm>
          <a:off x="3545750" y="2303697"/>
          <a:ext cx="480013" cy="4800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B43420-1920-4EFF-A8F1-CC8CA363A663}">
      <dsp:nvSpPr>
        <dsp:cNvPr id="0" name=""/>
        <dsp:cNvSpPr/>
      </dsp:nvSpPr>
      <dsp:spPr>
        <a:xfrm>
          <a:off x="4376907" y="2129899"/>
          <a:ext cx="1950794" cy="82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Patient</a:t>
          </a:r>
          <a:endParaRPr lang="en-US" sz="2400" kern="1200" dirty="0"/>
        </a:p>
      </dsp:txBody>
      <dsp:txXfrm>
        <a:off x="4376907" y="2129899"/>
        <a:ext cx="1950794" cy="827609"/>
      </dsp:txXfrm>
    </dsp:sp>
    <dsp:sp modelId="{7CE28C57-9AC9-47A9-9AFD-672C1D061A70}">
      <dsp:nvSpPr>
        <dsp:cNvPr id="0" name=""/>
        <dsp:cNvSpPr/>
      </dsp:nvSpPr>
      <dsp:spPr>
        <a:xfrm>
          <a:off x="76292" y="3822368"/>
          <a:ext cx="827609" cy="827609"/>
        </a:xfrm>
        <a:prstGeom prst="ellipse">
          <a:avLst/>
        </a:prstGeom>
        <a:solidFill>
          <a:schemeClr val="accent3"/>
        </a:solidFill>
        <a:ln w="127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sp>
    <dsp:sp modelId="{4F32C757-9D2F-4174-BB06-8347AAF3A5F9}">
      <dsp:nvSpPr>
        <dsp:cNvPr id="0" name=""/>
        <dsp:cNvSpPr/>
      </dsp:nvSpPr>
      <dsp:spPr>
        <a:xfrm>
          <a:off x="250090" y="3996166"/>
          <a:ext cx="480013" cy="48001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3A880E-3B56-4B7F-AACA-2644A6C926F2}">
      <dsp:nvSpPr>
        <dsp:cNvPr id="0" name=""/>
        <dsp:cNvSpPr/>
      </dsp:nvSpPr>
      <dsp:spPr>
        <a:xfrm>
          <a:off x="1081247" y="3822368"/>
          <a:ext cx="1950794" cy="82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TestResult</a:t>
          </a:r>
          <a:endParaRPr lang="en-US" sz="2400" kern="1200" dirty="0"/>
        </a:p>
      </dsp:txBody>
      <dsp:txXfrm>
        <a:off x="1081247" y="3822368"/>
        <a:ext cx="1950794" cy="827609"/>
      </dsp:txXfrm>
    </dsp:sp>
    <dsp:sp modelId="{1DEFF4F3-3405-40EE-BC9E-D2BC46DCC829}">
      <dsp:nvSpPr>
        <dsp:cNvPr id="0" name=""/>
        <dsp:cNvSpPr/>
      </dsp:nvSpPr>
      <dsp:spPr>
        <a:xfrm>
          <a:off x="3371952" y="3822368"/>
          <a:ext cx="827609" cy="827609"/>
        </a:xfrm>
        <a:prstGeom prst="ellipse">
          <a:avLst/>
        </a:prstGeom>
        <a:solidFill>
          <a:schemeClr val="accent3"/>
        </a:solidFill>
        <a:ln w="127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sp>
    <dsp:sp modelId="{C0B1014D-2578-408B-9714-79474C2418D1}">
      <dsp:nvSpPr>
        <dsp:cNvPr id="0" name=""/>
        <dsp:cNvSpPr/>
      </dsp:nvSpPr>
      <dsp:spPr>
        <a:xfrm>
          <a:off x="3545750" y="3996166"/>
          <a:ext cx="480013" cy="48001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F1BAF8-C46F-4B17-8C7B-B5A0BB0617EA}">
      <dsp:nvSpPr>
        <dsp:cNvPr id="0" name=""/>
        <dsp:cNvSpPr/>
      </dsp:nvSpPr>
      <dsp:spPr>
        <a:xfrm>
          <a:off x="4376907" y="3822368"/>
          <a:ext cx="1950794" cy="82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Test</a:t>
          </a:r>
          <a:endParaRPr lang="en-US" sz="2400" kern="1200" dirty="0"/>
        </a:p>
      </dsp:txBody>
      <dsp:txXfrm>
        <a:off x="4376907" y="3822368"/>
        <a:ext cx="1950794" cy="82760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0146B1-DD71-42EC-B65B-1933C420A769}">
      <dsp:nvSpPr>
        <dsp:cNvPr id="0" name=""/>
        <dsp:cNvSpPr/>
      </dsp:nvSpPr>
      <dsp:spPr>
        <a:xfrm>
          <a:off x="0" y="621"/>
          <a:ext cx="6403994" cy="0"/>
        </a:xfrm>
        <a:prstGeom prst="lin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C129D82B-98C9-4D36-8163-761874723A78}">
      <dsp:nvSpPr>
        <dsp:cNvPr id="0" name=""/>
        <dsp:cNvSpPr/>
      </dsp:nvSpPr>
      <dsp:spPr>
        <a:xfrm>
          <a:off x="0" y="621"/>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Goal:</a:t>
          </a:r>
          <a:endParaRPr lang="en-US" sz="1300" kern="1200"/>
        </a:p>
      </dsp:txBody>
      <dsp:txXfrm>
        <a:off x="0" y="621"/>
        <a:ext cx="1280798" cy="726595"/>
      </dsp:txXfrm>
    </dsp:sp>
    <dsp:sp modelId="{DCA091F6-7B3C-43CE-8AF0-A443F2014877}">
      <dsp:nvSpPr>
        <dsp:cNvPr id="0" name=""/>
        <dsp:cNvSpPr/>
      </dsp:nvSpPr>
      <dsp:spPr>
        <a:xfrm>
          <a:off x="1376858" y="33615"/>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Allows a Personnel to setup their availability for any day</a:t>
          </a:r>
        </a:p>
      </dsp:txBody>
      <dsp:txXfrm>
        <a:off x="1376858" y="33615"/>
        <a:ext cx="5027135" cy="659896"/>
      </dsp:txXfrm>
    </dsp:sp>
    <dsp:sp modelId="{EE690CF9-8DA1-496E-8112-B55AF352D92A}">
      <dsp:nvSpPr>
        <dsp:cNvPr id="0" name=""/>
        <dsp:cNvSpPr/>
      </dsp:nvSpPr>
      <dsp:spPr>
        <a:xfrm>
          <a:off x="1280798" y="693511"/>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9809A4A5-0D06-4437-9014-38A7B915E8E8}">
      <dsp:nvSpPr>
        <dsp:cNvPr id="0" name=""/>
        <dsp:cNvSpPr/>
      </dsp:nvSpPr>
      <dsp:spPr>
        <a:xfrm>
          <a:off x="0" y="727216"/>
          <a:ext cx="6403994" cy="0"/>
        </a:xfrm>
        <a:prstGeom prst="line">
          <a:avLst/>
        </a:prstGeom>
        <a:gradFill rotWithShape="0">
          <a:gsLst>
            <a:gs pos="0">
              <a:schemeClr val="accent2">
                <a:hueOff val="191582"/>
                <a:satOff val="-3129"/>
                <a:lumOff val="196"/>
                <a:alphaOff val="0"/>
                <a:tint val="96000"/>
                <a:satMod val="100000"/>
                <a:lumMod val="104000"/>
              </a:schemeClr>
            </a:gs>
            <a:gs pos="78000">
              <a:schemeClr val="accent2">
                <a:hueOff val="191582"/>
                <a:satOff val="-3129"/>
                <a:lumOff val="196"/>
                <a:alphaOff val="0"/>
                <a:shade val="100000"/>
                <a:satMod val="110000"/>
                <a:lumMod val="100000"/>
              </a:schemeClr>
            </a:gs>
          </a:gsLst>
          <a:lin ang="5400000" scaled="0"/>
        </a:gradFill>
        <a:ln w="9525" cap="flat" cmpd="sng" algn="ctr">
          <a:solidFill>
            <a:schemeClr val="accent2">
              <a:hueOff val="191582"/>
              <a:satOff val="-3129"/>
              <a:lumOff val="196"/>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4AFAE94F-B3A0-45F3-AAD4-BA4348859CFD}">
      <dsp:nvSpPr>
        <dsp:cNvPr id="0" name=""/>
        <dsp:cNvSpPr/>
      </dsp:nvSpPr>
      <dsp:spPr>
        <a:xfrm>
          <a:off x="0" y="727216"/>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Classes to be implemented:</a:t>
          </a:r>
          <a:endParaRPr lang="en-US" sz="1300" kern="1200"/>
        </a:p>
      </dsp:txBody>
      <dsp:txXfrm>
        <a:off x="0" y="727216"/>
        <a:ext cx="1280798" cy="726595"/>
      </dsp:txXfrm>
    </dsp:sp>
    <dsp:sp modelId="{E6079FCC-D72D-4E9F-B8ED-E4CD1FFFBB0A}">
      <dsp:nvSpPr>
        <dsp:cNvPr id="0" name=""/>
        <dsp:cNvSpPr/>
      </dsp:nvSpPr>
      <dsp:spPr>
        <a:xfrm>
          <a:off x="1376858" y="760211"/>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Personnel, PersonnelSchedule, Schedule, AppointmentSlot</a:t>
          </a:r>
        </a:p>
      </dsp:txBody>
      <dsp:txXfrm>
        <a:off x="1376858" y="760211"/>
        <a:ext cx="5027135" cy="659896"/>
      </dsp:txXfrm>
    </dsp:sp>
    <dsp:sp modelId="{AEFACA42-5E40-4A39-A7A8-45D65DBDC8C6}">
      <dsp:nvSpPr>
        <dsp:cNvPr id="0" name=""/>
        <dsp:cNvSpPr/>
      </dsp:nvSpPr>
      <dsp:spPr>
        <a:xfrm>
          <a:off x="1280798" y="1420107"/>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FF3CA75-ED03-408A-9C04-C01CDD17DC09}">
      <dsp:nvSpPr>
        <dsp:cNvPr id="0" name=""/>
        <dsp:cNvSpPr/>
      </dsp:nvSpPr>
      <dsp:spPr>
        <a:xfrm>
          <a:off x="0" y="1453811"/>
          <a:ext cx="6403994" cy="0"/>
        </a:xfrm>
        <a:prstGeom prst="line">
          <a:avLst/>
        </a:prstGeom>
        <a:gradFill rotWithShape="0">
          <a:gsLst>
            <a:gs pos="0">
              <a:schemeClr val="accent2">
                <a:hueOff val="383163"/>
                <a:satOff val="-6257"/>
                <a:lumOff val="392"/>
                <a:alphaOff val="0"/>
                <a:tint val="96000"/>
                <a:satMod val="100000"/>
                <a:lumMod val="104000"/>
              </a:schemeClr>
            </a:gs>
            <a:gs pos="78000">
              <a:schemeClr val="accent2">
                <a:hueOff val="383163"/>
                <a:satOff val="-6257"/>
                <a:lumOff val="392"/>
                <a:alphaOff val="0"/>
                <a:shade val="100000"/>
                <a:satMod val="110000"/>
                <a:lumMod val="100000"/>
              </a:schemeClr>
            </a:gs>
          </a:gsLst>
          <a:lin ang="5400000" scaled="0"/>
        </a:gradFill>
        <a:ln w="9525" cap="flat" cmpd="sng" algn="ctr">
          <a:solidFill>
            <a:schemeClr val="accent2">
              <a:hueOff val="383163"/>
              <a:satOff val="-6257"/>
              <a:lumOff val="392"/>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C50C5FDE-2C33-4315-B0B3-12C17328DF21}">
      <dsp:nvSpPr>
        <dsp:cNvPr id="0" name=""/>
        <dsp:cNvSpPr/>
      </dsp:nvSpPr>
      <dsp:spPr>
        <a:xfrm>
          <a:off x="0" y="1453811"/>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Previously implemented classes to use: </a:t>
          </a:r>
          <a:endParaRPr lang="en-US" sz="1300" kern="1200"/>
        </a:p>
      </dsp:txBody>
      <dsp:txXfrm>
        <a:off x="0" y="1453811"/>
        <a:ext cx="1280798" cy="726595"/>
      </dsp:txXfrm>
    </dsp:sp>
    <dsp:sp modelId="{F5E18A68-FD1A-4B2C-9E76-824B284B6780}">
      <dsp:nvSpPr>
        <dsp:cNvPr id="0" name=""/>
        <dsp:cNvSpPr/>
      </dsp:nvSpPr>
      <dsp:spPr>
        <a:xfrm>
          <a:off x="1376858" y="1486806"/>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N/A</a:t>
          </a:r>
        </a:p>
      </dsp:txBody>
      <dsp:txXfrm>
        <a:off x="1376858" y="1486806"/>
        <a:ext cx="5027135" cy="659896"/>
      </dsp:txXfrm>
    </dsp:sp>
    <dsp:sp modelId="{BB109E98-EED6-43E0-8968-A102165C7C26}">
      <dsp:nvSpPr>
        <dsp:cNvPr id="0" name=""/>
        <dsp:cNvSpPr/>
      </dsp:nvSpPr>
      <dsp:spPr>
        <a:xfrm>
          <a:off x="1280798" y="2146702"/>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DD75D279-753B-46A2-98C8-AB8698D9D61E}">
      <dsp:nvSpPr>
        <dsp:cNvPr id="0" name=""/>
        <dsp:cNvSpPr/>
      </dsp:nvSpPr>
      <dsp:spPr>
        <a:xfrm>
          <a:off x="0" y="2180406"/>
          <a:ext cx="6403994" cy="0"/>
        </a:xfrm>
        <a:prstGeom prst="line">
          <a:avLst/>
        </a:prstGeom>
        <a:gradFill rotWithShape="0">
          <a:gsLst>
            <a:gs pos="0">
              <a:schemeClr val="accent2">
                <a:hueOff val="574745"/>
                <a:satOff val="-9386"/>
                <a:lumOff val="588"/>
                <a:alphaOff val="0"/>
                <a:tint val="96000"/>
                <a:satMod val="100000"/>
                <a:lumMod val="104000"/>
              </a:schemeClr>
            </a:gs>
            <a:gs pos="78000">
              <a:schemeClr val="accent2">
                <a:hueOff val="574745"/>
                <a:satOff val="-9386"/>
                <a:lumOff val="588"/>
                <a:alphaOff val="0"/>
                <a:shade val="100000"/>
                <a:satMod val="110000"/>
                <a:lumMod val="100000"/>
              </a:schemeClr>
            </a:gs>
          </a:gsLst>
          <a:lin ang="5400000" scaled="0"/>
        </a:gradFill>
        <a:ln w="9525" cap="flat" cmpd="sng" algn="ctr">
          <a:solidFill>
            <a:schemeClr val="accent2">
              <a:hueOff val="574745"/>
              <a:satOff val="-9386"/>
              <a:lumOff val="588"/>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9F7DBD43-A2FF-426C-B5B9-AC68D6CE546E}">
      <dsp:nvSpPr>
        <dsp:cNvPr id="0" name=""/>
        <dsp:cNvSpPr/>
      </dsp:nvSpPr>
      <dsp:spPr>
        <a:xfrm>
          <a:off x="0" y="2180406"/>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Use case to be implemented:</a:t>
          </a:r>
          <a:endParaRPr lang="en-US" sz="1300" kern="1200"/>
        </a:p>
      </dsp:txBody>
      <dsp:txXfrm>
        <a:off x="0" y="2180406"/>
        <a:ext cx="1280798" cy="726595"/>
      </dsp:txXfrm>
    </dsp:sp>
    <dsp:sp modelId="{2329992C-7792-48BC-AF42-04AB816565EC}">
      <dsp:nvSpPr>
        <dsp:cNvPr id="0" name=""/>
        <dsp:cNvSpPr/>
      </dsp:nvSpPr>
      <dsp:spPr>
        <a:xfrm>
          <a:off x="1376858" y="2213401"/>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Determining if the personnel works a specific date and time</a:t>
          </a:r>
        </a:p>
      </dsp:txBody>
      <dsp:txXfrm>
        <a:off x="1376858" y="2213401"/>
        <a:ext cx="5027135" cy="659896"/>
      </dsp:txXfrm>
    </dsp:sp>
    <dsp:sp modelId="{1E53F8D6-EF66-4A7F-9E0D-2D67E8CF6703}">
      <dsp:nvSpPr>
        <dsp:cNvPr id="0" name=""/>
        <dsp:cNvSpPr/>
      </dsp:nvSpPr>
      <dsp:spPr>
        <a:xfrm>
          <a:off x="1280798" y="2873297"/>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B0E4A622-B969-46A5-82DD-E322B4625081}">
      <dsp:nvSpPr>
        <dsp:cNvPr id="0" name=""/>
        <dsp:cNvSpPr/>
      </dsp:nvSpPr>
      <dsp:spPr>
        <a:xfrm>
          <a:off x="0" y="2907002"/>
          <a:ext cx="6403994" cy="0"/>
        </a:xfrm>
        <a:prstGeom prst="line">
          <a:avLst/>
        </a:prstGeom>
        <a:gradFill rotWithShape="0">
          <a:gsLst>
            <a:gs pos="0">
              <a:schemeClr val="accent2">
                <a:hueOff val="766327"/>
                <a:satOff val="-12515"/>
                <a:lumOff val="784"/>
                <a:alphaOff val="0"/>
                <a:tint val="96000"/>
                <a:satMod val="100000"/>
                <a:lumMod val="104000"/>
              </a:schemeClr>
            </a:gs>
            <a:gs pos="78000">
              <a:schemeClr val="accent2">
                <a:hueOff val="766327"/>
                <a:satOff val="-12515"/>
                <a:lumOff val="784"/>
                <a:alphaOff val="0"/>
                <a:shade val="100000"/>
                <a:satMod val="110000"/>
                <a:lumMod val="100000"/>
              </a:schemeClr>
            </a:gs>
          </a:gsLst>
          <a:lin ang="5400000" scaled="0"/>
        </a:gradFill>
        <a:ln w="9525" cap="flat" cmpd="sng" algn="ctr">
          <a:solidFill>
            <a:schemeClr val="accent2">
              <a:hueOff val="766327"/>
              <a:satOff val="-12515"/>
              <a:lumOff val="784"/>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4077290A-840F-4FF4-AFEF-A1FA43DD6FF7}">
      <dsp:nvSpPr>
        <dsp:cNvPr id="0" name=""/>
        <dsp:cNvSpPr/>
      </dsp:nvSpPr>
      <dsp:spPr>
        <a:xfrm>
          <a:off x="0" y="2907002"/>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Inputs:</a:t>
          </a:r>
          <a:endParaRPr lang="en-US" sz="1300" kern="1200"/>
        </a:p>
      </dsp:txBody>
      <dsp:txXfrm>
        <a:off x="0" y="2907002"/>
        <a:ext cx="1280798" cy="726595"/>
      </dsp:txXfrm>
    </dsp:sp>
    <dsp:sp modelId="{50851951-3E9A-4681-AF4E-F3F52958FAB5}">
      <dsp:nvSpPr>
        <dsp:cNvPr id="0" name=""/>
        <dsp:cNvSpPr/>
      </dsp:nvSpPr>
      <dsp:spPr>
        <a:xfrm>
          <a:off x="1376858" y="2939996"/>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The personnel’s name, type, employeeID, and workingTimes.</a:t>
          </a:r>
        </a:p>
      </dsp:txBody>
      <dsp:txXfrm>
        <a:off x="1376858" y="2939996"/>
        <a:ext cx="5027135" cy="659896"/>
      </dsp:txXfrm>
    </dsp:sp>
    <dsp:sp modelId="{047C18B0-CA30-4F60-9D88-02EF3AF1CE87}">
      <dsp:nvSpPr>
        <dsp:cNvPr id="0" name=""/>
        <dsp:cNvSpPr/>
      </dsp:nvSpPr>
      <dsp:spPr>
        <a:xfrm>
          <a:off x="1280798" y="3599893"/>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4BFF9039-9C6A-4113-9E88-45CE2B0BAE33}">
      <dsp:nvSpPr>
        <dsp:cNvPr id="0" name=""/>
        <dsp:cNvSpPr/>
      </dsp:nvSpPr>
      <dsp:spPr>
        <a:xfrm>
          <a:off x="0" y="3633597"/>
          <a:ext cx="6403994" cy="0"/>
        </a:xfrm>
        <a:prstGeom prst="line">
          <a:avLst/>
        </a:prstGeom>
        <a:gradFill rotWithShape="0">
          <a:gsLst>
            <a:gs pos="0">
              <a:schemeClr val="accent2">
                <a:hueOff val="957908"/>
                <a:satOff val="-15643"/>
                <a:lumOff val="980"/>
                <a:alphaOff val="0"/>
                <a:tint val="96000"/>
                <a:satMod val="100000"/>
                <a:lumMod val="104000"/>
              </a:schemeClr>
            </a:gs>
            <a:gs pos="78000">
              <a:schemeClr val="accent2">
                <a:hueOff val="957908"/>
                <a:satOff val="-15643"/>
                <a:lumOff val="980"/>
                <a:alphaOff val="0"/>
                <a:shade val="100000"/>
                <a:satMod val="110000"/>
                <a:lumMod val="100000"/>
              </a:schemeClr>
            </a:gs>
          </a:gsLst>
          <a:lin ang="5400000" scaled="0"/>
        </a:gradFill>
        <a:ln w="9525" cap="flat" cmpd="sng" algn="ctr">
          <a:solidFill>
            <a:schemeClr val="accent2">
              <a:hueOff val="957908"/>
              <a:satOff val="-15643"/>
              <a:lumOff val="98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A2336B53-F97B-4F85-9F43-B484376D94DF}">
      <dsp:nvSpPr>
        <dsp:cNvPr id="0" name=""/>
        <dsp:cNvSpPr/>
      </dsp:nvSpPr>
      <dsp:spPr>
        <a:xfrm>
          <a:off x="0" y="3633597"/>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Outputs:</a:t>
          </a:r>
          <a:endParaRPr lang="en-US" sz="1300" kern="1200"/>
        </a:p>
      </dsp:txBody>
      <dsp:txXfrm>
        <a:off x="0" y="3633597"/>
        <a:ext cx="1280798" cy="726595"/>
      </dsp:txXfrm>
    </dsp:sp>
    <dsp:sp modelId="{012CC34D-6C93-4ABE-A980-438D82982059}">
      <dsp:nvSpPr>
        <dsp:cNvPr id="0" name=""/>
        <dsp:cNvSpPr/>
      </dsp:nvSpPr>
      <dsp:spPr>
        <a:xfrm>
          <a:off x="1376858" y="3666592"/>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The Personnel’s schedule will be used to make up an availability schedule for the month that patients can choose from to setup an appointment</a:t>
          </a:r>
        </a:p>
      </dsp:txBody>
      <dsp:txXfrm>
        <a:off x="1376858" y="3666592"/>
        <a:ext cx="5027135" cy="659896"/>
      </dsp:txXfrm>
    </dsp:sp>
    <dsp:sp modelId="{A5F58169-1003-4C44-8936-391C5C547768}">
      <dsp:nvSpPr>
        <dsp:cNvPr id="0" name=""/>
        <dsp:cNvSpPr/>
      </dsp:nvSpPr>
      <dsp:spPr>
        <a:xfrm>
          <a:off x="1280798" y="4326488"/>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E80B10FF-4525-4671-88A6-A1798DC41535}">
      <dsp:nvSpPr>
        <dsp:cNvPr id="0" name=""/>
        <dsp:cNvSpPr/>
      </dsp:nvSpPr>
      <dsp:spPr>
        <a:xfrm>
          <a:off x="0" y="4360192"/>
          <a:ext cx="6403994" cy="0"/>
        </a:xfrm>
        <a:prstGeom prst="line">
          <a:avLst/>
        </a:prstGeom>
        <a:gradFill rotWithShape="0">
          <a:gsLst>
            <a:gs pos="0">
              <a:schemeClr val="accent2">
                <a:hueOff val="1149490"/>
                <a:satOff val="-18772"/>
                <a:lumOff val="1176"/>
                <a:alphaOff val="0"/>
                <a:tint val="96000"/>
                <a:satMod val="100000"/>
                <a:lumMod val="104000"/>
              </a:schemeClr>
            </a:gs>
            <a:gs pos="78000">
              <a:schemeClr val="accent2">
                <a:hueOff val="1149490"/>
                <a:satOff val="-18772"/>
                <a:lumOff val="1176"/>
                <a:alphaOff val="0"/>
                <a:shade val="100000"/>
                <a:satMod val="110000"/>
                <a:lumMod val="100000"/>
              </a:schemeClr>
            </a:gs>
          </a:gsLst>
          <a:lin ang="5400000" scaled="0"/>
        </a:gradFill>
        <a:ln w="9525" cap="flat" cmpd="sng" algn="ctr">
          <a:solidFill>
            <a:schemeClr val="accent2">
              <a:hueOff val="1149490"/>
              <a:satOff val="-18772"/>
              <a:lumOff val="1176"/>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B5C369C9-3508-43CF-9741-95D28EA9E3F8}">
      <dsp:nvSpPr>
        <dsp:cNvPr id="0" name=""/>
        <dsp:cNvSpPr/>
      </dsp:nvSpPr>
      <dsp:spPr>
        <a:xfrm>
          <a:off x="0" y="4360192"/>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Time for completion:</a:t>
          </a:r>
          <a:endParaRPr lang="en-US" sz="1300" kern="1200"/>
        </a:p>
      </dsp:txBody>
      <dsp:txXfrm>
        <a:off x="0" y="4360192"/>
        <a:ext cx="1280798" cy="726595"/>
      </dsp:txXfrm>
    </dsp:sp>
    <dsp:sp modelId="{1738E05A-0E6C-441A-964C-72A455C7C8CD}">
      <dsp:nvSpPr>
        <dsp:cNvPr id="0" name=""/>
        <dsp:cNvSpPr/>
      </dsp:nvSpPr>
      <dsp:spPr>
        <a:xfrm>
          <a:off x="1376858" y="4393187"/>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To be completed by April 20, 2020</a:t>
          </a:r>
        </a:p>
      </dsp:txBody>
      <dsp:txXfrm>
        <a:off x="1376858" y="4393187"/>
        <a:ext cx="5027135" cy="659896"/>
      </dsp:txXfrm>
    </dsp:sp>
    <dsp:sp modelId="{7212528C-E7C3-4CCD-AE29-BE8B6F6583E2}">
      <dsp:nvSpPr>
        <dsp:cNvPr id="0" name=""/>
        <dsp:cNvSpPr/>
      </dsp:nvSpPr>
      <dsp:spPr>
        <a:xfrm>
          <a:off x="1280798" y="5053083"/>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AD1CE3-6969-4E8A-A1D0-B34A501F43CC}">
      <dsp:nvSpPr>
        <dsp:cNvPr id="0" name=""/>
        <dsp:cNvSpPr/>
      </dsp:nvSpPr>
      <dsp:spPr>
        <a:xfrm>
          <a:off x="0" y="621"/>
          <a:ext cx="6403994" cy="0"/>
        </a:xfrm>
        <a:prstGeom prst="lin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0B2FA9A5-845C-461D-B04F-B87FF35E27E0}">
      <dsp:nvSpPr>
        <dsp:cNvPr id="0" name=""/>
        <dsp:cNvSpPr/>
      </dsp:nvSpPr>
      <dsp:spPr>
        <a:xfrm>
          <a:off x="0" y="621"/>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Goal:</a:t>
          </a:r>
          <a:endParaRPr lang="en-US" sz="1300" kern="1200"/>
        </a:p>
      </dsp:txBody>
      <dsp:txXfrm>
        <a:off x="0" y="621"/>
        <a:ext cx="1280798" cy="726595"/>
      </dsp:txXfrm>
    </dsp:sp>
    <dsp:sp modelId="{AA9FC8C8-8EC5-4E50-8F9D-9DFA1FC374B5}">
      <dsp:nvSpPr>
        <dsp:cNvPr id="0" name=""/>
        <dsp:cNvSpPr/>
      </dsp:nvSpPr>
      <dsp:spPr>
        <a:xfrm>
          <a:off x="1376858" y="33615"/>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Allowing a patient to find a schedule of open appointment slots to book an appointment</a:t>
          </a:r>
        </a:p>
      </dsp:txBody>
      <dsp:txXfrm>
        <a:off x="1376858" y="33615"/>
        <a:ext cx="5027135" cy="659896"/>
      </dsp:txXfrm>
    </dsp:sp>
    <dsp:sp modelId="{1A350047-D99B-4F6E-A4D3-EE1707CEFC5D}">
      <dsp:nvSpPr>
        <dsp:cNvPr id="0" name=""/>
        <dsp:cNvSpPr/>
      </dsp:nvSpPr>
      <dsp:spPr>
        <a:xfrm>
          <a:off x="1280798" y="693511"/>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6C8EC41-3DCD-4A07-AEE5-0B566A6912AF}">
      <dsp:nvSpPr>
        <dsp:cNvPr id="0" name=""/>
        <dsp:cNvSpPr/>
      </dsp:nvSpPr>
      <dsp:spPr>
        <a:xfrm>
          <a:off x="0" y="727216"/>
          <a:ext cx="6403994" cy="0"/>
        </a:xfrm>
        <a:prstGeom prst="line">
          <a:avLst/>
        </a:prstGeom>
        <a:gradFill rotWithShape="0">
          <a:gsLst>
            <a:gs pos="0">
              <a:schemeClr val="accent2">
                <a:hueOff val="191582"/>
                <a:satOff val="-3129"/>
                <a:lumOff val="196"/>
                <a:alphaOff val="0"/>
                <a:tint val="96000"/>
                <a:satMod val="100000"/>
                <a:lumMod val="104000"/>
              </a:schemeClr>
            </a:gs>
            <a:gs pos="78000">
              <a:schemeClr val="accent2">
                <a:hueOff val="191582"/>
                <a:satOff val="-3129"/>
                <a:lumOff val="196"/>
                <a:alphaOff val="0"/>
                <a:shade val="100000"/>
                <a:satMod val="110000"/>
                <a:lumMod val="100000"/>
              </a:schemeClr>
            </a:gs>
          </a:gsLst>
          <a:lin ang="5400000" scaled="0"/>
        </a:gradFill>
        <a:ln w="9525" cap="flat" cmpd="sng" algn="ctr">
          <a:solidFill>
            <a:schemeClr val="accent2">
              <a:hueOff val="191582"/>
              <a:satOff val="-3129"/>
              <a:lumOff val="196"/>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FC669067-0F78-4E3B-8BD9-C38C08D7A200}">
      <dsp:nvSpPr>
        <dsp:cNvPr id="0" name=""/>
        <dsp:cNvSpPr/>
      </dsp:nvSpPr>
      <dsp:spPr>
        <a:xfrm>
          <a:off x="0" y="727216"/>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t>Classes to be implemented:</a:t>
          </a:r>
          <a:endParaRPr lang="en-US" sz="1300" kern="1200" dirty="0"/>
        </a:p>
      </dsp:txBody>
      <dsp:txXfrm>
        <a:off x="0" y="727216"/>
        <a:ext cx="1280798" cy="726595"/>
      </dsp:txXfrm>
    </dsp:sp>
    <dsp:sp modelId="{C3DD712E-A714-4321-9964-1F7BC01B4EC4}">
      <dsp:nvSpPr>
        <dsp:cNvPr id="0" name=""/>
        <dsp:cNvSpPr/>
      </dsp:nvSpPr>
      <dsp:spPr>
        <a:xfrm>
          <a:off x="1376858" y="760211"/>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Appointment, Patient</a:t>
          </a:r>
        </a:p>
      </dsp:txBody>
      <dsp:txXfrm>
        <a:off x="1376858" y="760211"/>
        <a:ext cx="5027135" cy="659896"/>
      </dsp:txXfrm>
    </dsp:sp>
    <dsp:sp modelId="{A351D501-F782-43D7-A329-F5FA8ADB0275}">
      <dsp:nvSpPr>
        <dsp:cNvPr id="0" name=""/>
        <dsp:cNvSpPr/>
      </dsp:nvSpPr>
      <dsp:spPr>
        <a:xfrm>
          <a:off x="1280798" y="1420107"/>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7EDB43A2-9239-4CA1-AFE5-E0C310F889E9}">
      <dsp:nvSpPr>
        <dsp:cNvPr id="0" name=""/>
        <dsp:cNvSpPr/>
      </dsp:nvSpPr>
      <dsp:spPr>
        <a:xfrm>
          <a:off x="0" y="1453811"/>
          <a:ext cx="6403994" cy="0"/>
        </a:xfrm>
        <a:prstGeom prst="line">
          <a:avLst/>
        </a:prstGeom>
        <a:gradFill rotWithShape="0">
          <a:gsLst>
            <a:gs pos="0">
              <a:schemeClr val="accent2">
                <a:hueOff val="383163"/>
                <a:satOff val="-6257"/>
                <a:lumOff val="392"/>
                <a:alphaOff val="0"/>
                <a:tint val="96000"/>
                <a:satMod val="100000"/>
                <a:lumMod val="104000"/>
              </a:schemeClr>
            </a:gs>
            <a:gs pos="78000">
              <a:schemeClr val="accent2">
                <a:hueOff val="383163"/>
                <a:satOff val="-6257"/>
                <a:lumOff val="392"/>
                <a:alphaOff val="0"/>
                <a:shade val="100000"/>
                <a:satMod val="110000"/>
                <a:lumMod val="100000"/>
              </a:schemeClr>
            </a:gs>
          </a:gsLst>
          <a:lin ang="5400000" scaled="0"/>
        </a:gradFill>
        <a:ln w="9525" cap="flat" cmpd="sng" algn="ctr">
          <a:solidFill>
            <a:schemeClr val="accent2">
              <a:hueOff val="383163"/>
              <a:satOff val="-6257"/>
              <a:lumOff val="392"/>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AB34A044-E88D-4EFF-AE6F-5EC3CF3E0245}">
      <dsp:nvSpPr>
        <dsp:cNvPr id="0" name=""/>
        <dsp:cNvSpPr/>
      </dsp:nvSpPr>
      <dsp:spPr>
        <a:xfrm>
          <a:off x="0" y="1453811"/>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Previously implemented classes to use: </a:t>
          </a:r>
          <a:endParaRPr lang="en-US" sz="1300" kern="1200"/>
        </a:p>
      </dsp:txBody>
      <dsp:txXfrm>
        <a:off x="0" y="1453811"/>
        <a:ext cx="1280798" cy="726595"/>
      </dsp:txXfrm>
    </dsp:sp>
    <dsp:sp modelId="{0D200030-5C82-4626-81A2-A86821CC83FA}">
      <dsp:nvSpPr>
        <dsp:cNvPr id="0" name=""/>
        <dsp:cNvSpPr/>
      </dsp:nvSpPr>
      <dsp:spPr>
        <a:xfrm>
          <a:off x="1376858" y="1486806"/>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Personnel, Schedule, </a:t>
          </a:r>
          <a:r>
            <a:rPr lang="en-US" sz="1000" kern="1200" dirty="0" err="1"/>
            <a:t>AppointmentSlot</a:t>
          </a:r>
          <a:endParaRPr lang="en-US" sz="1000" kern="1200" dirty="0"/>
        </a:p>
      </dsp:txBody>
      <dsp:txXfrm>
        <a:off x="1376858" y="1486806"/>
        <a:ext cx="5027135" cy="659896"/>
      </dsp:txXfrm>
    </dsp:sp>
    <dsp:sp modelId="{034972E1-A694-4040-8AFC-8D7778ADCBE8}">
      <dsp:nvSpPr>
        <dsp:cNvPr id="0" name=""/>
        <dsp:cNvSpPr/>
      </dsp:nvSpPr>
      <dsp:spPr>
        <a:xfrm>
          <a:off x="1280798" y="2146702"/>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50C1D852-D6FD-4B0E-8179-CEEFC1FE06C4}">
      <dsp:nvSpPr>
        <dsp:cNvPr id="0" name=""/>
        <dsp:cNvSpPr/>
      </dsp:nvSpPr>
      <dsp:spPr>
        <a:xfrm>
          <a:off x="0" y="2180406"/>
          <a:ext cx="6403994" cy="0"/>
        </a:xfrm>
        <a:prstGeom prst="line">
          <a:avLst/>
        </a:prstGeom>
        <a:gradFill rotWithShape="0">
          <a:gsLst>
            <a:gs pos="0">
              <a:schemeClr val="accent2">
                <a:hueOff val="574745"/>
                <a:satOff val="-9386"/>
                <a:lumOff val="588"/>
                <a:alphaOff val="0"/>
                <a:tint val="96000"/>
                <a:satMod val="100000"/>
                <a:lumMod val="104000"/>
              </a:schemeClr>
            </a:gs>
            <a:gs pos="78000">
              <a:schemeClr val="accent2">
                <a:hueOff val="574745"/>
                <a:satOff val="-9386"/>
                <a:lumOff val="588"/>
                <a:alphaOff val="0"/>
                <a:shade val="100000"/>
                <a:satMod val="110000"/>
                <a:lumMod val="100000"/>
              </a:schemeClr>
            </a:gs>
          </a:gsLst>
          <a:lin ang="5400000" scaled="0"/>
        </a:gradFill>
        <a:ln w="9525" cap="flat" cmpd="sng" algn="ctr">
          <a:solidFill>
            <a:schemeClr val="accent2">
              <a:hueOff val="574745"/>
              <a:satOff val="-9386"/>
              <a:lumOff val="588"/>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5B66080C-7BE0-447E-B389-24734AFB0DF9}">
      <dsp:nvSpPr>
        <dsp:cNvPr id="0" name=""/>
        <dsp:cNvSpPr/>
      </dsp:nvSpPr>
      <dsp:spPr>
        <a:xfrm>
          <a:off x="0" y="2180406"/>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Use case to be implemented:</a:t>
          </a:r>
          <a:endParaRPr lang="en-US" sz="1300" kern="1200"/>
        </a:p>
      </dsp:txBody>
      <dsp:txXfrm>
        <a:off x="0" y="2180406"/>
        <a:ext cx="1280798" cy="726595"/>
      </dsp:txXfrm>
    </dsp:sp>
    <dsp:sp modelId="{EF295758-41B8-4CA7-8B93-EF98238489B1}">
      <dsp:nvSpPr>
        <dsp:cNvPr id="0" name=""/>
        <dsp:cNvSpPr/>
      </dsp:nvSpPr>
      <dsp:spPr>
        <a:xfrm>
          <a:off x="1376858" y="2191759"/>
          <a:ext cx="5027135" cy="227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Determining if the patient is a Student or faculty</a:t>
          </a:r>
        </a:p>
      </dsp:txBody>
      <dsp:txXfrm>
        <a:off x="1376858" y="2191759"/>
        <a:ext cx="5027135" cy="227061"/>
      </dsp:txXfrm>
    </dsp:sp>
    <dsp:sp modelId="{EEAC2B44-C4B0-4CEE-A279-131788F64F99}">
      <dsp:nvSpPr>
        <dsp:cNvPr id="0" name=""/>
        <dsp:cNvSpPr/>
      </dsp:nvSpPr>
      <dsp:spPr>
        <a:xfrm>
          <a:off x="1280798" y="2418820"/>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477E4D2A-D4C9-4291-B003-BA653798C1BA}">
      <dsp:nvSpPr>
        <dsp:cNvPr id="0" name=""/>
        <dsp:cNvSpPr/>
      </dsp:nvSpPr>
      <dsp:spPr>
        <a:xfrm>
          <a:off x="1376858" y="2430173"/>
          <a:ext cx="5027135" cy="227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Determining if the patient is seeing a therapist or nurse</a:t>
          </a:r>
        </a:p>
      </dsp:txBody>
      <dsp:txXfrm>
        <a:off x="1376858" y="2430173"/>
        <a:ext cx="5027135" cy="227061"/>
      </dsp:txXfrm>
    </dsp:sp>
    <dsp:sp modelId="{35588DD8-DC97-4A2F-8FE7-33CE2A805F52}">
      <dsp:nvSpPr>
        <dsp:cNvPr id="0" name=""/>
        <dsp:cNvSpPr/>
      </dsp:nvSpPr>
      <dsp:spPr>
        <a:xfrm>
          <a:off x="1280798" y="2657235"/>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582962CC-1DDE-4D27-A2BD-CD08DCE7AD03}">
      <dsp:nvSpPr>
        <dsp:cNvPr id="0" name=""/>
        <dsp:cNvSpPr/>
      </dsp:nvSpPr>
      <dsp:spPr>
        <a:xfrm>
          <a:off x="1376858" y="2668588"/>
          <a:ext cx="5027135" cy="227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Determining if the Appointment needs changed</a:t>
          </a:r>
        </a:p>
      </dsp:txBody>
      <dsp:txXfrm>
        <a:off x="1376858" y="2668588"/>
        <a:ext cx="5027135" cy="227061"/>
      </dsp:txXfrm>
    </dsp:sp>
    <dsp:sp modelId="{ADD8CAD7-723C-494F-A487-51CA7F084093}">
      <dsp:nvSpPr>
        <dsp:cNvPr id="0" name=""/>
        <dsp:cNvSpPr/>
      </dsp:nvSpPr>
      <dsp:spPr>
        <a:xfrm>
          <a:off x="1280798" y="2895649"/>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C2447D1F-51C6-4570-8AB1-1E71AA2DC3DF}">
      <dsp:nvSpPr>
        <dsp:cNvPr id="0" name=""/>
        <dsp:cNvSpPr/>
      </dsp:nvSpPr>
      <dsp:spPr>
        <a:xfrm>
          <a:off x="0" y="2907002"/>
          <a:ext cx="6403994" cy="0"/>
        </a:xfrm>
        <a:prstGeom prst="line">
          <a:avLst/>
        </a:prstGeom>
        <a:gradFill rotWithShape="0">
          <a:gsLst>
            <a:gs pos="0">
              <a:schemeClr val="accent2">
                <a:hueOff val="766327"/>
                <a:satOff val="-12515"/>
                <a:lumOff val="784"/>
                <a:alphaOff val="0"/>
                <a:tint val="96000"/>
                <a:satMod val="100000"/>
                <a:lumMod val="104000"/>
              </a:schemeClr>
            </a:gs>
            <a:gs pos="78000">
              <a:schemeClr val="accent2">
                <a:hueOff val="766327"/>
                <a:satOff val="-12515"/>
                <a:lumOff val="784"/>
                <a:alphaOff val="0"/>
                <a:shade val="100000"/>
                <a:satMod val="110000"/>
                <a:lumMod val="100000"/>
              </a:schemeClr>
            </a:gs>
          </a:gsLst>
          <a:lin ang="5400000" scaled="0"/>
        </a:gradFill>
        <a:ln w="9525" cap="flat" cmpd="sng" algn="ctr">
          <a:solidFill>
            <a:schemeClr val="accent2">
              <a:hueOff val="766327"/>
              <a:satOff val="-12515"/>
              <a:lumOff val="784"/>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70D11E7C-4079-4487-8802-8B5E6C4CC376}">
      <dsp:nvSpPr>
        <dsp:cNvPr id="0" name=""/>
        <dsp:cNvSpPr/>
      </dsp:nvSpPr>
      <dsp:spPr>
        <a:xfrm>
          <a:off x="0" y="2907002"/>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Inputs:</a:t>
          </a:r>
          <a:endParaRPr lang="en-US" sz="1300" kern="1200"/>
        </a:p>
      </dsp:txBody>
      <dsp:txXfrm>
        <a:off x="0" y="2907002"/>
        <a:ext cx="1280798" cy="726595"/>
      </dsp:txXfrm>
    </dsp:sp>
    <dsp:sp modelId="{C981C7A0-623D-46D4-8A45-ECE7920E9EA6}">
      <dsp:nvSpPr>
        <dsp:cNvPr id="0" name=""/>
        <dsp:cNvSpPr/>
      </dsp:nvSpPr>
      <dsp:spPr>
        <a:xfrm>
          <a:off x="1376858" y="2939996"/>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The type, the patient the personnel, and the date/time of the appointment.</a:t>
          </a:r>
        </a:p>
      </dsp:txBody>
      <dsp:txXfrm>
        <a:off x="1376858" y="2939996"/>
        <a:ext cx="5027135" cy="659896"/>
      </dsp:txXfrm>
    </dsp:sp>
    <dsp:sp modelId="{B373E738-23AB-4309-AC8B-1EB8AD928082}">
      <dsp:nvSpPr>
        <dsp:cNvPr id="0" name=""/>
        <dsp:cNvSpPr/>
      </dsp:nvSpPr>
      <dsp:spPr>
        <a:xfrm>
          <a:off x="1280798" y="3599893"/>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FDDA3C27-9197-425C-9CC8-613EA6E173E6}">
      <dsp:nvSpPr>
        <dsp:cNvPr id="0" name=""/>
        <dsp:cNvSpPr/>
      </dsp:nvSpPr>
      <dsp:spPr>
        <a:xfrm>
          <a:off x="0" y="3633597"/>
          <a:ext cx="6403994" cy="0"/>
        </a:xfrm>
        <a:prstGeom prst="line">
          <a:avLst/>
        </a:prstGeom>
        <a:gradFill rotWithShape="0">
          <a:gsLst>
            <a:gs pos="0">
              <a:schemeClr val="accent2">
                <a:hueOff val="957908"/>
                <a:satOff val="-15643"/>
                <a:lumOff val="980"/>
                <a:alphaOff val="0"/>
                <a:tint val="96000"/>
                <a:satMod val="100000"/>
                <a:lumMod val="104000"/>
              </a:schemeClr>
            </a:gs>
            <a:gs pos="78000">
              <a:schemeClr val="accent2">
                <a:hueOff val="957908"/>
                <a:satOff val="-15643"/>
                <a:lumOff val="980"/>
                <a:alphaOff val="0"/>
                <a:shade val="100000"/>
                <a:satMod val="110000"/>
                <a:lumMod val="100000"/>
              </a:schemeClr>
            </a:gs>
          </a:gsLst>
          <a:lin ang="5400000" scaled="0"/>
        </a:gradFill>
        <a:ln w="9525" cap="flat" cmpd="sng" algn="ctr">
          <a:solidFill>
            <a:schemeClr val="accent2">
              <a:hueOff val="957908"/>
              <a:satOff val="-15643"/>
              <a:lumOff val="98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5FA33D8B-491B-4C80-B3BF-FA22E4AF6165}">
      <dsp:nvSpPr>
        <dsp:cNvPr id="0" name=""/>
        <dsp:cNvSpPr/>
      </dsp:nvSpPr>
      <dsp:spPr>
        <a:xfrm>
          <a:off x="0" y="3633597"/>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Outputs:</a:t>
          </a:r>
          <a:endParaRPr lang="en-US" sz="1300" kern="1200"/>
        </a:p>
      </dsp:txBody>
      <dsp:txXfrm>
        <a:off x="0" y="3633597"/>
        <a:ext cx="1280798" cy="726595"/>
      </dsp:txXfrm>
    </dsp:sp>
    <dsp:sp modelId="{DBE567C3-9F64-4864-B2D2-3DC334504824}">
      <dsp:nvSpPr>
        <dsp:cNvPr id="0" name=""/>
        <dsp:cNvSpPr/>
      </dsp:nvSpPr>
      <dsp:spPr>
        <a:xfrm>
          <a:off x="1376858" y="3666592"/>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The appointment created will set the appointmentSlot to filled and update the schedule to show the appointment information and new availability.</a:t>
          </a:r>
        </a:p>
      </dsp:txBody>
      <dsp:txXfrm>
        <a:off x="1376858" y="3666592"/>
        <a:ext cx="5027135" cy="659896"/>
      </dsp:txXfrm>
    </dsp:sp>
    <dsp:sp modelId="{2AFD8425-71FC-43C7-A74B-8274AD0862DA}">
      <dsp:nvSpPr>
        <dsp:cNvPr id="0" name=""/>
        <dsp:cNvSpPr/>
      </dsp:nvSpPr>
      <dsp:spPr>
        <a:xfrm>
          <a:off x="1280798" y="4326488"/>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ACD21B0C-4639-44E2-923D-1EE7C12488C5}">
      <dsp:nvSpPr>
        <dsp:cNvPr id="0" name=""/>
        <dsp:cNvSpPr/>
      </dsp:nvSpPr>
      <dsp:spPr>
        <a:xfrm>
          <a:off x="0" y="4360192"/>
          <a:ext cx="6403994" cy="0"/>
        </a:xfrm>
        <a:prstGeom prst="line">
          <a:avLst/>
        </a:prstGeom>
        <a:gradFill rotWithShape="0">
          <a:gsLst>
            <a:gs pos="0">
              <a:schemeClr val="accent2">
                <a:hueOff val="1149490"/>
                <a:satOff val="-18772"/>
                <a:lumOff val="1176"/>
                <a:alphaOff val="0"/>
                <a:tint val="96000"/>
                <a:satMod val="100000"/>
                <a:lumMod val="104000"/>
              </a:schemeClr>
            </a:gs>
            <a:gs pos="78000">
              <a:schemeClr val="accent2">
                <a:hueOff val="1149490"/>
                <a:satOff val="-18772"/>
                <a:lumOff val="1176"/>
                <a:alphaOff val="0"/>
                <a:shade val="100000"/>
                <a:satMod val="110000"/>
                <a:lumMod val="100000"/>
              </a:schemeClr>
            </a:gs>
          </a:gsLst>
          <a:lin ang="5400000" scaled="0"/>
        </a:gradFill>
        <a:ln w="9525" cap="flat" cmpd="sng" algn="ctr">
          <a:solidFill>
            <a:schemeClr val="accent2">
              <a:hueOff val="1149490"/>
              <a:satOff val="-18772"/>
              <a:lumOff val="1176"/>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E3B09D8B-286D-499A-9B43-84241B6A1BEC}">
      <dsp:nvSpPr>
        <dsp:cNvPr id="0" name=""/>
        <dsp:cNvSpPr/>
      </dsp:nvSpPr>
      <dsp:spPr>
        <a:xfrm>
          <a:off x="0" y="4360192"/>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Time for completion:</a:t>
          </a:r>
          <a:endParaRPr lang="en-US" sz="1300" kern="1200"/>
        </a:p>
      </dsp:txBody>
      <dsp:txXfrm>
        <a:off x="0" y="4360192"/>
        <a:ext cx="1280798" cy="726595"/>
      </dsp:txXfrm>
    </dsp:sp>
    <dsp:sp modelId="{6A47922B-03BD-4279-A1D7-1246A1596BF0}">
      <dsp:nvSpPr>
        <dsp:cNvPr id="0" name=""/>
        <dsp:cNvSpPr/>
      </dsp:nvSpPr>
      <dsp:spPr>
        <a:xfrm>
          <a:off x="1376858" y="4393187"/>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To be completed by April 21, 2020</a:t>
          </a:r>
        </a:p>
      </dsp:txBody>
      <dsp:txXfrm>
        <a:off x="1376858" y="4393187"/>
        <a:ext cx="5027135" cy="659896"/>
      </dsp:txXfrm>
    </dsp:sp>
    <dsp:sp modelId="{965DF227-6B8E-4A82-A664-222334E381FA}">
      <dsp:nvSpPr>
        <dsp:cNvPr id="0" name=""/>
        <dsp:cNvSpPr/>
      </dsp:nvSpPr>
      <dsp:spPr>
        <a:xfrm>
          <a:off x="1280798" y="5053083"/>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4/28/2020</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4/28/2020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61BEF0D-F0BB-DE4B-95CE-6DB70DBA9567}" type="datetimeFigureOut">
              <a:rPr lang="en-US" smtClean="0"/>
              <a:pPr/>
              <a:t>4/28/2020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8432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7993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4/28/2020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289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4/28/2020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08352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61BEF0D-F0BB-DE4B-95CE-6DB70DBA9567}" type="datetimeFigureOut">
              <a:rPr lang="en-US" smtClean="0"/>
              <a:pPr/>
              <a:t>4/28/2020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496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9861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963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0269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61BEF0D-F0BB-DE4B-95CE-6DB70DBA9567}" type="datetimeFigureOut">
              <a:rPr lang="en-US" smtClean="0"/>
              <a:pPr/>
              <a:t>4/28/2020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4043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4749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4/28/2020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8333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8333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7770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460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0674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341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363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4/28/2020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300771"/>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6.emf"/></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7.emf"/></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8.emf"/></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9.emf"/></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0.emf"/></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1.emf"/></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2.emf"/></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3.em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4.emf"/></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5.emf"/></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6.emf"/></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7.emf"/></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8.emf"/></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9.emf"/></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0.emf"/></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1.emf"/></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4.emf"/></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75.jpeg"/></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4.jpg"/><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3C51B9DA-B0CC-480A-8EA5-4D5C3E051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5A609EDB-19A2-46A9-B748-7436AFA44D60}"/>
              </a:ext>
            </a:extLst>
          </p:cNvPr>
          <p:cNvSpPr>
            <a:spLocks noGrp="1"/>
          </p:cNvSpPr>
          <p:nvPr>
            <p:ph type="ctrTitle"/>
          </p:nvPr>
        </p:nvSpPr>
        <p:spPr>
          <a:xfrm>
            <a:off x="4976028" y="965200"/>
            <a:ext cx="6170943" cy="4329641"/>
          </a:xfrm>
        </p:spPr>
        <p:txBody>
          <a:bodyPr anchor="ctr">
            <a:normAutofit/>
          </a:bodyPr>
          <a:lstStyle/>
          <a:p>
            <a:r>
              <a:rPr lang="en-US" sz="5000"/>
              <a:t>The Coronavirus Pandemic System Integrated Control </a:t>
            </a:r>
          </a:p>
        </p:txBody>
      </p:sp>
      <p:sp>
        <p:nvSpPr>
          <p:cNvPr id="3" name="Subtitle 2">
            <a:extLst>
              <a:ext uri="{FF2B5EF4-FFF2-40B4-BE49-F238E27FC236}">
                <a16:creationId xmlns:a16="http://schemas.microsoft.com/office/drawing/2014/main" id="{D05BCAA5-0E04-4658-8A45-09CF4C6DB8A3}"/>
              </a:ext>
            </a:extLst>
          </p:cNvPr>
          <p:cNvSpPr>
            <a:spLocks noGrp="1"/>
          </p:cNvSpPr>
          <p:nvPr>
            <p:ph type="subTitle" idx="1"/>
          </p:nvPr>
        </p:nvSpPr>
        <p:spPr>
          <a:xfrm>
            <a:off x="965200" y="965200"/>
            <a:ext cx="3367361" cy="4329641"/>
          </a:xfrm>
        </p:spPr>
        <p:txBody>
          <a:bodyPr anchor="ctr">
            <a:normAutofit/>
          </a:bodyPr>
          <a:lstStyle/>
          <a:p>
            <a:pPr algn="r"/>
            <a:r>
              <a:rPr lang="en-US" dirty="0"/>
              <a:t>Adam Adkins, Alexander Sweeney &amp; Scott Caldwell</a:t>
            </a:r>
            <a:endParaRPr lang="en-US"/>
          </a:p>
          <a:p>
            <a:pPr algn="r"/>
            <a:endParaRPr lang="en-US"/>
          </a:p>
        </p:txBody>
      </p:sp>
      <p:cxnSp>
        <p:nvCxnSpPr>
          <p:cNvPr id="22" name="Straight Connector 21">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1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8A812DAD-8861-4C29-A3CA-E0FE0E9D8F99}"/>
              </a:ext>
            </a:extLst>
          </p:cNvPr>
          <p:cNvSpPr>
            <a:spLocks noGrp="1"/>
          </p:cNvSpPr>
          <p:nvPr>
            <p:ph type="title"/>
          </p:nvPr>
        </p:nvSpPr>
        <p:spPr>
          <a:xfrm>
            <a:off x="685800" y="1066163"/>
            <a:ext cx="3306744" cy="5148371"/>
          </a:xfrm>
        </p:spPr>
        <p:txBody>
          <a:bodyPr>
            <a:normAutofit/>
          </a:bodyPr>
          <a:lstStyle/>
          <a:p>
            <a:r>
              <a:rPr lang="en-US" sz="3200"/>
              <a:t>Class Designs</a:t>
            </a:r>
          </a:p>
        </p:txBody>
      </p:sp>
      <p:graphicFrame>
        <p:nvGraphicFramePr>
          <p:cNvPr id="5" name="Content Placeholder 2">
            <a:extLst>
              <a:ext uri="{FF2B5EF4-FFF2-40B4-BE49-F238E27FC236}">
                <a16:creationId xmlns:a16="http://schemas.microsoft.com/office/drawing/2014/main" id="{B54B583A-7B36-4B40-A5F6-0F88D92BDED9}"/>
              </a:ext>
            </a:extLst>
          </p:cNvPr>
          <p:cNvGraphicFramePr>
            <a:graphicFrameLocks noGrp="1"/>
          </p:cNvGraphicFramePr>
          <p:nvPr>
            <p:ph idx="1"/>
            <p:extLst>
              <p:ext uri="{D42A27DB-BD31-4B8C-83A1-F6EECF244321}">
                <p14:modId xmlns:p14="http://schemas.microsoft.com/office/powerpoint/2010/main" val="1695877053"/>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3819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graphicEl>
                                              <a:dgm id="{ADB5EBBA-9BA8-4C0F-BC71-DBE979152C08}"/>
                                            </p:graphicEl>
                                          </p:spTgt>
                                        </p:tgtEl>
                                      </p:cBhvr>
                                    </p:animEffect>
                                    <p:animScale>
                                      <p:cBhvr>
                                        <p:cTn id="7" dur="250" autoRev="1" fill="hold"/>
                                        <p:tgtEl>
                                          <p:spTgt spid="5">
                                            <p:graphicEl>
                                              <a:dgm id="{ADB5EBBA-9BA8-4C0F-BC71-DBE979152C08}"/>
                                            </p:graphicEl>
                                          </p:spTgt>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5">
                                            <p:graphicEl>
                                              <a:dgm id="{631783C4-4BAA-41E4-B219-5FC869B5E09D}"/>
                                            </p:graphicEl>
                                          </p:spTgt>
                                        </p:tgtEl>
                                      </p:cBhvr>
                                    </p:animEffect>
                                    <p:animScale>
                                      <p:cBhvr>
                                        <p:cTn id="10" dur="250" autoRev="1" fill="hold"/>
                                        <p:tgtEl>
                                          <p:spTgt spid="5">
                                            <p:graphicEl>
                                              <a:dgm id="{631783C4-4BAA-41E4-B219-5FC869B5E09D}"/>
                                            </p:graphicEl>
                                          </p:spTgt>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5">
                                            <p:graphicEl>
                                              <a:dgm id="{949B649D-12EE-4EAD-8085-BEEB1FC76F7D}"/>
                                            </p:graphicEl>
                                          </p:spTgt>
                                        </p:tgtEl>
                                      </p:cBhvr>
                                    </p:animEffect>
                                    <p:animScale>
                                      <p:cBhvr>
                                        <p:cTn id="13" dur="250" autoRev="1" fill="hold"/>
                                        <p:tgtEl>
                                          <p:spTgt spid="5">
                                            <p:graphicEl>
                                              <a:dgm id="{949B649D-12EE-4EAD-8085-BEEB1FC76F7D}"/>
                                            </p:graphic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5">
                                            <p:graphicEl>
                                              <a:dgm id="{EBB30D36-2776-4D3F-8998-8FB51315A05E}"/>
                                            </p:graphicEl>
                                          </p:spTgt>
                                        </p:tgtEl>
                                      </p:cBhvr>
                                    </p:animEffect>
                                    <p:animScale>
                                      <p:cBhvr>
                                        <p:cTn id="18" dur="250" autoRev="1" fill="hold"/>
                                        <p:tgtEl>
                                          <p:spTgt spid="5">
                                            <p:graphicEl>
                                              <a:dgm id="{EBB30D36-2776-4D3F-8998-8FB51315A05E}"/>
                                            </p:graphicEl>
                                          </p:spTgt>
                                        </p:tgtEl>
                                      </p:cBhvr>
                                      <p:by x="105000" y="105000"/>
                                    </p:animScale>
                                  </p:childTnLst>
                                </p:cTn>
                              </p:par>
                              <p:par>
                                <p:cTn id="19" presetID="26" presetClass="emph" presetSubtype="0" fill="hold" grpId="0" nodeType="withEffect">
                                  <p:stCondLst>
                                    <p:cond delay="0"/>
                                  </p:stCondLst>
                                  <p:childTnLst>
                                    <p:animEffect transition="out" filter="fade">
                                      <p:cBhvr>
                                        <p:cTn id="20" dur="500" tmFilter="0, 0; .2, .5; .8, .5; 1, 0"/>
                                        <p:tgtEl>
                                          <p:spTgt spid="5">
                                            <p:graphicEl>
                                              <a:dgm id="{2DA64422-6D42-4E45-A084-BB1AEB9A0404}"/>
                                            </p:graphicEl>
                                          </p:spTgt>
                                        </p:tgtEl>
                                      </p:cBhvr>
                                    </p:animEffect>
                                    <p:animScale>
                                      <p:cBhvr>
                                        <p:cTn id="21" dur="250" autoRev="1" fill="hold"/>
                                        <p:tgtEl>
                                          <p:spTgt spid="5">
                                            <p:graphicEl>
                                              <a:dgm id="{2DA64422-6D42-4E45-A084-BB1AEB9A0404}"/>
                                            </p:graphicEl>
                                          </p:spTgt>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5">
                                            <p:graphicEl>
                                              <a:dgm id="{440DD272-AD99-4EB4-9298-315F918441F7}"/>
                                            </p:graphicEl>
                                          </p:spTgt>
                                        </p:tgtEl>
                                      </p:cBhvr>
                                    </p:animEffect>
                                    <p:animScale>
                                      <p:cBhvr>
                                        <p:cTn id="24" dur="250" autoRev="1" fill="hold"/>
                                        <p:tgtEl>
                                          <p:spTgt spid="5">
                                            <p:graphicEl>
                                              <a:dgm id="{440DD272-AD99-4EB4-9298-315F918441F7}"/>
                                            </p:graphicEl>
                                          </p:spTgt>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grpId="0" nodeType="clickEffect">
                                  <p:stCondLst>
                                    <p:cond delay="0"/>
                                  </p:stCondLst>
                                  <p:childTnLst>
                                    <p:animEffect transition="out" filter="fade">
                                      <p:cBhvr>
                                        <p:cTn id="28" dur="500" tmFilter="0, 0; .2, .5; .8, .5; 1, 0"/>
                                        <p:tgtEl>
                                          <p:spTgt spid="5">
                                            <p:graphicEl>
                                              <a:dgm id="{935FB14D-1C66-40D8-A036-406F111AE580}"/>
                                            </p:graphicEl>
                                          </p:spTgt>
                                        </p:tgtEl>
                                      </p:cBhvr>
                                    </p:animEffect>
                                    <p:animScale>
                                      <p:cBhvr>
                                        <p:cTn id="29" dur="250" autoRev="1" fill="hold"/>
                                        <p:tgtEl>
                                          <p:spTgt spid="5">
                                            <p:graphicEl>
                                              <a:dgm id="{935FB14D-1C66-40D8-A036-406F111AE580}"/>
                                            </p:graphicEl>
                                          </p:spTgt>
                                        </p:tgtEl>
                                      </p:cBhvr>
                                      <p:by x="105000" y="105000"/>
                                    </p:animScale>
                                  </p:childTnLst>
                                </p:cTn>
                              </p:par>
                              <p:par>
                                <p:cTn id="30" presetID="26" presetClass="emph" presetSubtype="0" fill="hold" grpId="0" nodeType="withEffect">
                                  <p:stCondLst>
                                    <p:cond delay="0"/>
                                  </p:stCondLst>
                                  <p:childTnLst>
                                    <p:animEffect transition="out" filter="fade">
                                      <p:cBhvr>
                                        <p:cTn id="31" dur="500" tmFilter="0, 0; .2, .5; .8, .5; 1, 0"/>
                                        <p:tgtEl>
                                          <p:spTgt spid="5">
                                            <p:graphicEl>
                                              <a:dgm id="{A565FCA5-9EC3-4D64-9095-982E4F264402}"/>
                                            </p:graphicEl>
                                          </p:spTgt>
                                        </p:tgtEl>
                                      </p:cBhvr>
                                    </p:animEffect>
                                    <p:animScale>
                                      <p:cBhvr>
                                        <p:cTn id="32" dur="250" autoRev="1" fill="hold"/>
                                        <p:tgtEl>
                                          <p:spTgt spid="5">
                                            <p:graphicEl>
                                              <a:dgm id="{A565FCA5-9EC3-4D64-9095-982E4F264402}"/>
                                            </p:graphicEl>
                                          </p:spTgt>
                                        </p:tgtEl>
                                      </p:cBhvr>
                                      <p:by x="105000" y="105000"/>
                                    </p:animScale>
                                  </p:childTnLst>
                                </p:cTn>
                              </p:par>
                              <p:par>
                                <p:cTn id="33" presetID="26" presetClass="emph" presetSubtype="0" fill="hold" grpId="0" nodeType="withEffect">
                                  <p:stCondLst>
                                    <p:cond delay="0"/>
                                  </p:stCondLst>
                                  <p:childTnLst>
                                    <p:animEffect transition="out" filter="fade">
                                      <p:cBhvr>
                                        <p:cTn id="34" dur="500" tmFilter="0, 0; .2, .5; .8, .5; 1, 0"/>
                                        <p:tgtEl>
                                          <p:spTgt spid="5">
                                            <p:graphicEl>
                                              <a:dgm id="{BB288F40-31F1-4280-844E-74CEBAB07428}"/>
                                            </p:graphicEl>
                                          </p:spTgt>
                                        </p:tgtEl>
                                      </p:cBhvr>
                                    </p:animEffect>
                                    <p:animScale>
                                      <p:cBhvr>
                                        <p:cTn id="35" dur="250" autoRev="1" fill="hold"/>
                                        <p:tgtEl>
                                          <p:spTgt spid="5">
                                            <p:graphicEl>
                                              <a:dgm id="{BB288F40-31F1-4280-844E-74CEBAB07428}"/>
                                            </p:graphicEl>
                                          </p:spTgt>
                                        </p:tgtEl>
                                      </p:cBhvr>
                                      <p:by x="105000" y="105000"/>
                                    </p:animScale>
                                  </p:childTnLst>
                                </p:cTn>
                              </p:par>
                            </p:childTnLst>
                          </p:cTn>
                        </p:par>
                      </p:childTnLst>
                    </p:cTn>
                  </p:par>
                  <p:par>
                    <p:cTn id="36" fill="hold">
                      <p:stCondLst>
                        <p:cond delay="indefinite"/>
                      </p:stCondLst>
                      <p:childTnLst>
                        <p:par>
                          <p:cTn id="37" fill="hold">
                            <p:stCondLst>
                              <p:cond delay="0"/>
                            </p:stCondLst>
                            <p:childTnLst>
                              <p:par>
                                <p:cTn id="38" presetID="26" presetClass="emph" presetSubtype="0" fill="hold" grpId="0" nodeType="clickEffect">
                                  <p:stCondLst>
                                    <p:cond delay="0"/>
                                  </p:stCondLst>
                                  <p:childTnLst>
                                    <p:animEffect transition="out" filter="fade">
                                      <p:cBhvr>
                                        <p:cTn id="39" dur="500" tmFilter="0, 0; .2, .5; .8, .5; 1, 0"/>
                                        <p:tgtEl>
                                          <p:spTgt spid="5">
                                            <p:graphicEl>
                                              <a:dgm id="{3DC369B7-C928-422D-A984-D33E6EF4EEDA}"/>
                                            </p:graphicEl>
                                          </p:spTgt>
                                        </p:tgtEl>
                                      </p:cBhvr>
                                    </p:animEffect>
                                    <p:animScale>
                                      <p:cBhvr>
                                        <p:cTn id="40" dur="250" autoRev="1" fill="hold"/>
                                        <p:tgtEl>
                                          <p:spTgt spid="5">
                                            <p:graphicEl>
                                              <a:dgm id="{3DC369B7-C928-422D-A984-D33E6EF4EEDA}"/>
                                            </p:graphicEl>
                                          </p:spTgt>
                                        </p:tgtEl>
                                      </p:cBhvr>
                                      <p:by x="105000" y="105000"/>
                                    </p:animScale>
                                  </p:childTnLst>
                                </p:cTn>
                              </p:par>
                              <p:par>
                                <p:cTn id="41" presetID="26" presetClass="emph" presetSubtype="0" fill="hold" grpId="0" nodeType="withEffect">
                                  <p:stCondLst>
                                    <p:cond delay="0"/>
                                  </p:stCondLst>
                                  <p:childTnLst>
                                    <p:animEffect transition="out" filter="fade">
                                      <p:cBhvr>
                                        <p:cTn id="42" dur="500" tmFilter="0, 0; .2, .5; .8, .5; 1, 0"/>
                                        <p:tgtEl>
                                          <p:spTgt spid="5">
                                            <p:graphicEl>
                                              <a:dgm id="{44D4DF46-738E-4528-9DFF-C7B6EBC063FA}"/>
                                            </p:graphicEl>
                                          </p:spTgt>
                                        </p:tgtEl>
                                      </p:cBhvr>
                                    </p:animEffect>
                                    <p:animScale>
                                      <p:cBhvr>
                                        <p:cTn id="43" dur="250" autoRev="1" fill="hold"/>
                                        <p:tgtEl>
                                          <p:spTgt spid="5">
                                            <p:graphicEl>
                                              <a:dgm id="{44D4DF46-738E-4528-9DFF-C7B6EBC063FA}"/>
                                            </p:graphicEl>
                                          </p:spTgt>
                                        </p:tgtEl>
                                      </p:cBhvr>
                                      <p:by x="105000" y="105000"/>
                                    </p:animScale>
                                  </p:childTnLst>
                                </p:cTn>
                              </p:par>
                              <p:par>
                                <p:cTn id="44" presetID="26" presetClass="emph" presetSubtype="0" fill="hold" grpId="0" nodeType="withEffect">
                                  <p:stCondLst>
                                    <p:cond delay="0"/>
                                  </p:stCondLst>
                                  <p:childTnLst>
                                    <p:animEffect transition="out" filter="fade">
                                      <p:cBhvr>
                                        <p:cTn id="45" dur="500" tmFilter="0, 0; .2, .5; .8, .5; 1, 0"/>
                                        <p:tgtEl>
                                          <p:spTgt spid="5">
                                            <p:graphicEl>
                                              <a:dgm id="{A1746392-26A2-44D3-9906-88000F691ED2}"/>
                                            </p:graphicEl>
                                          </p:spTgt>
                                        </p:tgtEl>
                                      </p:cBhvr>
                                    </p:animEffect>
                                    <p:animScale>
                                      <p:cBhvr>
                                        <p:cTn id="46" dur="250" autoRev="1" fill="hold"/>
                                        <p:tgtEl>
                                          <p:spTgt spid="5">
                                            <p:graphicEl>
                                              <a:dgm id="{A1746392-26A2-44D3-9906-88000F691ED2}"/>
                                            </p:graphicEl>
                                          </p:spTgt>
                                        </p:tgtEl>
                                      </p:cBhvr>
                                      <p:by x="105000" y="105000"/>
                                    </p:animScale>
                                  </p:childTnLst>
                                </p:cTn>
                              </p:par>
                            </p:childTnLst>
                          </p:cTn>
                        </p:par>
                      </p:childTnLst>
                    </p:cTn>
                  </p:par>
                  <p:par>
                    <p:cTn id="47" fill="hold">
                      <p:stCondLst>
                        <p:cond delay="indefinite"/>
                      </p:stCondLst>
                      <p:childTnLst>
                        <p:par>
                          <p:cTn id="48" fill="hold">
                            <p:stCondLst>
                              <p:cond delay="0"/>
                            </p:stCondLst>
                            <p:childTnLst>
                              <p:par>
                                <p:cTn id="49" presetID="26" presetClass="emph" presetSubtype="0" fill="hold" grpId="0" nodeType="clickEffect">
                                  <p:stCondLst>
                                    <p:cond delay="0"/>
                                  </p:stCondLst>
                                  <p:childTnLst>
                                    <p:animEffect transition="out" filter="fade">
                                      <p:cBhvr>
                                        <p:cTn id="50" dur="500" tmFilter="0, 0; .2, .5; .8, .5; 1, 0"/>
                                        <p:tgtEl>
                                          <p:spTgt spid="5">
                                            <p:graphicEl>
                                              <a:dgm id="{1CFB7A25-9987-4D58-9B92-BCE7A2587847}"/>
                                            </p:graphicEl>
                                          </p:spTgt>
                                        </p:tgtEl>
                                      </p:cBhvr>
                                    </p:animEffect>
                                    <p:animScale>
                                      <p:cBhvr>
                                        <p:cTn id="51" dur="250" autoRev="1" fill="hold"/>
                                        <p:tgtEl>
                                          <p:spTgt spid="5">
                                            <p:graphicEl>
                                              <a:dgm id="{1CFB7A25-9987-4D58-9B92-BCE7A2587847}"/>
                                            </p:graphicEl>
                                          </p:spTgt>
                                        </p:tgtEl>
                                      </p:cBhvr>
                                      <p:by x="105000" y="105000"/>
                                    </p:animScale>
                                  </p:childTnLst>
                                </p:cTn>
                              </p:par>
                              <p:par>
                                <p:cTn id="52" presetID="26" presetClass="emph" presetSubtype="0" fill="hold" grpId="0" nodeType="withEffect">
                                  <p:stCondLst>
                                    <p:cond delay="0"/>
                                  </p:stCondLst>
                                  <p:childTnLst>
                                    <p:animEffect transition="out" filter="fade">
                                      <p:cBhvr>
                                        <p:cTn id="53" dur="500" tmFilter="0, 0; .2, .5; .8, .5; 1, 0"/>
                                        <p:tgtEl>
                                          <p:spTgt spid="5">
                                            <p:graphicEl>
                                              <a:dgm id="{E685EA57-F0B5-4CAC-ABA8-3AFCDDE07F46}"/>
                                            </p:graphicEl>
                                          </p:spTgt>
                                        </p:tgtEl>
                                      </p:cBhvr>
                                    </p:animEffect>
                                    <p:animScale>
                                      <p:cBhvr>
                                        <p:cTn id="54" dur="250" autoRev="1" fill="hold"/>
                                        <p:tgtEl>
                                          <p:spTgt spid="5">
                                            <p:graphicEl>
                                              <a:dgm id="{E685EA57-F0B5-4CAC-ABA8-3AFCDDE07F46}"/>
                                            </p:graphicEl>
                                          </p:spTgt>
                                        </p:tgtEl>
                                      </p:cBhvr>
                                      <p:by x="105000" y="105000"/>
                                    </p:animScale>
                                  </p:childTnLst>
                                </p:cTn>
                              </p:par>
                              <p:par>
                                <p:cTn id="55" presetID="26" presetClass="emph" presetSubtype="0" fill="hold" grpId="0" nodeType="withEffect">
                                  <p:stCondLst>
                                    <p:cond delay="0"/>
                                  </p:stCondLst>
                                  <p:childTnLst>
                                    <p:animEffect transition="out" filter="fade">
                                      <p:cBhvr>
                                        <p:cTn id="56" dur="500" tmFilter="0, 0; .2, .5; .8, .5; 1, 0"/>
                                        <p:tgtEl>
                                          <p:spTgt spid="5">
                                            <p:graphicEl>
                                              <a:dgm id="{00F03EA4-B1F7-4B51-ABFF-8CFB09572281}"/>
                                            </p:graphicEl>
                                          </p:spTgt>
                                        </p:tgtEl>
                                      </p:cBhvr>
                                    </p:animEffect>
                                    <p:animScale>
                                      <p:cBhvr>
                                        <p:cTn id="57" dur="250" autoRev="1" fill="hold"/>
                                        <p:tgtEl>
                                          <p:spTgt spid="5">
                                            <p:graphicEl>
                                              <a:dgm id="{00F03EA4-B1F7-4B51-ABFF-8CFB09572281}"/>
                                            </p:graphicEl>
                                          </p:spTgt>
                                        </p:tgtEl>
                                      </p:cBhvr>
                                      <p:by x="105000" y="105000"/>
                                    </p:animScale>
                                  </p:childTnLst>
                                </p:cTn>
                              </p:par>
                            </p:childTnLst>
                          </p:cTn>
                        </p:par>
                      </p:childTnLst>
                    </p:cTn>
                  </p:par>
                  <p:par>
                    <p:cTn id="58" fill="hold">
                      <p:stCondLst>
                        <p:cond delay="indefinite"/>
                      </p:stCondLst>
                      <p:childTnLst>
                        <p:par>
                          <p:cTn id="59" fill="hold">
                            <p:stCondLst>
                              <p:cond delay="0"/>
                            </p:stCondLst>
                            <p:childTnLst>
                              <p:par>
                                <p:cTn id="60" presetID="26" presetClass="emph" presetSubtype="0" fill="hold" grpId="0" nodeType="clickEffect">
                                  <p:stCondLst>
                                    <p:cond delay="0"/>
                                  </p:stCondLst>
                                  <p:childTnLst>
                                    <p:animEffect transition="out" filter="fade">
                                      <p:cBhvr>
                                        <p:cTn id="61" dur="500" tmFilter="0, 0; .2, .5; .8, .5; 1, 0"/>
                                        <p:tgtEl>
                                          <p:spTgt spid="5">
                                            <p:graphicEl>
                                              <a:dgm id="{358C143A-05C0-403E-A27E-CAA1EC61F545}"/>
                                            </p:graphicEl>
                                          </p:spTgt>
                                        </p:tgtEl>
                                      </p:cBhvr>
                                    </p:animEffect>
                                    <p:animScale>
                                      <p:cBhvr>
                                        <p:cTn id="62" dur="250" autoRev="1" fill="hold"/>
                                        <p:tgtEl>
                                          <p:spTgt spid="5">
                                            <p:graphicEl>
                                              <a:dgm id="{358C143A-05C0-403E-A27E-CAA1EC61F545}"/>
                                            </p:graphicEl>
                                          </p:spTgt>
                                        </p:tgtEl>
                                      </p:cBhvr>
                                      <p:by x="105000" y="105000"/>
                                    </p:animScale>
                                  </p:childTnLst>
                                </p:cTn>
                              </p:par>
                              <p:par>
                                <p:cTn id="63" presetID="26" presetClass="emph" presetSubtype="0" fill="hold" grpId="0" nodeType="withEffect">
                                  <p:stCondLst>
                                    <p:cond delay="0"/>
                                  </p:stCondLst>
                                  <p:childTnLst>
                                    <p:animEffect transition="out" filter="fade">
                                      <p:cBhvr>
                                        <p:cTn id="64" dur="500" tmFilter="0, 0; .2, .5; .8, .5; 1, 0"/>
                                        <p:tgtEl>
                                          <p:spTgt spid="5">
                                            <p:graphicEl>
                                              <a:dgm id="{2D5AD1C9-416C-4AC4-8A87-5ECD32E3F08A}"/>
                                            </p:graphicEl>
                                          </p:spTgt>
                                        </p:tgtEl>
                                      </p:cBhvr>
                                    </p:animEffect>
                                    <p:animScale>
                                      <p:cBhvr>
                                        <p:cTn id="65" dur="250" autoRev="1" fill="hold"/>
                                        <p:tgtEl>
                                          <p:spTgt spid="5">
                                            <p:graphicEl>
                                              <a:dgm id="{2D5AD1C9-416C-4AC4-8A87-5ECD32E3F08A}"/>
                                            </p:graphicEl>
                                          </p:spTgt>
                                        </p:tgtEl>
                                      </p:cBhvr>
                                      <p:by x="105000" y="105000"/>
                                    </p:animScale>
                                  </p:childTnLst>
                                </p:cTn>
                              </p:par>
                              <p:par>
                                <p:cTn id="66" presetID="26" presetClass="emph" presetSubtype="0" fill="hold" grpId="0" nodeType="withEffect">
                                  <p:stCondLst>
                                    <p:cond delay="0"/>
                                  </p:stCondLst>
                                  <p:childTnLst>
                                    <p:animEffect transition="out" filter="fade">
                                      <p:cBhvr>
                                        <p:cTn id="67" dur="500" tmFilter="0, 0; .2, .5; .8, .5; 1, 0"/>
                                        <p:tgtEl>
                                          <p:spTgt spid="5">
                                            <p:graphicEl>
                                              <a:dgm id="{E2472DA5-A619-43A9-B527-6A2242433EBC}"/>
                                            </p:graphicEl>
                                          </p:spTgt>
                                        </p:tgtEl>
                                      </p:cBhvr>
                                    </p:animEffect>
                                    <p:animScale>
                                      <p:cBhvr>
                                        <p:cTn id="68" dur="250" autoRev="1" fill="hold"/>
                                        <p:tgtEl>
                                          <p:spTgt spid="5">
                                            <p:graphicEl>
                                              <a:dgm id="{E2472DA5-A619-43A9-B527-6A2242433EBC}"/>
                                            </p:graphic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8A812DAD-8861-4C29-A3CA-E0FE0E9D8F99}"/>
              </a:ext>
            </a:extLst>
          </p:cNvPr>
          <p:cNvSpPr>
            <a:spLocks noGrp="1"/>
          </p:cNvSpPr>
          <p:nvPr>
            <p:ph type="title"/>
          </p:nvPr>
        </p:nvSpPr>
        <p:spPr>
          <a:xfrm>
            <a:off x="685800" y="1066163"/>
            <a:ext cx="3306744" cy="5148371"/>
          </a:xfrm>
        </p:spPr>
        <p:txBody>
          <a:bodyPr>
            <a:normAutofit/>
          </a:bodyPr>
          <a:lstStyle/>
          <a:p>
            <a:r>
              <a:rPr lang="en-US" sz="3200"/>
              <a:t>Class Designs</a:t>
            </a:r>
          </a:p>
        </p:txBody>
      </p:sp>
      <p:graphicFrame>
        <p:nvGraphicFramePr>
          <p:cNvPr id="5" name="Content Placeholder 2">
            <a:extLst>
              <a:ext uri="{FF2B5EF4-FFF2-40B4-BE49-F238E27FC236}">
                <a16:creationId xmlns:a16="http://schemas.microsoft.com/office/drawing/2014/main" id="{B54B583A-7B36-4B40-A5F6-0F88D92BDED9}"/>
              </a:ext>
            </a:extLst>
          </p:cNvPr>
          <p:cNvGraphicFramePr>
            <a:graphicFrameLocks noGrp="1"/>
          </p:cNvGraphicFramePr>
          <p:nvPr>
            <p:ph idx="1"/>
            <p:extLst>
              <p:ext uri="{D42A27DB-BD31-4B8C-83A1-F6EECF244321}">
                <p14:modId xmlns:p14="http://schemas.microsoft.com/office/powerpoint/2010/main" val="3896653901"/>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623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graphicEl>
                                              <a:dgm id="{ADB5EBBA-9BA8-4C0F-BC71-DBE979152C08}"/>
                                            </p:graphicEl>
                                          </p:spTgt>
                                        </p:tgtEl>
                                      </p:cBhvr>
                                    </p:animEffect>
                                    <p:animScale>
                                      <p:cBhvr>
                                        <p:cTn id="7" dur="250" autoRev="1" fill="hold"/>
                                        <p:tgtEl>
                                          <p:spTgt spid="5">
                                            <p:graphicEl>
                                              <a:dgm id="{ADB5EBBA-9BA8-4C0F-BC71-DBE979152C08}"/>
                                            </p:graphicEl>
                                          </p:spTgt>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5">
                                            <p:graphicEl>
                                              <a:dgm id="{631783C4-4BAA-41E4-B219-5FC869B5E09D}"/>
                                            </p:graphicEl>
                                          </p:spTgt>
                                        </p:tgtEl>
                                      </p:cBhvr>
                                    </p:animEffect>
                                    <p:animScale>
                                      <p:cBhvr>
                                        <p:cTn id="10" dur="250" autoRev="1" fill="hold"/>
                                        <p:tgtEl>
                                          <p:spTgt spid="5">
                                            <p:graphicEl>
                                              <a:dgm id="{631783C4-4BAA-41E4-B219-5FC869B5E09D}"/>
                                            </p:graphicEl>
                                          </p:spTgt>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5">
                                            <p:graphicEl>
                                              <a:dgm id="{949B649D-12EE-4EAD-8085-BEEB1FC76F7D}"/>
                                            </p:graphicEl>
                                          </p:spTgt>
                                        </p:tgtEl>
                                      </p:cBhvr>
                                    </p:animEffect>
                                    <p:animScale>
                                      <p:cBhvr>
                                        <p:cTn id="13" dur="250" autoRev="1" fill="hold"/>
                                        <p:tgtEl>
                                          <p:spTgt spid="5">
                                            <p:graphicEl>
                                              <a:dgm id="{949B649D-12EE-4EAD-8085-BEEB1FC76F7D}"/>
                                            </p:graphic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5">
                                            <p:graphicEl>
                                              <a:dgm id="{C0CA8C75-22A1-48A1-AD7A-BFF6AEA9090D}"/>
                                            </p:graphicEl>
                                          </p:spTgt>
                                        </p:tgtEl>
                                      </p:cBhvr>
                                    </p:animEffect>
                                    <p:animScale>
                                      <p:cBhvr>
                                        <p:cTn id="18" dur="250" autoRev="1" fill="hold"/>
                                        <p:tgtEl>
                                          <p:spTgt spid="5">
                                            <p:graphicEl>
                                              <a:dgm id="{C0CA8C75-22A1-48A1-AD7A-BFF6AEA9090D}"/>
                                            </p:graphicEl>
                                          </p:spTgt>
                                        </p:tgtEl>
                                      </p:cBhvr>
                                      <p:by x="105000" y="105000"/>
                                    </p:animScale>
                                  </p:childTnLst>
                                </p:cTn>
                              </p:par>
                              <p:par>
                                <p:cTn id="19" presetID="26" presetClass="emph" presetSubtype="0" fill="hold" grpId="0" nodeType="withEffect">
                                  <p:stCondLst>
                                    <p:cond delay="0"/>
                                  </p:stCondLst>
                                  <p:childTnLst>
                                    <p:animEffect transition="out" filter="fade">
                                      <p:cBhvr>
                                        <p:cTn id="20" dur="500" tmFilter="0, 0; .2, .5; .8, .5; 1, 0"/>
                                        <p:tgtEl>
                                          <p:spTgt spid="5">
                                            <p:graphicEl>
                                              <a:dgm id="{792248C5-7164-4435-B54F-A185B143057C}"/>
                                            </p:graphicEl>
                                          </p:spTgt>
                                        </p:tgtEl>
                                      </p:cBhvr>
                                    </p:animEffect>
                                    <p:animScale>
                                      <p:cBhvr>
                                        <p:cTn id="21" dur="250" autoRev="1" fill="hold"/>
                                        <p:tgtEl>
                                          <p:spTgt spid="5">
                                            <p:graphicEl>
                                              <a:dgm id="{792248C5-7164-4435-B54F-A185B143057C}"/>
                                            </p:graphicEl>
                                          </p:spTgt>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5">
                                            <p:graphicEl>
                                              <a:dgm id="{94171990-EE33-49CE-B600-7A7C45D31E0A}"/>
                                            </p:graphicEl>
                                          </p:spTgt>
                                        </p:tgtEl>
                                      </p:cBhvr>
                                    </p:animEffect>
                                    <p:animScale>
                                      <p:cBhvr>
                                        <p:cTn id="24" dur="250" autoRev="1" fill="hold"/>
                                        <p:tgtEl>
                                          <p:spTgt spid="5">
                                            <p:graphicEl>
                                              <a:dgm id="{94171990-EE33-49CE-B600-7A7C45D31E0A}"/>
                                            </p:graphicEl>
                                          </p:spTgt>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grpId="0" nodeType="clickEffect">
                                  <p:stCondLst>
                                    <p:cond delay="0"/>
                                  </p:stCondLst>
                                  <p:childTnLst>
                                    <p:animEffect transition="out" filter="fade">
                                      <p:cBhvr>
                                        <p:cTn id="28" dur="500" tmFilter="0, 0; .2, .5; .8, .5; 1, 0"/>
                                        <p:tgtEl>
                                          <p:spTgt spid="5">
                                            <p:graphicEl>
                                              <a:dgm id="{6CF5184E-89B7-4DF9-880F-CB50C6C3DF59}"/>
                                            </p:graphicEl>
                                          </p:spTgt>
                                        </p:tgtEl>
                                      </p:cBhvr>
                                    </p:animEffect>
                                    <p:animScale>
                                      <p:cBhvr>
                                        <p:cTn id="29" dur="250" autoRev="1" fill="hold"/>
                                        <p:tgtEl>
                                          <p:spTgt spid="5">
                                            <p:graphicEl>
                                              <a:dgm id="{6CF5184E-89B7-4DF9-880F-CB50C6C3DF59}"/>
                                            </p:graphicEl>
                                          </p:spTgt>
                                        </p:tgtEl>
                                      </p:cBhvr>
                                      <p:by x="105000" y="105000"/>
                                    </p:animScale>
                                  </p:childTnLst>
                                </p:cTn>
                              </p:par>
                              <p:par>
                                <p:cTn id="30" presetID="26" presetClass="emph" presetSubtype="0" fill="hold" grpId="0" nodeType="withEffect">
                                  <p:stCondLst>
                                    <p:cond delay="0"/>
                                  </p:stCondLst>
                                  <p:childTnLst>
                                    <p:animEffect transition="out" filter="fade">
                                      <p:cBhvr>
                                        <p:cTn id="31" dur="500" tmFilter="0, 0; .2, .5; .8, .5; 1, 0"/>
                                        <p:tgtEl>
                                          <p:spTgt spid="5">
                                            <p:graphicEl>
                                              <a:dgm id="{832FD235-A6F0-4562-8B79-077DED261EE9}"/>
                                            </p:graphicEl>
                                          </p:spTgt>
                                        </p:tgtEl>
                                      </p:cBhvr>
                                    </p:animEffect>
                                    <p:animScale>
                                      <p:cBhvr>
                                        <p:cTn id="32" dur="250" autoRev="1" fill="hold"/>
                                        <p:tgtEl>
                                          <p:spTgt spid="5">
                                            <p:graphicEl>
                                              <a:dgm id="{832FD235-A6F0-4562-8B79-077DED261EE9}"/>
                                            </p:graphicEl>
                                          </p:spTgt>
                                        </p:tgtEl>
                                      </p:cBhvr>
                                      <p:by x="105000" y="105000"/>
                                    </p:animScale>
                                  </p:childTnLst>
                                </p:cTn>
                              </p:par>
                              <p:par>
                                <p:cTn id="33" presetID="26" presetClass="emph" presetSubtype="0" fill="hold" grpId="0" nodeType="withEffect">
                                  <p:stCondLst>
                                    <p:cond delay="0"/>
                                  </p:stCondLst>
                                  <p:childTnLst>
                                    <p:animEffect transition="out" filter="fade">
                                      <p:cBhvr>
                                        <p:cTn id="34" dur="500" tmFilter="0, 0; .2, .5; .8, .5; 1, 0"/>
                                        <p:tgtEl>
                                          <p:spTgt spid="5">
                                            <p:graphicEl>
                                              <a:dgm id="{6D866CCA-AE04-4E4C-88DB-0E1012C4C959}"/>
                                            </p:graphicEl>
                                          </p:spTgt>
                                        </p:tgtEl>
                                      </p:cBhvr>
                                    </p:animEffect>
                                    <p:animScale>
                                      <p:cBhvr>
                                        <p:cTn id="35" dur="250" autoRev="1" fill="hold"/>
                                        <p:tgtEl>
                                          <p:spTgt spid="5">
                                            <p:graphicEl>
                                              <a:dgm id="{6D866CCA-AE04-4E4C-88DB-0E1012C4C959}"/>
                                            </p:graphicEl>
                                          </p:spTgt>
                                        </p:tgtEl>
                                      </p:cBhvr>
                                      <p:by x="105000" y="105000"/>
                                    </p:animScale>
                                  </p:childTnLst>
                                </p:cTn>
                              </p:par>
                            </p:childTnLst>
                          </p:cTn>
                        </p:par>
                      </p:childTnLst>
                    </p:cTn>
                  </p:par>
                  <p:par>
                    <p:cTn id="36" fill="hold">
                      <p:stCondLst>
                        <p:cond delay="indefinite"/>
                      </p:stCondLst>
                      <p:childTnLst>
                        <p:par>
                          <p:cTn id="37" fill="hold">
                            <p:stCondLst>
                              <p:cond delay="0"/>
                            </p:stCondLst>
                            <p:childTnLst>
                              <p:par>
                                <p:cTn id="38" presetID="26" presetClass="emph" presetSubtype="0" fill="hold" grpId="0" nodeType="clickEffect">
                                  <p:stCondLst>
                                    <p:cond delay="0"/>
                                  </p:stCondLst>
                                  <p:childTnLst>
                                    <p:animEffect transition="out" filter="fade">
                                      <p:cBhvr>
                                        <p:cTn id="39" dur="500" tmFilter="0, 0; .2, .5; .8, .5; 1, 0"/>
                                        <p:tgtEl>
                                          <p:spTgt spid="5">
                                            <p:graphicEl>
                                              <a:dgm id="{16F93E85-0260-4191-A4C0-4B2FED3CC8F2}"/>
                                            </p:graphicEl>
                                          </p:spTgt>
                                        </p:tgtEl>
                                      </p:cBhvr>
                                    </p:animEffect>
                                    <p:animScale>
                                      <p:cBhvr>
                                        <p:cTn id="40" dur="250" autoRev="1" fill="hold"/>
                                        <p:tgtEl>
                                          <p:spTgt spid="5">
                                            <p:graphicEl>
                                              <a:dgm id="{16F93E85-0260-4191-A4C0-4B2FED3CC8F2}"/>
                                            </p:graphicEl>
                                          </p:spTgt>
                                        </p:tgtEl>
                                      </p:cBhvr>
                                      <p:by x="105000" y="105000"/>
                                    </p:animScale>
                                  </p:childTnLst>
                                </p:cTn>
                              </p:par>
                              <p:par>
                                <p:cTn id="41" presetID="26" presetClass="emph" presetSubtype="0" fill="hold" grpId="0" nodeType="withEffect">
                                  <p:stCondLst>
                                    <p:cond delay="0"/>
                                  </p:stCondLst>
                                  <p:childTnLst>
                                    <p:animEffect transition="out" filter="fade">
                                      <p:cBhvr>
                                        <p:cTn id="42" dur="500" tmFilter="0, 0; .2, .5; .8, .5; 1, 0"/>
                                        <p:tgtEl>
                                          <p:spTgt spid="5">
                                            <p:graphicEl>
                                              <a:dgm id="{33EBABEB-ACB8-4711-B4A4-6A62F64C3D82}"/>
                                            </p:graphicEl>
                                          </p:spTgt>
                                        </p:tgtEl>
                                      </p:cBhvr>
                                    </p:animEffect>
                                    <p:animScale>
                                      <p:cBhvr>
                                        <p:cTn id="43" dur="250" autoRev="1" fill="hold"/>
                                        <p:tgtEl>
                                          <p:spTgt spid="5">
                                            <p:graphicEl>
                                              <a:dgm id="{33EBABEB-ACB8-4711-B4A4-6A62F64C3D82}"/>
                                            </p:graphicEl>
                                          </p:spTgt>
                                        </p:tgtEl>
                                      </p:cBhvr>
                                      <p:by x="105000" y="105000"/>
                                    </p:animScale>
                                  </p:childTnLst>
                                </p:cTn>
                              </p:par>
                              <p:par>
                                <p:cTn id="44" presetID="26" presetClass="emph" presetSubtype="0" fill="hold" grpId="0" nodeType="withEffect">
                                  <p:stCondLst>
                                    <p:cond delay="0"/>
                                  </p:stCondLst>
                                  <p:childTnLst>
                                    <p:animEffect transition="out" filter="fade">
                                      <p:cBhvr>
                                        <p:cTn id="45" dur="500" tmFilter="0, 0; .2, .5; .8, .5; 1, 0"/>
                                        <p:tgtEl>
                                          <p:spTgt spid="5">
                                            <p:graphicEl>
                                              <a:dgm id="{00B43420-1920-4EFF-A8F1-CC8CA363A663}"/>
                                            </p:graphicEl>
                                          </p:spTgt>
                                        </p:tgtEl>
                                      </p:cBhvr>
                                    </p:animEffect>
                                    <p:animScale>
                                      <p:cBhvr>
                                        <p:cTn id="46" dur="250" autoRev="1" fill="hold"/>
                                        <p:tgtEl>
                                          <p:spTgt spid="5">
                                            <p:graphicEl>
                                              <a:dgm id="{00B43420-1920-4EFF-A8F1-CC8CA363A663}"/>
                                            </p:graphicEl>
                                          </p:spTgt>
                                        </p:tgtEl>
                                      </p:cBhvr>
                                      <p:by x="105000" y="105000"/>
                                    </p:animScale>
                                  </p:childTnLst>
                                </p:cTn>
                              </p:par>
                            </p:childTnLst>
                          </p:cTn>
                        </p:par>
                      </p:childTnLst>
                    </p:cTn>
                  </p:par>
                  <p:par>
                    <p:cTn id="47" fill="hold">
                      <p:stCondLst>
                        <p:cond delay="indefinite"/>
                      </p:stCondLst>
                      <p:childTnLst>
                        <p:par>
                          <p:cTn id="48" fill="hold">
                            <p:stCondLst>
                              <p:cond delay="0"/>
                            </p:stCondLst>
                            <p:childTnLst>
                              <p:par>
                                <p:cTn id="49" presetID="26" presetClass="emph" presetSubtype="0" fill="hold" grpId="0" nodeType="clickEffect">
                                  <p:stCondLst>
                                    <p:cond delay="0"/>
                                  </p:stCondLst>
                                  <p:childTnLst>
                                    <p:animEffect transition="out" filter="fade">
                                      <p:cBhvr>
                                        <p:cTn id="50" dur="500" tmFilter="0, 0; .2, .5; .8, .5; 1, 0"/>
                                        <p:tgtEl>
                                          <p:spTgt spid="5">
                                            <p:graphicEl>
                                              <a:dgm id="{7CE28C57-9AC9-47A9-9AFD-672C1D061A70}"/>
                                            </p:graphicEl>
                                          </p:spTgt>
                                        </p:tgtEl>
                                      </p:cBhvr>
                                    </p:animEffect>
                                    <p:animScale>
                                      <p:cBhvr>
                                        <p:cTn id="51" dur="250" autoRev="1" fill="hold"/>
                                        <p:tgtEl>
                                          <p:spTgt spid="5">
                                            <p:graphicEl>
                                              <a:dgm id="{7CE28C57-9AC9-47A9-9AFD-672C1D061A70}"/>
                                            </p:graphicEl>
                                          </p:spTgt>
                                        </p:tgtEl>
                                      </p:cBhvr>
                                      <p:by x="105000" y="105000"/>
                                    </p:animScale>
                                  </p:childTnLst>
                                </p:cTn>
                              </p:par>
                              <p:par>
                                <p:cTn id="52" presetID="26" presetClass="emph" presetSubtype="0" fill="hold" grpId="0" nodeType="withEffect">
                                  <p:stCondLst>
                                    <p:cond delay="0"/>
                                  </p:stCondLst>
                                  <p:childTnLst>
                                    <p:animEffect transition="out" filter="fade">
                                      <p:cBhvr>
                                        <p:cTn id="53" dur="500" tmFilter="0, 0; .2, .5; .8, .5; 1, 0"/>
                                        <p:tgtEl>
                                          <p:spTgt spid="5">
                                            <p:graphicEl>
                                              <a:dgm id="{4F32C757-9D2F-4174-BB06-8347AAF3A5F9}"/>
                                            </p:graphicEl>
                                          </p:spTgt>
                                        </p:tgtEl>
                                      </p:cBhvr>
                                    </p:animEffect>
                                    <p:animScale>
                                      <p:cBhvr>
                                        <p:cTn id="54" dur="250" autoRev="1" fill="hold"/>
                                        <p:tgtEl>
                                          <p:spTgt spid="5">
                                            <p:graphicEl>
                                              <a:dgm id="{4F32C757-9D2F-4174-BB06-8347AAF3A5F9}"/>
                                            </p:graphicEl>
                                          </p:spTgt>
                                        </p:tgtEl>
                                      </p:cBhvr>
                                      <p:by x="105000" y="105000"/>
                                    </p:animScale>
                                  </p:childTnLst>
                                </p:cTn>
                              </p:par>
                              <p:par>
                                <p:cTn id="55" presetID="26" presetClass="emph" presetSubtype="0" fill="hold" grpId="0" nodeType="withEffect">
                                  <p:stCondLst>
                                    <p:cond delay="0"/>
                                  </p:stCondLst>
                                  <p:childTnLst>
                                    <p:animEffect transition="out" filter="fade">
                                      <p:cBhvr>
                                        <p:cTn id="56" dur="500" tmFilter="0, 0; .2, .5; .8, .5; 1, 0"/>
                                        <p:tgtEl>
                                          <p:spTgt spid="5">
                                            <p:graphicEl>
                                              <a:dgm id="{633A880E-3B56-4B7F-AACA-2644A6C926F2}"/>
                                            </p:graphicEl>
                                          </p:spTgt>
                                        </p:tgtEl>
                                      </p:cBhvr>
                                    </p:animEffect>
                                    <p:animScale>
                                      <p:cBhvr>
                                        <p:cTn id="57" dur="250" autoRev="1" fill="hold"/>
                                        <p:tgtEl>
                                          <p:spTgt spid="5">
                                            <p:graphicEl>
                                              <a:dgm id="{633A880E-3B56-4B7F-AACA-2644A6C926F2}"/>
                                            </p:graphicEl>
                                          </p:spTgt>
                                        </p:tgtEl>
                                      </p:cBhvr>
                                      <p:by x="105000" y="105000"/>
                                    </p:animScale>
                                  </p:childTnLst>
                                </p:cTn>
                              </p:par>
                            </p:childTnLst>
                          </p:cTn>
                        </p:par>
                      </p:childTnLst>
                    </p:cTn>
                  </p:par>
                  <p:par>
                    <p:cTn id="58" fill="hold">
                      <p:stCondLst>
                        <p:cond delay="indefinite"/>
                      </p:stCondLst>
                      <p:childTnLst>
                        <p:par>
                          <p:cTn id="59" fill="hold">
                            <p:stCondLst>
                              <p:cond delay="0"/>
                            </p:stCondLst>
                            <p:childTnLst>
                              <p:par>
                                <p:cTn id="60" presetID="26" presetClass="emph" presetSubtype="0" fill="hold" grpId="0" nodeType="clickEffect">
                                  <p:stCondLst>
                                    <p:cond delay="0"/>
                                  </p:stCondLst>
                                  <p:childTnLst>
                                    <p:animEffect transition="out" filter="fade">
                                      <p:cBhvr>
                                        <p:cTn id="61" dur="500" tmFilter="0, 0; .2, .5; .8, .5; 1, 0"/>
                                        <p:tgtEl>
                                          <p:spTgt spid="5">
                                            <p:graphicEl>
                                              <a:dgm id="{1DEFF4F3-3405-40EE-BC9E-D2BC46DCC829}"/>
                                            </p:graphicEl>
                                          </p:spTgt>
                                        </p:tgtEl>
                                      </p:cBhvr>
                                    </p:animEffect>
                                    <p:animScale>
                                      <p:cBhvr>
                                        <p:cTn id="62" dur="250" autoRev="1" fill="hold"/>
                                        <p:tgtEl>
                                          <p:spTgt spid="5">
                                            <p:graphicEl>
                                              <a:dgm id="{1DEFF4F3-3405-40EE-BC9E-D2BC46DCC829}"/>
                                            </p:graphicEl>
                                          </p:spTgt>
                                        </p:tgtEl>
                                      </p:cBhvr>
                                      <p:by x="105000" y="105000"/>
                                    </p:animScale>
                                  </p:childTnLst>
                                </p:cTn>
                              </p:par>
                              <p:par>
                                <p:cTn id="63" presetID="26" presetClass="emph" presetSubtype="0" fill="hold" grpId="0" nodeType="withEffect">
                                  <p:stCondLst>
                                    <p:cond delay="0"/>
                                  </p:stCondLst>
                                  <p:childTnLst>
                                    <p:animEffect transition="out" filter="fade">
                                      <p:cBhvr>
                                        <p:cTn id="64" dur="500" tmFilter="0, 0; .2, .5; .8, .5; 1, 0"/>
                                        <p:tgtEl>
                                          <p:spTgt spid="5">
                                            <p:graphicEl>
                                              <a:dgm id="{C0B1014D-2578-408B-9714-79474C2418D1}"/>
                                            </p:graphicEl>
                                          </p:spTgt>
                                        </p:tgtEl>
                                      </p:cBhvr>
                                    </p:animEffect>
                                    <p:animScale>
                                      <p:cBhvr>
                                        <p:cTn id="65" dur="250" autoRev="1" fill="hold"/>
                                        <p:tgtEl>
                                          <p:spTgt spid="5">
                                            <p:graphicEl>
                                              <a:dgm id="{C0B1014D-2578-408B-9714-79474C2418D1}"/>
                                            </p:graphicEl>
                                          </p:spTgt>
                                        </p:tgtEl>
                                      </p:cBhvr>
                                      <p:by x="105000" y="105000"/>
                                    </p:animScale>
                                  </p:childTnLst>
                                </p:cTn>
                              </p:par>
                              <p:par>
                                <p:cTn id="66" presetID="26" presetClass="emph" presetSubtype="0" fill="hold" grpId="0" nodeType="withEffect">
                                  <p:stCondLst>
                                    <p:cond delay="0"/>
                                  </p:stCondLst>
                                  <p:childTnLst>
                                    <p:animEffect transition="out" filter="fade">
                                      <p:cBhvr>
                                        <p:cTn id="67" dur="500" tmFilter="0, 0; .2, .5; .8, .5; 1, 0"/>
                                        <p:tgtEl>
                                          <p:spTgt spid="5">
                                            <p:graphicEl>
                                              <a:dgm id="{66F1BAF8-C46F-4B17-8C7B-B5A0BB0617EA}"/>
                                            </p:graphicEl>
                                          </p:spTgt>
                                        </p:tgtEl>
                                      </p:cBhvr>
                                    </p:animEffect>
                                    <p:animScale>
                                      <p:cBhvr>
                                        <p:cTn id="68" dur="250" autoRev="1" fill="hold"/>
                                        <p:tgtEl>
                                          <p:spTgt spid="5">
                                            <p:graphicEl>
                                              <a:dgm id="{66F1BAF8-C46F-4B17-8C7B-B5A0BB0617EA}"/>
                                            </p:graphic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1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5" name="Picture 1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42C37D71-A753-4F47-B443-1B1429CA48FC}"/>
              </a:ext>
            </a:extLst>
          </p:cNvPr>
          <p:cNvSpPr>
            <a:spLocks noGrp="1"/>
          </p:cNvSpPr>
          <p:nvPr>
            <p:ph type="title"/>
          </p:nvPr>
        </p:nvSpPr>
        <p:spPr>
          <a:xfrm>
            <a:off x="685800" y="764373"/>
            <a:ext cx="3687417" cy="1920372"/>
          </a:xfrm>
        </p:spPr>
        <p:txBody>
          <a:bodyPr>
            <a:normAutofit/>
          </a:bodyPr>
          <a:lstStyle/>
          <a:p>
            <a:pPr algn="l"/>
            <a:r>
              <a:rPr lang="en-US" sz="2400" dirty="0">
                <a:solidFill>
                  <a:schemeClr val="bg1"/>
                </a:solidFill>
              </a:rPr>
              <a:t>Schedule</a:t>
            </a:r>
            <a:endParaRPr lang="en-US" sz="1800" dirty="0">
              <a:solidFill>
                <a:schemeClr val="bg1"/>
              </a:solidFill>
            </a:endParaRPr>
          </a:p>
        </p:txBody>
      </p:sp>
      <p:pic>
        <p:nvPicPr>
          <p:cNvPr id="26"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7" name="Content Placeholder 7">
            <a:extLst>
              <a:ext uri="{FF2B5EF4-FFF2-40B4-BE49-F238E27FC236}">
                <a16:creationId xmlns:a16="http://schemas.microsoft.com/office/drawing/2014/main" id="{60BCE233-D980-4715-A62C-4E6F46857A89}"/>
              </a:ext>
            </a:extLst>
          </p:cNvPr>
          <p:cNvSpPr>
            <a:spLocks noGrp="1"/>
          </p:cNvSpPr>
          <p:nvPr>
            <p:ph idx="1"/>
          </p:nvPr>
        </p:nvSpPr>
        <p:spPr>
          <a:xfrm>
            <a:off x="685800" y="2821774"/>
            <a:ext cx="3687417" cy="3148329"/>
          </a:xfrm>
        </p:spPr>
        <p:txBody>
          <a:bodyPr>
            <a:normAutofit/>
          </a:bodyPr>
          <a:lstStyle/>
          <a:p>
            <a:endParaRPr lang="en-US" sz="1600" dirty="0">
              <a:solidFill>
                <a:schemeClr val="bg1"/>
              </a:solidFill>
            </a:endParaRPr>
          </a:p>
        </p:txBody>
      </p:sp>
      <p:pic>
        <p:nvPicPr>
          <p:cNvPr id="3" name="Picture 2">
            <a:extLst>
              <a:ext uri="{FF2B5EF4-FFF2-40B4-BE49-F238E27FC236}">
                <a16:creationId xmlns:a16="http://schemas.microsoft.com/office/drawing/2014/main" id="{57A85AA5-FBB8-4B39-8B59-1D3826DFF32F}"/>
              </a:ext>
            </a:extLst>
          </p:cNvPr>
          <p:cNvPicPr>
            <a:picLocks noChangeAspect="1"/>
          </p:cNvPicPr>
          <p:nvPr/>
        </p:nvPicPr>
        <p:blipFill>
          <a:blip r:embed="rId4"/>
          <a:stretch>
            <a:fillRect/>
          </a:stretch>
        </p:blipFill>
        <p:spPr>
          <a:xfrm>
            <a:off x="6116810" y="1359573"/>
            <a:ext cx="4594388" cy="4138854"/>
          </a:xfrm>
          <a:prstGeom prst="rect">
            <a:avLst/>
          </a:prstGeom>
        </p:spPr>
      </p:pic>
    </p:spTree>
    <p:extLst>
      <p:ext uri="{BB962C8B-B14F-4D97-AF65-F5344CB8AC3E}">
        <p14:creationId xmlns:p14="http://schemas.microsoft.com/office/powerpoint/2010/main" val="1337838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1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5" name="Picture 1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42C37D71-A753-4F47-B443-1B1429CA48FC}"/>
              </a:ext>
            </a:extLst>
          </p:cNvPr>
          <p:cNvSpPr>
            <a:spLocks noGrp="1"/>
          </p:cNvSpPr>
          <p:nvPr>
            <p:ph type="title"/>
          </p:nvPr>
        </p:nvSpPr>
        <p:spPr>
          <a:xfrm>
            <a:off x="685800" y="764373"/>
            <a:ext cx="3687417" cy="1920372"/>
          </a:xfrm>
        </p:spPr>
        <p:txBody>
          <a:bodyPr>
            <a:normAutofit/>
          </a:bodyPr>
          <a:lstStyle/>
          <a:p>
            <a:pPr algn="l"/>
            <a:r>
              <a:rPr lang="en-US" sz="2400" dirty="0" err="1">
                <a:solidFill>
                  <a:schemeClr val="bg1"/>
                </a:solidFill>
              </a:rPr>
              <a:t>PersonnelSchedule</a:t>
            </a:r>
            <a:endParaRPr lang="en-US" sz="1800" dirty="0">
              <a:solidFill>
                <a:schemeClr val="bg1"/>
              </a:solidFill>
            </a:endParaRPr>
          </a:p>
        </p:txBody>
      </p:sp>
      <p:pic>
        <p:nvPicPr>
          <p:cNvPr id="26"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7" name="Content Placeholder 7">
            <a:extLst>
              <a:ext uri="{FF2B5EF4-FFF2-40B4-BE49-F238E27FC236}">
                <a16:creationId xmlns:a16="http://schemas.microsoft.com/office/drawing/2014/main" id="{60BCE233-D980-4715-A62C-4E6F46857A89}"/>
              </a:ext>
            </a:extLst>
          </p:cNvPr>
          <p:cNvSpPr>
            <a:spLocks noGrp="1"/>
          </p:cNvSpPr>
          <p:nvPr>
            <p:ph idx="1"/>
          </p:nvPr>
        </p:nvSpPr>
        <p:spPr>
          <a:xfrm>
            <a:off x="685800" y="2821774"/>
            <a:ext cx="3687417" cy="3148329"/>
          </a:xfrm>
        </p:spPr>
        <p:txBody>
          <a:bodyPr>
            <a:normAutofit/>
          </a:bodyPr>
          <a:lstStyle/>
          <a:p>
            <a:r>
              <a:rPr lang="en-US" sz="1600" dirty="0">
                <a:solidFill>
                  <a:schemeClr val="bg1"/>
                </a:solidFill>
              </a:rPr>
              <a:t>Inherits from Schedule</a:t>
            </a:r>
          </a:p>
        </p:txBody>
      </p:sp>
      <p:pic>
        <p:nvPicPr>
          <p:cNvPr id="4" name="Picture 3">
            <a:extLst>
              <a:ext uri="{FF2B5EF4-FFF2-40B4-BE49-F238E27FC236}">
                <a16:creationId xmlns:a16="http://schemas.microsoft.com/office/drawing/2014/main" id="{F1C4CCB5-D1FE-4333-A69F-70651E0B2753}"/>
              </a:ext>
            </a:extLst>
          </p:cNvPr>
          <p:cNvPicPr>
            <a:picLocks noChangeAspect="1"/>
          </p:cNvPicPr>
          <p:nvPr/>
        </p:nvPicPr>
        <p:blipFill>
          <a:blip r:embed="rId4"/>
          <a:stretch>
            <a:fillRect/>
          </a:stretch>
        </p:blipFill>
        <p:spPr>
          <a:xfrm>
            <a:off x="5526293" y="2398259"/>
            <a:ext cx="5775421" cy="2061482"/>
          </a:xfrm>
          <a:prstGeom prst="rect">
            <a:avLst/>
          </a:prstGeom>
        </p:spPr>
      </p:pic>
    </p:spTree>
    <p:extLst>
      <p:ext uri="{BB962C8B-B14F-4D97-AF65-F5344CB8AC3E}">
        <p14:creationId xmlns:p14="http://schemas.microsoft.com/office/powerpoint/2010/main" val="37127941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1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5" name="Picture 1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42C37D71-A753-4F47-B443-1B1429CA48FC}"/>
              </a:ext>
            </a:extLst>
          </p:cNvPr>
          <p:cNvSpPr>
            <a:spLocks noGrp="1"/>
          </p:cNvSpPr>
          <p:nvPr>
            <p:ph type="title"/>
          </p:nvPr>
        </p:nvSpPr>
        <p:spPr>
          <a:xfrm>
            <a:off x="685800" y="764373"/>
            <a:ext cx="3687417" cy="1920372"/>
          </a:xfrm>
        </p:spPr>
        <p:txBody>
          <a:bodyPr>
            <a:normAutofit/>
          </a:bodyPr>
          <a:lstStyle/>
          <a:p>
            <a:pPr algn="l"/>
            <a:r>
              <a:rPr lang="en-US" sz="2400" dirty="0">
                <a:solidFill>
                  <a:schemeClr val="bg1"/>
                </a:solidFill>
              </a:rPr>
              <a:t>Report</a:t>
            </a:r>
            <a:endParaRPr lang="en-US" sz="1800" dirty="0">
              <a:solidFill>
                <a:schemeClr val="bg1"/>
              </a:solidFill>
            </a:endParaRPr>
          </a:p>
        </p:txBody>
      </p:sp>
      <p:pic>
        <p:nvPicPr>
          <p:cNvPr id="26"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7" name="Content Placeholder 7">
            <a:extLst>
              <a:ext uri="{FF2B5EF4-FFF2-40B4-BE49-F238E27FC236}">
                <a16:creationId xmlns:a16="http://schemas.microsoft.com/office/drawing/2014/main" id="{60BCE233-D980-4715-A62C-4E6F46857A89}"/>
              </a:ext>
            </a:extLst>
          </p:cNvPr>
          <p:cNvSpPr>
            <a:spLocks noGrp="1"/>
          </p:cNvSpPr>
          <p:nvPr>
            <p:ph idx="1"/>
          </p:nvPr>
        </p:nvSpPr>
        <p:spPr>
          <a:xfrm>
            <a:off x="685800" y="2821774"/>
            <a:ext cx="3687417" cy="3148329"/>
          </a:xfrm>
        </p:spPr>
        <p:txBody>
          <a:bodyPr>
            <a:normAutofit/>
          </a:bodyPr>
          <a:lstStyle/>
          <a:p>
            <a:endParaRPr lang="en-US" sz="1600" dirty="0">
              <a:solidFill>
                <a:schemeClr val="bg1"/>
              </a:solidFill>
            </a:endParaRPr>
          </a:p>
        </p:txBody>
      </p:sp>
      <p:pic>
        <p:nvPicPr>
          <p:cNvPr id="3" name="Picture 2">
            <a:extLst>
              <a:ext uri="{FF2B5EF4-FFF2-40B4-BE49-F238E27FC236}">
                <a16:creationId xmlns:a16="http://schemas.microsoft.com/office/drawing/2014/main" id="{7FF36927-C429-4628-AC4B-74E15F6F4575}"/>
              </a:ext>
            </a:extLst>
          </p:cNvPr>
          <p:cNvPicPr>
            <a:picLocks noChangeAspect="1"/>
          </p:cNvPicPr>
          <p:nvPr/>
        </p:nvPicPr>
        <p:blipFill>
          <a:blip r:embed="rId4"/>
          <a:stretch>
            <a:fillRect/>
          </a:stretch>
        </p:blipFill>
        <p:spPr>
          <a:xfrm>
            <a:off x="6133483" y="1511500"/>
            <a:ext cx="4561042" cy="3834999"/>
          </a:xfrm>
          <a:prstGeom prst="rect">
            <a:avLst/>
          </a:prstGeom>
        </p:spPr>
      </p:pic>
    </p:spTree>
    <p:extLst>
      <p:ext uri="{BB962C8B-B14F-4D97-AF65-F5344CB8AC3E}">
        <p14:creationId xmlns:p14="http://schemas.microsoft.com/office/powerpoint/2010/main" val="30177254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1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5" name="Picture 1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42C37D71-A753-4F47-B443-1B1429CA48FC}"/>
              </a:ext>
            </a:extLst>
          </p:cNvPr>
          <p:cNvSpPr>
            <a:spLocks noGrp="1"/>
          </p:cNvSpPr>
          <p:nvPr>
            <p:ph type="title"/>
          </p:nvPr>
        </p:nvSpPr>
        <p:spPr>
          <a:xfrm>
            <a:off x="685800" y="764373"/>
            <a:ext cx="3687417" cy="1920372"/>
          </a:xfrm>
        </p:spPr>
        <p:txBody>
          <a:bodyPr>
            <a:normAutofit/>
          </a:bodyPr>
          <a:lstStyle/>
          <a:p>
            <a:pPr algn="l"/>
            <a:r>
              <a:rPr lang="en-US" sz="2800" dirty="0" err="1">
                <a:solidFill>
                  <a:schemeClr val="bg1"/>
                </a:solidFill>
              </a:rPr>
              <a:t>Appointmentslot</a:t>
            </a:r>
            <a:endParaRPr lang="en-US" sz="2800" dirty="0">
              <a:solidFill>
                <a:schemeClr val="bg1"/>
              </a:solidFill>
            </a:endParaRPr>
          </a:p>
        </p:txBody>
      </p:sp>
      <p:pic>
        <p:nvPicPr>
          <p:cNvPr id="26"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7" name="Content Placeholder 7">
            <a:extLst>
              <a:ext uri="{FF2B5EF4-FFF2-40B4-BE49-F238E27FC236}">
                <a16:creationId xmlns:a16="http://schemas.microsoft.com/office/drawing/2014/main" id="{60BCE233-D980-4715-A62C-4E6F46857A89}"/>
              </a:ext>
            </a:extLst>
          </p:cNvPr>
          <p:cNvSpPr>
            <a:spLocks noGrp="1"/>
          </p:cNvSpPr>
          <p:nvPr>
            <p:ph idx="1"/>
          </p:nvPr>
        </p:nvSpPr>
        <p:spPr>
          <a:xfrm>
            <a:off x="685800" y="2821774"/>
            <a:ext cx="3687417" cy="3148329"/>
          </a:xfrm>
        </p:spPr>
        <p:txBody>
          <a:bodyPr>
            <a:normAutofit/>
          </a:bodyPr>
          <a:lstStyle/>
          <a:p>
            <a:endParaRPr lang="en-US" sz="1600">
              <a:solidFill>
                <a:schemeClr val="bg1"/>
              </a:solidFill>
            </a:endParaRPr>
          </a:p>
        </p:txBody>
      </p:sp>
      <p:pic>
        <p:nvPicPr>
          <p:cNvPr id="3" name="Picture 2">
            <a:extLst>
              <a:ext uri="{FF2B5EF4-FFF2-40B4-BE49-F238E27FC236}">
                <a16:creationId xmlns:a16="http://schemas.microsoft.com/office/drawing/2014/main" id="{343DE6F7-BDC8-42F9-ACA6-B3BA59BC156C}"/>
              </a:ext>
            </a:extLst>
          </p:cNvPr>
          <p:cNvPicPr>
            <a:picLocks noChangeAspect="1"/>
          </p:cNvPicPr>
          <p:nvPr/>
        </p:nvPicPr>
        <p:blipFill>
          <a:blip r:embed="rId4"/>
          <a:stretch>
            <a:fillRect/>
          </a:stretch>
        </p:blipFill>
        <p:spPr>
          <a:xfrm>
            <a:off x="6369531" y="1924147"/>
            <a:ext cx="4088945" cy="3009706"/>
          </a:xfrm>
          <a:prstGeom prst="rect">
            <a:avLst/>
          </a:prstGeom>
        </p:spPr>
      </p:pic>
    </p:spTree>
    <p:extLst>
      <p:ext uri="{BB962C8B-B14F-4D97-AF65-F5344CB8AC3E}">
        <p14:creationId xmlns:p14="http://schemas.microsoft.com/office/powerpoint/2010/main" val="9502335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1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5" name="Picture 1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42C37D71-A753-4F47-B443-1B1429CA48FC}"/>
              </a:ext>
            </a:extLst>
          </p:cNvPr>
          <p:cNvSpPr>
            <a:spLocks noGrp="1"/>
          </p:cNvSpPr>
          <p:nvPr>
            <p:ph type="title"/>
          </p:nvPr>
        </p:nvSpPr>
        <p:spPr>
          <a:xfrm>
            <a:off x="685800" y="764373"/>
            <a:ext cx="3687417" cy="1920372"/>
          </a:xfrm>
        </p:spPr>
        <p:txBody>
          <a:bodyPr>
            <a:normAutofit/>
          </a:bodyPr>
          <a:lstStyle/>
          <a:p>
            <a:pPr algn="l"/>
            <a:r>
              <a:rPr lang="en-US" sz="3600" dirty="0">
                <a:solidFill>
                  <a:schemeClr val="bg1"/>
                </a:solidFill>
              </a:rPr>
              <a:t>Personnel</a:t>
            </a:r>
          </a:p>
        </p:txBody>
      </p:sp>
      <p:pic>
        <p:nvPicPr>
          <p:cNvPr id="26"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7" name="Content Placeholder 7">
            <a:extLst>
              <a:ext uri="{FF2B5EF4-FFF2-40B4-BE49-F238E27FC236}">
                <a16:creationId xmlns:a16="http://schemas.microsoft.com/office/drawing/2014/main" id="{60BCE233-D980-4715-A62C-4E6F46857A89}"/>
              </a:ext>
            </a:extLst>
          </p:cNvPr>
          <p:cNvSpPr>
            <a:spLocks noGrp="1"/>
          </p:cNvSpPr>
          <p:nvPr>
            <p:ph idx="1"/>
          </p:nvPr>
        </p:nvSpPr>
        <p:spPr>
          <a:xfrm>
            <a:off x="685800" y="2821774"/>
            <a:ext cx="3687417" cy="3148329"/>
          </a:xfrm>
        </p:spPr>
        <p:txBody>
          <a:bodyPr>
            <a:normAutofit/>
          </a:bodyPr>
          <a:lstStyle/>
          <a:p>
            <a:endParaRPr lang="en-US" sz="1600">
              <a:solidFill>
                <a:schemeClr val="bg1"/>
              </a:solidFill>
            </a:endParaRPr>
          </a:p>
        </p:txBody>
      </p:sp>
      <p:pic>
        <p:nvPicPr>
          <p:cNvPr id="5" name="Picture 4">
            <a:extLst>
              <a:ext uri="{FF2B5EF4-FFF2-40B4-BE49-F238E27FC236}">
                <a16:creationId xmlns:a16="http://schemas.microsoft.com/office/drawing/2014/main" id="{0873317B-8647-4064-B2CC-AECB2DA61905}"/>
              </a:ext>
            </a:extLst>
          </p:cNvPr>
          <p:cNvPicPr>
            <a:picLocks noChangeAspect="1"/>
          </p:cNvPicPr>
          <p:nvPr/>
        </p:nvPicPr>
        <p:blipFill>
          <a:blip r:embed="rId4"/>
          <a:stretch>
            <a:fillRect/>
          </a:stretch>
        </p:blipFill>
        <p:spPr>
          <a:xfrm>
            <a:off x="6035426" y="962826"/>
            <a:ext cx="4757155" cy="4932348"/>
          </a:xfrm>
          <a:prstGeom prst="rect">
            <a:avLst/>
          </a:prstGeom>
        </p:spPr>
      </p:pic>
    </p:spTree>
    <p:extLst>
      <p:ext uri="{BB962C8B-B14F-4D97-AF65-F5344CB8AC3E}">
        <p14:creationId xmlns:p14="http://schemas.microsoft.com/office/powerpoint/2010/main" val="40403960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1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5" name="Picture 1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42C37D71-A753-4F47-B443-1B1429CA48FC}"/>
              </a:ext>
            </a:extLst>
          </p:cNvPr>
          <p:cNvSpPr>
            <a:spLocks noGrp="1"/>
          </p:cNvSpPr>
          <p:nvPr>
            <p:ph type="title"/>
          </p:nvPr>
        </p:nvSpPr>
        <p:spPr>
          <a:xfrm>
            <a:off x="685800" y="764373"/>
            <a:ext cx="3687417" cy="1920372"/>
          </a:xfrm>
        </p:spPr>
        <p:txBody>
          <a:bodyPr>
            <a:normAutofit/>
          </a:bodyPr>
          <a:lstStyle/>
          <a:p>
            <a:pPr algn="l"/>
            <a:r>
              <a:rPr lang="en-US" sz="3600" dirty="0">
                <a:solidFill>
                  <a:schemeClr val="bg1"/>
                </a:solidFill>
              </a:rPr>
              <a:t>Appointment</a:t>
            </a:r>
            <a:endParaRPr lang="en-US" sz="2800" dirty="0">
              <a:solidFill>
                <a:schemeClr val="bg1"/>
              </a:solidFill>
            </a:endParaRPr>
          </a:p>
        </p:txBody>
      </p:sp>
      <p:pic>
        <p:nvPicPr>
          <p:cNvPr id="26"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7" name="Content Placeholder 7">
            <a:extLst>
              <a:ext uri="{FF2B5EF4-FFF2-40B4-BE49-F238E27FC236}">
                <a16:creationId xmlns:a16="http://schemas.microsoft.com/office/drawing/2014/main" id="{60BCE233-D980-4715-A62C-4E6F46857A89}"/>
              </a:ext>
            </a:extLst>
          </p:cNvPr>
          <p:cNvSpPr>
            <a:spLocks noGrp="1"/>
          </p:cNvSpPr>
          <p:nvPr>
            <p:ph idx="1"/>
          </p:nvPr>
        </p:nvSpPr>
        <p:spPr>
          <a:xfrm>
            <a:off x="685800" y="2821774"/>
            <a:ext cx="3687417" cy="3148329"/>
          </a:xfrm>
        </p:spPr>
        <p:txBody>
          <a:bodyPr>
            <a:normAutofit/>
          </a:bodyPr>
          <a:lstStyle/>
          <a:p>
            <a:endParaRPr lang="en-US" sz="1600" dirty="0">
              <a:solidFill>
                <a:schemeClr val="bg1"/>
              </a:solidFill>
            </a:endParaRPr>
          </a:p>
        </p:txBody>
      </p:sp>
      <p:pic>
        <p:nvPicPr>
          <p:cNvPr id="4" name="Picture 3">
            <a:extLst>
              <a:ext uri="{FF2B5EF4-FFF2-40B4-BE49-F238E27FC236}">
                <a16:creationId xmlns:a16="http://schemas.microsoft.com/office/drawing/2014/main" id="{D24F306A-ED25-4ED4-917D-4B07658C2A04}"/>
              </a:ext>
            </a:extLst>
          </p:cNvPr>
          <p:cNvPicPr>
            <a:picLocks noChangeAspect="1"/>
          </p:cNvPicPr>
          <p:nvPr/>
        </p:nvPicPr>
        <p:blipFill>
          <a:blip r:embed="rId4"/>
          <a:stretch>
            <a:fillRect/>
          </a:stretch>
        </p:blipFill>
        <p:spPr>
          <a:xfrm>
            <a:off x="6422064" y="896496"/>
            <a:ext cx="3983880" cy="5065007"/>
          </a:xfrm>
          <a:prstGeom prst="rect">
            <a:avLst/>
          </a:prstGeom>
        </p:spPr>
      </p:pic>
    </p:spTree>
    <p:extLst>
      <p:ext uri="{BB962C8B-B14F-4D97-AF65-F5344CB8AC3E}">
        <p14:creationId xmlns:p14="http://schemas.microsoft.com/office/powerpoint/2010/main" val="13736777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1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5" name="Picture 1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42C37D71-A753-4F47-B443-1B1429CA48FC}"/>
              </a:ext>
            </a:extLst>
          </p:cNvPr>
          <p:cNvSpPr>
            <a:spLocks noGrp="1"/>
          </p:cNvSpPr>
          <p:nvPr>
            <p:ph type="title"/>
          </p:nvPr>
        </p:nvSpPr>
        <p:spPr>
          <a:xfrm>
            <a:off x="685800" y="764373"/>
            <a:ext cx="3687417" cy="1920372"/>
          </a:xfrm>
        </p:spPr>
        <p:txBody>
          <a:bodyPr>
            <a:normAutofit/>
          </a:bodyPr>
          <a:lstStyle/>
          <a:p>
            <a:pPr algn="l"/>
            <a:r>
              <a:rPr lang="en-US" sz="3600" dirty="0">
                <a:solidFill>
                  <a:schemeClr val="bg1"/>
                </a:solidFill>
              </a:rPr>
              <a:t>Visit</a:t>
            </a:r>
            <a:endParaRPr lang="en-US" sz="2800" dirty="0">
              <a:solidFill>
                <a:schemeClr val="bg1"/>
              </a:solidFill>
            </a:endParaRPr>
          </a:p>
        </p:txBody>
      </p:sp>
      <p:pic>
        <p:nvPicPr>
          <p:cNvPr id="26"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7" name="Content Placeholder 7">
            <a:extLst>
              <a:ext uri="{FF2B5EF4-FFF2-40B4-BE49-F238E27FC236}">
                <a16:creationId xmlns:a16="http://schemas.microsoft.com/office/drawing/2014/main" id="{60BCE233-D980-4715-A62C-4E6F46857A89}"/>
              </a:ext>
            </a:extLst>
          </p:cNvPr>
          <p:cNvSpPr>
            <a:spLocks noGrp="1"/>
          </p:cNvSpPr>
          <p:nvPr>
            <p:ph idx="1"/>
          </p:nvPr>
        </p:nvSpPr>
        <p:spPr>
          <a:xfrm>
            <a:off x="685800" y="2821774"/>
            <a:ext cx="3687417" cy="3148329"/>
          </a:xfrm>
        </p:spPr>
        <p:txBody>
          <a:bodyPr>
            <a:normAutofit/>
          </a:bodyPr>
          <a:lstStyle/>
          <a:p>
            <a:r>
              <a:rPr lang="en-US" sz="1600" dirty="0">
                <a:solidFill>
                  <a:schemeClr val="bg1"/>
                </a:solidFill>
              </a:rPr>
              <a:t>Inherits from Appointment</a:t>
            </a:r>
          </a:p>
        </p:txBody>
      </p:sp>
      <p:pic>
        <p:nvPicPr>
          <p:cNvPr id="3" name="Picture 2">
            <a:extLst>
              <a:ext uri="{FF2B5EF4-FFF2-40B4-BE49-F238E27FC236}">
                <a16:creationId xmlns:a16="http://schemas.microsoft.com/office/drawing/2014/main" id="{4F78FCEE-CDEF-47E0-A2E9-D6CCE6D16881}"/>
              </a:ext>
            </a:extLst>
          </p:cNvPr>
          <p:cNvPicPr>
            <a:picLocks noChangeAspect="1"/>
          </p:cNvPicPr>
          <p:nvPr/>
        </p:nvPicPr>
        <p:blipFill>
          <a:blip r:embed="rId4"/>
          <a:stretch>
            <a:fillRect/>
          </a:stretch>
        </p:blipFill>
        <p:spPr>
          <a:xfrm>
            <a:off x="6197316" y="1447193"/>
            <a:ext cx="4433375" cy="3963613"/>
          </a:xfrm>
          <a:prstGeom prst="rect">
            <a:avLst/>
          </a:prstGeom>
        </p:spPr>
      </p:pic>
    </p:spTree>
    <p:extLst>
      <p:ext uri="{BB962C8B-B14F-4D97-AF65-F5344CB8AC3E}">
        <p14:creationId xmlns:p14="http://schemas.microsoft.com/office/powerpoint/2010/main" val="27968806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1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5" name="Picture 1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42C37D71-A753-4F47-B443-1B1429CA48FC}"/>
              </a:ext>
            </a:extLst>
          </p:cNvPr>
          <p:cNvSpPr>
            <a:spLocks noGrp="1"/>
          </p:cNvSpPr>
          <p:nvPr>
            <p:ph type="title"/>
          </p:nvPr>
        </p:nvSpPr>
        <p:spPr>
          <a:xfrm>
            <a:off x="685800" y="764373"/>
            <a:ext cx="3687417" cy="1920372"/>
          </a:xfrm>
        </p:spPr>
        <p:txBody>
          <a:bodyPr>
            <a:normAutofit/>
          </a:bodyPr>
          <a:lstStyle/>
          <a:p>
            <a:pPr algn="l"/>
            <a:r>
              <a:rPr lang="en-US" sz="3600" dirty="0">
                <a:solidFill>
                  <a:schemeClr val="bg1"/>
                </a:solidFill>
              </a:rPr>
              <a:t>Invoice</a:t>
            </a:r>
            <a:endParaRPr lang="en-US" sz="1800" dirty="0">
              <a:solidFill>
                <a:schemeClr val="bg1"/>
              </a:solidFill>
            </a:endParaRPr>
          </a:p>
        </p:txBody>
      </p:sp>
      <p:pic>
        <p:nvPicPr>
          <p:cNvPr id="26"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7" name="Content Placeholder 7">
            <a:extLst>
              <a:ext uri="{FF2B5EF4-FFF2-40B4-BE49-F238E27FC236}">
                <a16:creationId xmlns:a16="http://schemas.microsoft.com/office/drawing/2014/main" id="{60BCE233-D980-4715-A62C-4E6F46857A89}"/>
              </a:ext>
            </a:extLst>
          </p:cNvPr>
          <p:cNvSpPr>
            <a:spLocks noGrp="1"/>
          </p:cNvSpPr>
          <p:nvPr>
            <p:ph idx="1"/>
          </p:nvPr>
        </p:nvSpPr>
        <p:spPr>
          <a:xfrm>
            <a:off x="685800" y="2821774"/>
            <a:ext cx="3687417" cy="3148329"/>
          </a:xfrm>
        </p:spPr>
        <p:txBody>
          <a:bodyPr>
            <a:normAutofit/>
          </a:bodyPr>
          <a:lstStyle/>
          <a:p>
            <a:endParaRPr lang="en-US" sz="1600" dirty="0">
              <a:solidFill>
                <a:schemeClr val="bg1"/>
              </a:solidFill>
            </a:endParaRPr>
          </a:p>
        </p:txBody>
      </p:sp>
      <p:pic>
        <p:nvPicPr>
          <p:cNvPr id="4" name="Picture 3">
            <a:extLst>
              <a:ext uri="{FF2B5EF4-FFF2-40B4-BE49-F238E27FC236}">
                <a16:creationId xmlns:a16="http://schemas.microsoft.com/office/drawing/2014/main" id="{698D63D8-C34A-4F73-AA2E-94CD29CC76A3}"/>
              </a:ext>
            </a:extLst>
          </p:cNvPr>
          <p:cNvPicPr>
            <a:picLocks noChangeAspect="1"/>
          </p:cNvPicPr>
          <p:nvPr/>
        </p:nvPicPr>
        <p:blipFill>
          <a:blip r:embed="rId4"/>
          <a:stretch>
            <a:fillRect/>
          </a:stretch>
        </p:blipFill>
        <p:spPr>
          <a:xfrm>
            <a:off x="6096000" y="720725"/>
            <a:ext cx="4742202" cy="5214897"/>
          </a:xfrm>
          <a:prstGeom prst="rect">
            <a:avLst/>
          </a:prstGeom>
        </p:spPr>
      </p:pic>
    </p:spTree>
    <p:extLst>
      <p:ext uri="{BB962C8B-B14F-4D97-AF65-F5344CB8AC3E}">
        <p14:creationId xmlns:p14="http://schemas.microsoft.com/office/powerpoint/2010/main" val="20319540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7">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6" name="Picture 9">
            <a:extLst>
              <a:ext uri="{FF2B5EF4-FFF2-40B4-BE49-F238E27FC236}">
                <a16:creationId xmlns:a16="http://schemas.microsoft.com/office/drawing/2014/main" id="{A995140B-9736-47E4-9A7D-ABB32F3AAA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7" name="Rectangle 11">
            <a:extLst>
              <a:ext uri="{FF2B5EF4-FFF2-40B4-BE49-F238E27FC236}">
                <a16:creationId xmlns:a16="http://schemas.microsoft.com/office/drawing/2014/main" id="{5B1AD7AF-3A60-4C4F-979F-367102EFD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E3F78F8C-4C78-4124-8413-90BDC18FE1BD}"/>
              </a:ext>
            </a:extLst>
          </p:cNvPr>
          <p:cNvSpPr>
            <a:spLocks noGrp="1"/>
          </p:cNvSpPr>
          <p:nvPr>
            <p:ph type="body" idx="1"/>
          </p:nvPr>
        </p:nvSpPr>
        <p:spPr>
          <a:xfrm>
            <a:off x="1371600" y="4903000"/>
            <a:ext cx="9448800" cy="685800"/>
          </a:xfrm>
        </p:spPr>
        <p:txBody>
          <a:bodyPr vert="horz" lIns="91440" tIns="45720" rIns="91440" bIns="45720" rtlCol="0">
            <a:normAutofit/>
          </a:bodyPr>
          <a:lstStyle/>
          <a:p>
            <a:pPr algn="l"/>
            <a:r>
              <a:rPr lang="en-US" sz="2000" dirty="0">
                <a:solidFill>
                  <a:schemeClr val="tx1"/>
                </a:solidFill>
              </a:rPr>
              <a:t>An automated system for booking appointments, storing results and tracking the coronavirus within the Kent State University Health System</a:t>
            </a:r>
          </a:p>
        </p:txBody>
      </p:sp>
      <p:sp>
        <p:nvSpPr>
          <p:cNvPr id="9" name="Rectangle 13">
            <a:extLst>
              <a:ext uri="{FF2B5EF4-FFF2-40B4-BE49-F238E27FC236}">
                <a16:creationId xmlns:a16="http://schemas.microsoft.com/office/drawing/2014/main" id="{56177C8A-E75D-4FB9-8BA0-1FC843442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199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5">
            <a:extLst>
              <a:ext uri="{FF2B5EF4-FFF2-40B4-BE49-F238E27FC236}">
                <a16:creationId xmlns:a16="http://schemas.microsoft.com/office/drawing/2014/main" id="{64D5A4F4-D4E3-46DE-875C-AD1C203EB72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alphaModFix amt="75000"/>
            <a:extLst>
              <a:ext uri="{28A0092B-C50C-407E-A947-70E740481C1C}">
                <a14:useLocalDpi xmlns:a14="http://schemas.microsoft.com/office/drawing/2010/main" val="0"/>
              </a:ext>
            </a:extLst>
          </a:blip>
          <a:srcRect r="62946" b="15805"/>
          <a:stretch/>
        </p:blipFill>
        <p:spPr>
          <a:xfrm rot="5400000">
            <a:off x="-1232293" y="1252715"/>
            <a:ext cx="4587300" cy="2122714"/>
          </a:xfrm>
          <a:prstGeom prst="rect">
            <a:avLst/>
          </a:prstGeom>
          <a:noFill/>
        </p:spPr>
      </p:pic>
      <p:pic>
        <p:nvPicPr>
          <p:cNvPr id="18" name="Picture 17">
            <a:extLst>
              <a:ext uri="{FF2B5EF4-FFF2-40B4-BE49-F238E27FC236}">
                <a16:creationId xmlns:a16="http://schemas.microsoft.com/office/drawing/2014/main" id="{15BD1DD2-85A0-4736-89A9-C9D793DCAE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alphaModFix amt="75000"/>
            <a:extLst>
              <a:ext uri="{28A0092B-C50C-407E-A947-70E740481C1C}">
                <a14:useLocalDpi xmlns:a14="http://schemas.microsoft.com/office/drawing/2010/main" val="0"/>
              </a:ext>
            </a:extLst>
          </a:blip>
          <a:srcRect r="62946" b="15805"/>
          <a:stretch/>
        </p:blipFill>
        <p:spPr>
          <a:xfrm rot="5400000" flipH="1" flipV="1">
            <a:off x="8836996" y="1216990"/>
            <a:ext cx="4587300" cy="2122714"/>
          </a:xfrm>
          <a:prstGeom prst="rect">
            <a:avLst/>
          </a:prstGeom>
          <a:noFill/>
        </p:spPr>
      </p:pic>
      <p:sp>
        <p:nvSpPr>
          <p:cNvPr id="2" name="Title 1">
            <a:extLst>
              <a:ext uri="{FF2B5EF4-FFF2-40B4-BE49-F238E27FC236}">
                <a16:creationId xmlns:a16="http://schemas.microsoft.com/office/drawing/2014/main" id="{0DFAF2D5-CC60-4532-A148-62B44F059019}"/>
              </a:ext>
            </a:extLst>
          </p:cNvPr>
          <p:cNvSpPr>
            <a:spLocks noGrp="1"/>
          </p:cNvSpPr>
          <p:nvPr>
            <p:ph type="title"/>
          </p:nvPr>
        </p:nvSpPr>
        <p:spPr>
          <a:xfrm>
            <a:off x="1371600" y="1132115"/>
            <a:ext cx="9448800" cy="3118150"/>
          </a:xfrm>
        </p:spPr>
        <p:txBody>
          <a:bodyPr vert="horz" lIns="91440" tIns="45720" rIns="91440" bIns="45720" rtlCol="0" anchor="b">
            <a:normAutofit/>
          </a:bodyPr>
          <a:lstStyle/>
          <a:p>
            <a:pPr algn="l"/>
            <a:r>
              <a:rPr lang="en-US" sz="6000"/>
              <a:t>WHAT IS THE CPSIC?</a:t>
            </a:r>
          </a:p>
        </p:txBody>
      </p:sp>
    </p:spTree>
    <p:extLst>
      <p:ext uri="{BB962C8B-B14F-4D97-AF65-F5344CB8AC3E}">
        <p14:creationId xmlns:p14="http://schemas.microsoft.com/office/powerpoint/2010/main" val="28610106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1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5" name="Picture 1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42C37D71-A753-4F47-B443-1B1429CA48FC}"/>
              </a:ext>
            </a:extLst>
          </p:cNvPr>
          <p:cNvSpPr>
            <a:spLocks noGrp="1"/>
          </p:cNvSpPr>
          <p:nvPr>
            <p:ph type="title"/>
          </p:nvPr>
        </p:nvSpPr>
        <p:spPr>
          <a:xfrm>
            <a:off x="685800" y="764373"/>
            <a:ext cx="3687417" cy="1920372"/>
          </a:xfrm>
        </p:spPr>
        <p:txBody>
          <a:bodyPr>
            <a:normAutofit/>
          </a:bodyPr>
          <a:lstStyle/>
          <a:p>
            <a:pPr algn="l"/>
            <a:r>
              <a:rPr lang="en-US" sz="3600" dirty="0">
                <a:solidFill>
                  <a:schemeClr val="bg1"/>
                </a:solidFill>
              </a:rPr>
              <a:t>Payment</a:t>
            </a:r>
            <a:endParaRPr lang="en-US" sz="1800" dirty="0">
              <a:solidFill>
                <a:schemeClr val="bg1"/>
              </a:solidFill>
            </a:endParaRPr>
          </a:p>
        </p:txBody>
      </p:sp>
      <p:pic>
        <p:nvPicPr>
          <p:cNvPr id="26"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7" name="Content Placeholder 7">
            <a:extLst>
              <a:ext uri="{FF2B5EF4-FFF2-40B4-BE49-F238E27FC236}">
                <a16:creationId xmlns:a16="http://schemas.microsoft.com/office/drawing/2014/main" id="{60BCE233-D980-4715-A62C-4E6F46857A89}"/>
              </a:ext>
            </a:extLst>
          </p:cNvPr>
          <p:cNvSpPr>
            <a:spLocks noGrp="1"/>
          </p:cNvSpPr>
          <p:nvPr>
            <p:ph idx="1"/>
          </p:nvPr>
        </p:nvSpPr>
        <p:spPr>
          <a:xfrm>
            <a:off x="685800" y="2821774"/>
            <a:ext cx="3687417" cy="3148329"/>
          </a:xfrm>
        </p:spPr>
        <p:txBody>
          <a:bodyPr>
            <a:normAutofit/>
          </a:bodyPr>
          <a:lstStyle/>
          <a:p>
            <a:endParaRPr lang="en-US" sz="1600" dirty="0">
              <a:solidFill>
                <a:schemeClr val="bg1"/>
              </a:solidFill>
            </a:endParaRPr>
          </a:p>
        </p:txBody>
      </p:sp>
      <p:pic>
        <p:nvPicPr>
          <p:cNvPr id="6" name="Picture 5">
            <a:extLst>
              <a:ext uri="{FF2B5EF4-FFF2-40B4-BE49-F238E27FC236}">
                <a16:creationId xmlns:a16="http://schemas.microsoft.com/office/drawing/2014/main" id="{D9293211-07E1-41D5-ADC2-452DEC5894FB}"/>
              </a:ext>
            </a:extLst>
          </p:cNvPr>
          <p:cNvPicPr>
            <a:picLocks noChangeAspect="1"/>
          </p:cNvPicPr>
          <p:nvPr/>
        </p:nvPicPr>
        <p:blipFill>
          <a:blip r:embed="rId4"/>
          <a:stretch>
            <a:fillRect/>
          </a:stretch>
        </p:blipFill>
        <p:spPr>
          <a:xfrm>
            <a:off x="6381225" y="1149622"/>
            <a:ext cx="4065557" cy="4558756"/>
          </a:xfrm>
          <a:prstGeom prst="rect">
            <a:avLst/>
          </a:prstGeom>
        </p:spPr>
      </p:pic>
    </p:spTree>
    <p:extLst>
      <p:ext uri="{BB962C8B-B14F-4D97-AF65-F5344CB8AC3E}">
        <p14:creationId xmlns:p14="http://schemas.microsoft.com/office/powerpoint/2010/main" val="32175436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1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5" name="Picture 1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42C37D71-A753-4F47-B443-1B1429CA48FC}"/>
              </a:ext>
            </a:extLst>
          </p:cNvPr>
          <p:cNvSpPr>
            <a:spLocks noGrp="1"/>
          </p:cNvSpPr>
          <p:nvPr>
            <p:ph type="title"/>
          </p:nvPr>
        </p:nvSpPr>
        <p:spPr>
          <a:xfrm>
            <a:off x="685800" y="764373"/>
            <a:ext cx="3687417" cy="1920372"/>
          </a:xfrm>
        </p:spPr>
        <p:txBody>
          <a:bodyPr>
            <a:normAutofit/>
          </a:bodyPr>
          <a:lstStyle/>
          <a:p>
            <a:pPr algn="l"/>
            <a:r>
              <a:rPr lang="en-US" sz="3600" dirty="0">
                <a:solidFill>
                  <a:schemeClr val="bg1"/>
                </a:solidFill>
              </a:rPr>
              <a:t>Patient</a:t>
            </a:r>
          </a:p>
        </p:txBody>
      </p:sp>
      <p:pic>
        <p:nvPicPr>
          <p:cNvPr id="26"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7" name="Content Placeholder 7">
            <a:extLst>
              <a:ext uri="{FF2B5EF4-FFF2-40B4-BE49-F238E27FC236}">
                <a16:creationId xmlns:a16="http://schemas.microsoft.com/office/drawing/2014/main" id="{60BCE233-D980-4715-A62C-4E6F46857A89}"/>
              </a:ext>
            </a:extLst>
          </p:cNvPr>
          <p:cNvSpPr>
            <a:spLocks noGrp="1"/>
          </p:cNvSpPr>
          <p:nvPr>
            <p:ph idx="1"/>
          </p:nvPr>
        </p:nvSpPr>
        <p:spPr>
          <a:xfrm>
            <a:off x="685800" y="2821774"/>
            <a:ext cx="3687417" cy="3148329"/>
          </a:xfrm>
        </p:spPr>
        <p:txBody>
          <a:bodyPr>
            <a:normAutofit/>
          </a:bodyPr>
          <a:lstStyle/>
          <a:p>
            <a:endParaRPr lang="en-US" sz="1600">
              <a:solidFill>
                <a:schemeClr val="bg1"/>
              </a:solidFill>
            </a:endParaRPr>
          </a:p>
        </p:txBody>
      </p:sp>
      <p:pic>
        <p:nvPicPr>
          <p:cNvPr id="7" name="Picture 6">
            <a:extLst>
              <a:ext uri="{FF2B5EF4-FFF2-40B4-BE49-F238E27FC236}">
                <a16:creationId xmlns:a16="http://schemas.microsoft.com/office/drawing/2014/main" id="{BAD4EDB2-4F7B-4F0C-A2A9-CF0F1E9A9BF9}"/>
              </a:ext>
            </a:extLst>
          </p:cNvPr>
          <p:cNvPicPr>
            <a:picLocks noChangeAspect="1"/>
          </p:cNvPicPr>
          <p:nvPr/>
        </p:nvPicPr>
        <p:blipFill>
          <a:blip r:embed="rId4"/>
          <a:stretch>
            <a:fillRect/>
          </a:stretch>
        </p:blipFill>
        <p:spPr>
          <a:xfrm>
            <a:off x="6826978" y="54141"/>
            <a:ext cx="3174051" cy="6749717"/>
          </a:xfrm>
          <a:prstGeom prst="rect">
            <a:avLst/>
          </a:prstGeom>
        </p:spPr>
      </p:pic>
    </p:spTree>
    <p:extLst>
      <p:ext uri="{BB962C8B-B14F-4D97-AF65-F5344CB8AC3E}">
        <p14:creationId xmlns:p14="http://schemas.microsoft.com/office/powerpoint/2010/main" val="37320455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1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5" name="Picture 1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42C37D71-A753-4F47-B443-1B1429CA48FC}"/>
              </a:ext>
            </a:extLst>
          </p:cNvPr>
          <p:cNvSpPr>
            <a:spLocks noGrp="1"/>
          </p:cNvSpPr>
          <p:nvPr>
            <p:ph type="title"/>
          </p:nvPr>
        </p:nvSpPr>
        <p:spPr>
          <a:xfrm>
            <a:off x="685800" y="764373"/>
            <a:ext cx="3687417" cy="1920372"/>
          </a:xfrm>
        </p:spPr>
        <p:txBody>
          <a:bodyPr>
            <a:normAutofit/>
          </a:bodyPr>
          <a:lstStyle/>
          <a:p>
            <a:pPr algn="l"/>
            <a:r>
              <a:rPr lang="en-US" sz="3600" dirty="0" err="1">
                <a:solidFill>
                  <a:schemeClr val="bg1"/>
                </a:solidFill>
              </a:rPr>
              <a:t>TestResult</a:t>
            </a:r>
            <a:endParaRPr lang="en-US" sz="1800" dirty="0">
              <a:solidFill>
                <a:schemeClr val="bg1"/>
              </a:solidFill>
            </a:endParaRPr>
          </a:p>
        </p:txBody>
      </p:sp>
      <p:pic>
        <p:nvPicPr>
          <p:cNvPr id="26"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7" name="Content Placeholder 7">
            <a:extLst>
              <a:ext uri="{FF2B5EF4-FFF2-40B4-BE49-F238E27FC236}">
                <a16:creationId xmlns:a16="http://schemas.microsoft.com/office/drawing/2014/main" id="{60BCE233-D980-4715-A62C-4E6F46857A89}"/>
              </a:ext>
            </a:extLst>
          </p:cNvPr>
          <p:cNvSpPr>
            <a:spLocks noGrp="1"/>
          </p:cNvSpPr>
          <p:nvPr>
            <p:ph idx="1"/>
          </p:nvPr>
        </p:nvSpPr>
        <p:spPr>
          <a:xfrm>
            <a:off x="685800" y="2821774"/>
            <a:ext cx="3687417" cy="3148329"/>
          </a:xfrm>
        </p:spPr>
        <p:txBody>
          <a:bodyPr>
            <a:normAutofit/>
          </a:bodyPr>
          <a:lstStyle/>
          <a:p>
            <a:endParaRPr lang="en-US" sz="1600" dirty="0">
              <a:solidFill>
                <a:schemeClr val="bg1"/>
              </a:solidFill>
            </a:endParaRPr>
          </a:p>
        </p:txBody>
      </p:sp>
      <p:pic>
        <p:nvPicPr>
          <p:cNvPr id="3" name="Picture 2">
            <a:extLst>
              <a:ext uri="{FF2B5EF4-FFF2-40B4-BE49-F238E27FC236}">
                <a16:creationId xmlns:a16="http://schemas.microsoft.com/office/drawing/2014/main" id="{BC569891-9B73-4B8F-9860-88FB1F9D2F07}"/>
              </a:ext>
            </a:extLst>
          </p:cNvPr>
          <p:cNvPicPr>
            <a:picLocks noChangeAspect="1"/>
          </p:cNvPicPr>
          <p:nvPr/>
        </p:nvPicPr>
        <p:blipFill>
          <a:blip r:embed="rId4"/>
          <a:stretch>
            <a:fillRect/>
          </a:stretch>
        </p:blipFill>
        <p:spPr>
          <a:xfrm>
            <a:off x="6242589" y="752399"/>
            <a:ext cx="4342829" cy="5353201"/>
          </a:xfrm>
          <a:prstGeom prst="rect">
            <a:avLst/>
          </a:prstGeom>
        </p:spPr>
      </p:pic>
    </p:spTree>
    <p:extLst>
      <p:ext uri="{BB962C8B-B14F-4D97-AF65-F5344CB8AC3E}">
        <p14:creationId xmlns:p14="http://schemas.microsoft.com/office/powerpoint/2010/main" val="2215118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1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5" name="Picture 1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42C37D71-A753-4F47-B443-1B1429CA48FC}"/>
              </a:ext>
            </a:extLst>
          </p:cNvPr>
          <p:cNvSpPr>
            <a:spLocks noGrp="1"/>
          </p:cNvSpPr>
          <p:nvPr>
            <p:ph type="title"/>
          </p:nvPr>
        </p:nvSpPr>
        <p:spPr>
          <a:xfrm>
            <a:off x="685800" y="764373"/>
            <a:ext cx="3687417" cy="1920372"/>
          </a:xfrm>
        </p:spPr>
        <p:txBody>
          <a:bodyPr>
            <a:normAutofit/>
          </a:bodyPr>
          <a:lstStyle/>
          <a:p>
            <a:pPr algn="l"/>
            <a:r>
              <a:rPr lang="en-US" dirty="0">
                <a:solidFill>
                  <a:schemeClr val="bg1"/>
                </a:solidFill>
              </a:rPr>
              <a:t>Test</a:t>
            </a:r>
            <a:endParaRPr lang="en-US" sz="3200" dirty="0">
              <a:solidFill>
                <a:schemeClr val="bg1"/>
              </a:solidFill>
            </a:endParaRPr>
          </a:p>
        </p:txBody>
      </p:sp>
      <p:pic>
        <p:nvPicPr>
          <p:cNvPr id="26"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7" name="Content Placeholder 7">
            <a:extLst>
              <a:ext uri="{FF2B5EF4-FFF2-40B4-BE49-F238E27FC236}">
                <a16:creationId xmlns:a16="http://schemas.microsoft.com/office/drawing/2014/main" id="{60BCE233-D980-4715-A62C-4E6F46857A89}"/>
              </a:ext>
            </a:extLst>
          </p:cNvPr>
          <p:cNvSpPr>
            <a:spLocks noGrp="1"/>
          </p:cNvSpPr>
          <p:nvPr>
            <p:ph idx="1"/>
          </p:nvPr>
        </p:nvSpPr>
        <p:spPr>
          <a:xfrm>
            <a:off x="685800" y="2821774"/>
            <a:ext cx="3687417" cy="3148329"/>
          </a:xfrm>
        </p:spPr>
        <p:txBody>
          <a:bodyPr>
            <a:normAutofit/>
          </a:bodyPr>
          <a:lstStyle/>
          <a:p>
            <a:endParaRPr lang="en-US" sz="1600" dirty="0">
              <a:solidFill>
                <a:schemeClr val="bg1"/>
              </a:solidFill>
            </a:endParaRPr>
          </a:p>
        </p:txBody>
      </p:sp>
      <p:pic>
        <p:nvPicPr>
          <p:cNvPr id="3" name="Picture 2">
            <a:extLst>
              <a:ext uri="{FF2B5EF4-FFF2-40B4-BE49-F238E27FC236}">
                <a16:creationId xmlns:a16="http://schemas.microsoft.com/office/drawing/2014/main" id="{7692E875-D63C-4587-8BF3-769076043D71}"/>
              </a:ext>
            </a:extLst>
          </p:cNvPr>
          <p:cNvPicPr>
            <a:picLocks noChangeAspect="1"/>
          </p:cNvPicPr>
          <p:nvPr/>
        </p:nvPicPr>
        <p:blipFill>
          <a:blip r:embed="rId4"/>
          <a:stretch>
            <a:fillRect/>
          </a:stretch>
        </p:blipFill>
        <p:spPr>
          <a:xfrm>
            <a:off x="6373985" y="986981"/>
            <a:ext cx="4080038" cy="4629594"/>
          </a:xfrm>
          <a:prstGeom prst="rect">
            <a:avLst/>
          </a:prstGeom>
        </p:spPr>
      </p:pic>
    </p:spTree>
    <p:extLst>
      <p:ext uri="{BB962C8B-B14F-4D97-AF65-F5344CB8AC3E}">
        <p14:creationId xmlns:p14="http://schemas.microsoft.com/office/powerpoint/2010/main" val="30172312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24">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3" name="Picture 26">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24" name="Rectangle 28">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205CB35A-F5AE-42C3-9AB6-646879443368}"/>
              </a:ext>
            </a:extLst>
          </p:cNvPr>
          <p:cNvSpPr>
            <a:spLocks noGrp="1"/>
          </p:cNvSpPr>
          <p:nvPr>
            <p:ph type="title"/>
          </p:nvPr>
        </p:nvSpPr>
        <p:spPr>
          <a:xfrm>
            <a:off x="636696" y="643464"/>
            <a:ext cx="3761964" cy="3273061"/>
          </a:xfrm>
          <a:noFill/>
          <a:ln w="19050">
            <a:noFill/>
            <a:prstDash val="dash"/>
          </a:ln>
        </p:spPr>
        <p:txBody>
          <a:bodyPr vert="horz" lIns="91440" tIns="45720" rIns="91440" bIns="45720" rtlCol="0" anchor="b">
            <a:normAutofit/>
          </a:bodyPr>
          <a:lstStyle/>
          <a:p>
            <a:r>
              <a:rPr lang="en-US" sz="3700"/>
              <a:t>Class Relationships</a:t>
            </a:r>
          </a:p>
        </p:txBody>
      </p:sp>
      <p:pic>
        <p:nvPicPr>
          <p:cNvPr id="4" name="Picture 3">
            <a:extLst>
              <a:ext uri="{FF2B5EF4-FFF2-40B4-BE49-F238E27FC236}">
                <a16:creationId xmlns:a16="http://schemas.microsoft.com/office/drawing/2014/main" id="{333370A9-CB6F-4027-B53C-3A207AF73B06}"/>
              </a:ext>
            </a:extLst>
          </p:cNvPr>
          <p:cNvPicPr>
            <a:picLocks noChangeAspect="1"/>
          </p:cNvPicPr>
          <p:nvPr/>
        </p:nvPicPr>
        <p:blipFill>
          <a:blip r:embed="rId4"/>
          <a:stretch>
            <a:fillRect/>
          </a:stretch>
        </p:blipFill>
        <p:spPr>
          <a:xfrm>
            <a:off x="4695871" y="896645"/>
            <a:ext cx="7198918" cy="5335120"/>
          </a:xfrm>
          <a:prstGeom prst="rect">
            <a:avLst/>
          </a:prstGeom>
        </p:spPr>
      </p:pic>
    </p:spTree>
    <p:extLst>
      <p:ext uri="{BB962C8B-B14F-4D97-AF65-F5344CB8AC3E}">
        <p14:creationId xmlns:p14="http://schemas.microsoft.com/office/powerpoint/2010/main" val="2664039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24">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3" name="Picture 26">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24" name="Rectangle 28">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205CB35A-F5AE-42C3-9AB6-646879443368}"/>
              </a:ext>
            </a:extLst>
          </p:cNvPr>
          <p:cNvSpPr>
            <a:spLocks noGrp="1"/>
          </p:cNvSpPr>
          <p:nvPr>
            <p:ph type="title"/>
          </p:nvPr>
        </p:nvSpPr>
        <p:spPr>
          <a:xfrm>
            <a:off x="636696" y="643464"/>
            <a:ext cx="3761964" cy="3273061"/>
          </a:xfrm>
          <a:noFill/>
          <a:ln w="19050">
            <a:noFill/>
            <a:prstDash val="dash"/>
          </a:ln>
        </p:spPr>
        <p:txBody>
          <a:bodyPr vert="horz" lIns="91440" tIns="45720" rIns="91440" bIns="45720" rtlCol="0" anchor="b">
            <a:normAutofit/>
          </a:bodyPr>
          <a:lstStyle/>
          <a:p>
            <a:r>
              <a:rPr lang="en-US" sz="3700"/>
              <a:t>Class Relationships</a:t>
            </a:r>
          </a:p>
        </p:txBody>
      </p:sp>
      <p:pic>
        <p:nvPicPr>
          <p:cNvPr id="8" name="Picture 7">
            <a:extLst>
              <a:ext uri="{FF2B5EF4-FFF2-40B4-BE49-F238E27FC236}">
                <a16:creationId xmlns:a16="http://schemas.microsoft.com/office/drawing/2014/main" id="{26C2410E-3CC5-4D0F-9F44-94173A39207E}"/>
              </a:ext>
            </a:extLst>
          </p:cNvPr>
          <p:cNvPicPr>
            <a:picLocks noChangeAspect="1"/>
          </p:cNvPicPr>
          <p:nvPr/>
        </p:nvPicPr>
        <p:blipFill>
          <a:blip r:embed="rId4"/>
          <a:stretch>
            <a:fillRect/>
          </a:stretch>
        </p:blipFill>
        <p:spPr>
          <a:xfrm>
            <a:off x="4808990" y="1050034"/>
            <a:ext cx="6972680" cy="5445829"/>
          </a:xfrm>
          <a:prstGeom prst="rect">
            <a:avLst/>
          </a:prstGeom>
        </p:spPr>
      </p:pic>
    </p:spTree>
    <p:extLst>
      <p:ext uri="{BB962C8B-B14F-4D97-AF65-F5344CB8AC3E}">
        <p14:creationId xmlns:p14="http://schemas.microsoft.com/office/powerpoint/2010/main" val="22163040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7" name="Picture 26">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29" name="Rectangle 28">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205CB35A-F5AE-42C3-9AB6-646879443368}"/>
              </a:ext>
            </a:extLst>
          </p:cNvPr>
          <p:cNvSpPr>
            <a:spLocks noGrp="1"/>
          </p:cNvSpPr>
          <p:nvPr>
            <p:ph type="title"/>
          </p:nvPr>
        </p:nvSpPr>
        <p:spPr>
          <a:xfrm>
            <a:off x="636696" y="643464"/>
            <a:ext cx="3761964" cy="3273061"/>
          </a:xfrm>
          <a:noFill/>
          <a:ln w="19050">
            <a:noFill/>
            <a:prstDash val="dash"/>
          </a:ln>
        </p:spPr>
        <p:txBody>
          <a:bodyPr vert="horz" lIns="91440" tIns="45720" rIns="91440" bIns="45720" rtlCol="0" anchor="b">
            <a:normAutofit/>
          </a:bodyPr>
          <a:lstStyle/>
          <a:p>
            <a:r>
              <a:rPr lang="en-US" sz="3700"/>
              <a:t>Class Relationships</a:t>
            </a:r>
          </a:p>
        </p:txBody>
      </p:sp>
      <p:pic>
        <p:nvPicPr>
          <p:cNvPr id="4" name="Picture 3">
            <a:extLst>
              <a:ext uri="{FF2B5EF4-FFF2-40B4-BE49-F238E27FC236}">
                <a16:creationId xmlns:a16="http://schemas.microsoft.com/office/drawing/2014/main" id="{E473ABEE-6DE3-420B-85D5-64698172D536}"/>
              </a:ext>
            </a:extLst>
          </p:cNvPr>
          <p:cNvPicPr>
            <a:picLocks noChangeAspect="1"/>
          </p:cNvPicPr>
          <p:nvPr/>
        </p:nvPicPr>
        <p:blipFill>
          <a:blip r:embed="rId4"/>
          <a:stretch>
            <a:fillRect/>
          </a:stretch>
        </p:blipFill>
        <p:spPr>
          <a:xfrm>
            <a:off x="4848925" y="1078538"/>
            <a:ext cx="7016827" cy="5419916"/>
          </a:xfrm>
          <a:prstGeom prst="rect">
            <a:avLst/>
          </a:prstGeom>
        </p:spPr>
      </p:pic>
    </p:spTree>
    <p:extLst>
      <p:ext uri="{BB962C8B-B14F-4D97-AF65-F5344CB8AC3E}">
        <p14:creationId xmlns:p14="http://schemas.microsoft.com/office/powerpoint/2010/main" val="3388383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7" name="Picture 26">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29" name="Rectangle 28">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205CB35A-F5AE-42C3-9AB6-646879443368}"/>
              </a:ext>
            </a:extLst>
          </p:cNvPr>
          <p:cNvSpPr>
            <a:spLocks noGrp="1"/>
          </p:cNvSpPr>
          <p:nvPr>
            <p:ph type="title"/>
          </p:nvPr>
        </p:nvSpPr>
        <p:spPr>
          <a:xfrm>
            <a:off x="636696" y="643464"/>
            <a:ext cx="3761964" cy="3273061"/>
          </a:xfrm>
          <a:noFill/>
          <a:ln w="19050">
            <a:noFill/>
            <a:prstDash val="dash"/>
          </a:ln>
        </p:spPr>
        <p:txBody>
          <a:bodyPr vert="horz" lIns="91440" tIns="45720" rIns="91440" bIns="45720" rtlCol="0" anchor="b">
            <a:normAutofit/>
          </a:bodyPr>
          <a:lstStyle/>
          <a:p>
            <a:r>
              <a:rPr lang="en-US" sz="3700"/>
              <a:t>Class Relationships</a:t>
            </a:r>
          </a:p>
        </p:txBody>
      </p:sp>
      <p:pic>
        <p:nvPicPr>
          <p:cNvPr id="4" name="Picture 3">
            <a:extLst>
              <a:ext uri="{FF2B5EF4-FFF2-40B4-BE49-F238E27FC236}">
                <a16:creationId xmlns:a16="http://schemas.microsoft.com/office/drawing/2014/main" id="{1020C071-A6FE-4F73-ADB9-CCBC93A1EAEC}"/>
              </a:ext>
            </a:extLst>
          </p:cNvPr>
          <p:cNvPicPr>
            <a:picLocks noChangeAspect="1"/>
          </p:cNvPicPr>
          <p:nvPr/>
        </p:nvPicPr>
        <p:blipFill>
          <a:blip r:embed="rId4"/>
          <a:stretch>
            <a:fillRect/>
          </a:stretch>
        </p:blipFill>
        <p:spPr>
          <a:xfrm>
            <a:off x="4602770" y="852257"/>
            <a:ext cx="7232140" cy="5378750"/>
          </a:xfrm>
          <a:prstGeom prst="rect">
            <a:avLst/>
          </a:prstGeom>
        </p:spPr>
      </p:pic>
    </p:spTree>
    <p:extLst>
      <p:ext uri="{BB962C8B-B14F-4D97-AF65-F5344CB8AC3E}">
        <p14:creationId xmlns:p14="http://schemas.microsoft.com/office/powerpoint/2010/main" val="17489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7" name="Picture 16">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9" name="Rectangle 18">
            <a:extLst>
              <a:ext uri="{FF2B5EF4-FFF2-40B4-BE49-F238E27FC236}">
                <a16:creationId xmlns:a16="http://schemas.microsoft.com/office/drawing/2014/main" id="{A7244538-290E-40DA-A93A-14BB3E6CF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1999" cy="45437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F72B9A5-85AB-4B6F-A599-E3C6A32A53A6}"/>
              </a:ext>
            </a:extLst>
          </p:cNvPr>
          <p:cNvSpPr>
            <a:spLocks noGrp="1"/>
          </p:cNvSpPr>
          <p:nvPr>
            <p:ph type="title"/>
          </p:nvPr>
        </p:nvSpPr>
        <p:spPr>
          <a:xfrm>
            <a:off x="5615888" y="673240"/>
            <a:ext cx="5951914" cy="3446373"/>
          </a:xfrm>
          <a:noFill/>
          <a:ln w="19050">
            <a:noFill/>
            <a:prstDash val="dash"/>
          </a:ln>
        </p:spPr>
        <p:txBody>
          <a:bodyPr vert="horz" lIns="91440" tIns="45720" rIns="91440" bIns="45720" rtlCol="0" anchor="b">
            <a:normAutofit/>
          </a:bodyPr>
          <a:lstStyle/>
          <a:p>
            <a:r>
              <a:rPr lang="en-US" sz="4800"/>
              <a:t>Use Cases</a:t>
            </a:r>
          </a:p>
        </p:txBody>
      </p:sp>
      <p:sp useBgFill="1">
        <p:nvSpPr>
          <p:cNvPr id="21" name="Rectangle 20">
            <a:extLst>
              <a:ext uri="{FF2B5EF4-FFF2-40B4-BE49-F238E27FC236}">
                <a16:creationId xmlns:a16="http://schemas.microsoft.com/office/drawing/2014/main" id="{AB1DF3B3-9DBC-445D-AE4E-A62E5A9B85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96638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5D949679-65D9-43C4-8121-AEEA0151D488}"/>
              </a:ext>
            </a:extLst>
          </p:cNvPr>
          <p:cNvPicPr>
            <a:picLocks noChangeAspect="1"/>
          </p:cNvPicPr>
          <p:nvPr/>
        </p:nvPicPr>
        <p:blipFill rotWithShape="1">
          <a:blip r:embed="rId4"/>
          <a:srcRect l="185" r="-1412"/>
          <a:stretch/>
        </p:blipFill>
        <p:spPr>
          <a:xfrm>
            <a:off x="-4" y="-14713"/>
            <a:ext cx="4991695" cy="6872713"/>
          </a:xfrm>
          <a:prstGeom prst="rect">
            <a:avLst/>
          </a:prstGeom>
        </p:spPr>
      </p:pic>
      <p:sp>
        <p:nvSpPr>
          <p:cNvPr id="23" name="Rectangle 22">
            <a:extLst>
              <a:ext uri="{FF2B5EF4-FFF2-40B4-BE49-F238E27FC236}">
                <a16:creationId xmlns:a16="http://schemas.microsoft.com/office/drawing/2014/main" id="{F51F80E8-0CAC-410E-B59A-29FDDC357E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46859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30" name="Picture 29">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32" name="Rectangle 31">
            <a:extLst>
              <a:ext uri="{FF2B5EF4-FFF2-40B4-BE49-F238E27FC236}">
                <a16:creationId xmlns:a16="http://schemas.microsoft.com/office/drawing/2014/main" id="{674220BB-5395-4F54-8045-343633A1B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F72B9A5-85AB-4B6F-A599-E3C6A32A53A6}"/>
              </a:ext>
            </a:extLst>
          </p:cNvPr>
          <p:cNvSpPr>
            <a:spLocks noGrp="1"/>
          </p:cNvSpPr>
          <p:nvPr>
            <p:ph type="title"/>
          </p:nvPr>
        </p:nvSpPr>
        <p:spPr>
          <a:xfrm>
            <a:off x="8266820" y="673240"/>
            <a:ext cx="3300981" cy="3446373"/>
          </a:xfrm>
          <a:noFill/>
          <a:ln w="19050">
            <a:noFill/>
            <a:prstDash val="dash"/>
          </a:ln>
        </p:spPr>
        <p:txBody>
          <a:bodyPr vert="horz" lIns="91440" tIns="45720" rIns="91440" bIns="45720" rtlCol="0" anchor="b">
            <a:normAutofit/>
          </a:bodyPr>
          <a:lstStyle/>
          <a:p>
            <a:pPr algn="l"/>
            <a:r>
              <a:rPr lang="en-US" sz="4800">
                <a:solidFill>
                  <a:schemeClr val="bg1"/>
                </a:solidFill>
              </a:rPr>
              <a:t>Use Cases</a:t>
            </a:r>
          </a:p>
        </p:txBody>
      </p:sp>
      <p:pic>
        <p:nvPicPr>
          <p:cNvPr id="34" name="Picture 33">
            <a:extLst>
              <a:ext uri="{FF2B5EF4-FFF2-40B4-BE49-F238E27FC236}">
                <a16:creationId xmlns:a16="http://schemas.microsoft.com/office/drawing/2014/main" id="{9D892AF3-0287-4CB0-AD2F-775B64C6FD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36" name="Rectangle 35">
            <a:extLst>
              <a:ext uri="{FF2B5EF4-FFF2-40B4-BE49-F238E27FC236}">
                <a16:creationId xmlns:a16="http://schemas.microsoft.com/office/drawing/2014/main" id="{D477AA7E-6F59-438B-AE81-F002D6258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ounded Rectangle 11">
            <a:extLst>
              <a:ext uri="{FF2B5EF4-FFF2-40B4-BE49-F238E27FC236}">
                <a16:creationId xmlns:a16="http://schemas.microsoft.com/office/drawing/2014/main" id="{C84439A1-773C-4E21-A179-0417A186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29B3B04-B1F6-4514-810C-69057C31BB32}"/>
              </a:ext>
            </a:extLst>
          </p:cNvPr>
          <p:cNvPicPr>
            <a:picLocks noChangeAspect="1"/>
          </p:cNvPicPr>
          <p:nvPr/>
        </p:nvPicPr>
        <p:blipFill>
          <a:blip r:embed="rId4"/>
          <a:stretch>
            <a:fillRect/>
          </a:stretch>
        </p:blipFill>
        <p:spPr>
          <a:xfrm>
            <a:off x="787198" y="1615736"/>
            <a:ext cx="6351093" cy="3763022"/>
          </a:xfrm>
          <a:prstGeom prst="rect">
            <a:avLst/>
          </a:prstGeom>
        </p:spPr>
      </p:pic>
    </p:spTree>
    <p:extLst>
      <p:ext uri="{BB962C8B-B14F-4D97-AF65-F5344CB8AC3E}">
        <p14:creationId xmlns:p14="http://schemas.microsoft.com/office/powerpoint/2010/main" val="15306316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57311C-4FE9-4BCA-9415-DA432E8034B5}"/>
              </a:ext>
            </a:extLst>
          </p:cNvPr>
          <p:cNvPicPr>
            <a:picLocks noChangeAspect="1"/>
          </p:cNvPicPr>
          <p:nvPr/>
        </p:nvPicPr>
        <p:blipFill rotWithShape="1">
          <a:blip r:embed="rId2">
            <a:alphaModFix amt="50000"/>
          </a:blip>
          <a:srcRect t="44964" b="10036"/>
          <a:stretch/>
        </p:blipFill>
        <p:spPr>
          <a:xfrm>
            <a:off x="20" y="10"/>
            <a:ext cx="12191980" cy="6857990"/>
          </a:xfrm>
          <a:prstGeom prst="rect">
            <a:avLst/>
          </a:prstGeom>
        </p:spPr>
      </p:pic>
      <p:pic>
        <p:nvPicPr>
          <p:cNvPr id="9" name="Picture 8">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C2D6D0EB-A8D4-43D5-8F83-D04D767506F3}"/>
              </a:ext>
            </a:extLst>
          </p:cNvPr>
          <p:cNvSpPr>
            <a:spLocks noGrp="1"/>
          </p:cNvSpPr>
          <p:nvPr>
            <p:ph type="title"/>
          </p:nvPr>
        </p:nvSpPr>
        <p:spPr>
          <a:xfrm>
            <a:off x="1371600" y="2237173"/>
            <a:ext cx="9448800" cy="2602062"/>
          </a:xfrm>
        </p:spPr>
        <p:txBody>
          <a:bodyPr vert="horz" lIns="91440" tIns="45720" rIns="91440" bIns="45720" rtlCol="0" anchor="b">
            <a:normAutofit/>
          </a:bodyPr>
          <a:lstStyle/>
          <a:p>
            <a:pPr algn="l"/>
            <a:r>
              <a:rPr lang="en-US" sz="6000" dirty="0"/>
              <a:t>Requirements</a:t>
            </a:r>
          </a:p>
        </p:txBody>
      </p:sp>
      <p:sp>
        <p:nvSpPr>
          <p:cNvPr id="3" name="Text Placeholder 2">
            <a:extLst>
              <a:ext uri="{FF2B5EF4-FFF2-40B4-BE49-F238E27FC236}">
                <a16:creationId xmlns:a16="http://schemas.microsoft.com/office/drawing/2014/main" id="{24E47DC4-5FE0-44A3-B6FB-5C6E623ACE80}"/>
              </a:ext>
            </a:extLst>
          </p:cNvPr>
          <p:cNvSpPr>
            <a:spLocks noGrp="1"/>
          </p:cNvSpPr>
          <p:nvPr>
            <p:ph type="body" idx="1"/>
          </p:nvPr>
        </p:nvSpPr>
        <p:spPr>
          <a:xfrm>
            <a:off x="1371600" y="4842935"/>
            <a:ext cx="9448800" cy="685800"/>
          </a:xfrm>
        </p:spPr>
        <p:txBody>
          <a:bodyPr vert="horz" lIns="91440" tIns="45720" rIns="91440" bIns="45720" rtlCol="0">
            <a:normAutofit/>
          </a:bodyPr>
          <a:lstStyle/>
          <a:p>
            <a:pPr algn="l"/>
            <a:endParaRPr lang="en-US" sz="2000" dirty="0">
              <a:solidFill>
                <a:schemeClr val="tx1"/>
              </a:solidFill>
            </a:endParaRPr>
          </a:p>
        </p:txBody>
      </p:sp>
    </p:spTree>
    <p:extLst>
      <p:ext uri="{BB962C8B-B14F-4D97-AF65-F5344CB8AC3E}">
        <p14:creationId xmlns:p14="http://schemas.microsoft.com/office/powerpoint/2010/main" val="1530403877"/>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2" name="Picture 21">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24" name="Rectangle 23">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8D09D37D-B7A2-4813-B7C1-BB0B12BE7D52}"/>
              </a:ext>
            </a:extLst>
          </p:cNvPr>
          <p:cNvSpPr>
            <a:spLocks noGrp="1"/>
          </p:cNvSpPr>
          <p:nvPr>
            <p:ph type="title"/>
          </p:nvPr>
        </p:nvSpPr>
        <p:spPr>
          <a:xfrm>
            <a:off x="636696" y="643464"/>
            <a:ext cx="3761964" cy="3273061"/>
          </a:xfrm>
          <a:noFill/>
          <a:ln w="19050">
            <a:noFill/>
            <a:prstDash val="dash"/>
          </a:ln>
        </p:spPr>
        <p:txBody>
          <a:bodyPr vert="horz" lIns="91440" tIns="45720" rIns="91440" bIns="45720" rtlCol="0" anchor="b">
            <a:normAutofit/>
          </a:bodyPr>
          <a:lstStyle/>
          <a:p>
            <a:r>
              <a:rPr lang="en-US" sz="4800"/>
              <a:t>Packages</a:t>
            </a:r>
          </a:p>
        </p:txBody>
      </p:sp>
      <p:pic>
        <p:nvPicPr>
          <p:cNvPr id="4" name="Picture 3">
            <a:extLst>
              <a:ext uri="{FF2B5EF4-FFF2-40B4-BE49-F238E27FC236}">
                <a16:creationId xmlns:a16="http://schemas.microsoft.com/office/drawing/2014/main" id="{40D58A58-9195-4F3D-9FD3-FB17D90F66A4}"/>
              </a:ext>
            </a:extLst>
          </p:cNvPr>
          <p:cNvPicPr>
            <a:picLocks noChangeAspect="1"/>
          </p:cNvPicPr>
          <p:nvPr/>
        </p:nvPicPr>
        <p:blipFill>
          <a:blip r:embed="rId4"/>
          <a:stretch>
            <a:fillRect/>
          </a:stretch>
        </p:blipFill>
        <p:spPr>
          <a:xfrm>
            <a:off x="4603215" y="822374"/>
            <a:ext cx="7408805" cy="5603171"/>
          </a:xfrm>
          <a:prstGeom prst="rect">
            <a:avLst/>
          </a:prstGeom>
        </p:spPr>
      </p:pic>
    </p:spTree>
    <p:extLst>
      <p:ext uri="{BB962C8B-B14F-4D97-AF65-F5344CB8AC3E}">
        <p14:creationId xmlns:p14="http://schemas.microsoft.com/office/powerpoint/2010/main" val="17027662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pic>
        <p:nvPicPr>
          <p:cNvPr id="4" name="Picture 3" descr="Gears up close">
            <a:extLst>
              <a:ext uri="{FF2B5EF4-FFF2-40B4-BE49-F238E27FC236}">
                <a16:creationId xmlns:a16="http://schemas.microsoft.com/office/drawing/2014/main" id="{7BFBEB30-0D82-476C-940F-652D44A368F2}"/>
              </a:ext>
            </a:extLst>
          </p:cNvPr>
          <p:cNvPicPr>
            <a:picLocks noChangeAspect="1"/>
          </p:cNvPicPr>
          <p:nvPr/>
        </p:nvPicPr>
        <p:blipFill rotWithShape="1">
          <a:blip r:embed="rId4">
            <a:alphaModFix amt="40000"/>
          </a:blip>
          <a:srcRect t="3196" b="12535"/>
          <a:stretch/>
        </p:blipFill>
        <p:spPr>
          <a:xfrm>
            <a:off x="20" y="10"/>
            <a:ext cx="12191980" cy="6857990"/>
          </a:xfrm>
          <a:prstGeom prst="rect">
            <a:avLst/>
          </a:prstGeom>
        </p:spPr>
      </p:pic>
      <p:sp>
        <p:nvSpPr>
          <p:cNvPr id="2" name="Title 1">
            <a:extLst>
              <a:ext uri="{FF2B5EF4-FFF2-40B4-BE49-F238E27FC236}">
                <a16:creationId xmlns:a16="http://schemas.microsoft.com/office/drawing/2014/main" id="{BEB63CB8-A6D7-472D-AA56-FFED7EB34CBA}"/>
              </a:ext>
            </a:extLst>
          </p:cNvPr>
          <p:cNvSpPr>
            <a:spLocks noGrp="1"/>
          </p:cNvSpPr>
          <p:nvPr>
            <p:ph type="title"/>
          </p:nvPr>
        </p:nvSpPr>
        <p:spPr>
          <a:xfrm>
            <a:off x="1371600" y="2237173"/>
            <a:ext cx="9448800" cy="2602062"/>
          </a:xfrm>
        </p:spPr>
        <p:txBody>
          <a:bodyPr vert="horz" lIns="91440" tIns="45720" rIns="91440" bIns="45720" rtlCol="0" anchor="b">
            <a:normAutofit/>
          </a:bodyPr>
          <a:lstStyle/>
          <a:p>
            <a:pPr algn="l"/>
            <a:r>
              <a:rPr lang="en-US" sz="6000" dirty="0"/>
              <a:t>Executables</a:t>
            </a:r>
          </a:p>
        </p:txBody>
      </p:sp>
    </p:spTree>
    <p:extLst>
      <p:ext uri="{BB962C8B-B14F-4D97-AF65-F5344CB8AC3E}">
        <p14:creationId xmlns:p14="http://schemas.microsoft.com/office/powerpoint/2010/main" val="1286821768"/>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CBFCD6B4-82BE-4D3A-BCF1-1C94720BFAB9}"/>
              </a:ext>
            </a:extLst>
          </p:cNvPr>
          <p:cNvSpPr>
            <a:spLocks noGrp="1"/>
          </p:cNvSpPr>
          <p:nvPr>
            <p:ph type="title"/>
          </p:nvPr>
        </p:nvSpPr>
        <p:spPr>
          <a:xfrm>
            <a:off x="685800" y="1066163"/>
            <a:ext cx="3306744" cy="5148371"/>
          </a:xfrm>
        </p:spPr>
        <p:txBody>
          <a:bodyPr>
            <a:normAutofit/>
          </a:bodyPr>
          <a:lstStyle/>
          <a:p>
            <a:r>
              <a:rPr lang="en-US" sz="3200" b="1" dirty="0"/>
              <a:t>Executable Release: Setting a Personnel’s schedule</a:t>
            </a:r>
            <a:endParaRPr lang="en-US" sz="3200" dirty="0"/>
          </a:p>
        </p:txBody>
      </p:sp>
      <p:graphicFrame>
        <p:nvGraphicFramePr>
          <p:cNvPr id="5" name="Content Placeholder 2">
            <a:extLst>
              <a:ext uri="{FF2B5EF4-FFF2-40B4-BE49-F238E27FC236}">
                <a16:creationId xmlns:a16="http://schemas.microsoft.com/office/drawing/2014/main" id="{6435B88C-9D1E-4A7D-9116-4EC58C9EDAED}"/>
              </a:ext>
            </a:extLst>
          </p:cNvPr>
          <p:cNvGraphicFramePr>
            <a:graphicFrameLocks noGrp="1"/>
          </p:cNvGraphicFramePr>
          <p:nvPr>
            <p:ph idx="1"/>
            <p:extLst>
              <p:ext uri="{D42A27DB-BD31-4B8C-83A1-F6EECF244321}">
                <p14:modId xmlns:p14="http://schemas.microsoft.com/office/powerpoint/2010/main" val="1090356864"/>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1827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CBFCD6B4-82BE-4D3A-BCF1-1C94720BFAB9}"/>
              </a:ext>
            </a:extLst>
          </p:cNvPr>
          <p:cNvSpPr>
            <a:spLocks noGrp="1"/>
          </p:cNvSpPr>
          <p:nvPr>
            <p:ph type="title"/>
          </p:nvPr>
        </p:nvSpPr>
        <p:spPr>
          <a:xfrm>
            <a:off x="685800" y="1066163"/>
            <a:ext cx="3306744" cy="5148371"/>
          </a:xfrm>
        </p:spPr>
        <p:txBody>
          <a:bodyPr>
            <a:normAutofit/>
          </a:bodyPr>
          <a:lstStyle/>
          <a:p>
            <a:r>
              <a:rPr lang="en-US" sz="3200" b="1" dirty="0"/>
              <a:t>Executable Release: Booking Appointments</a:t>
            </a:r>
            <a:br>
              <a:rPr lang="en-US" sz="3200" b="1" dirty="0"/>
            </a:br>
            <a:endParaRPr lang="en-US" sz="3200" dirty="0"/>
          </a:p>
        </p:txBody>
      </p:sp>
      <p:graphicFrame>
        <p:nvGraphicFramePr>
          <p:cNvPr id="5" name="Content Placeholder 2">
            <a:extLst>
              <a:ext uri="{FF2B5EF4-FFF2-40B4-BE49-F238E27FC236}">
                <a16:creationId xmlns:a16="http://schemas.microsoft.com/office/drawing/2014/main" id="{6435B88C-9D1E-4A7D-9116-4EC58C9EDAED}"/>
              </a:ext>
            </a:extLst>
          </p:cNvPr>
          <p:cNvGraphicFramePr>
            <a:graphicFrameLocks noGrp="1"/>
          </p:cNvGraphicFramePr>
          <p:nvPr>
            <p:ph idx="1"/>
            <p:extLst>
              <p:ext uri="{D42A27DB-BD31-4B8C-83A1-F6EECF244321}">
                <p14:modId xmlns:p14="http://schemas.microsoft.com/office/powerpoint/2010/main" val="347988789"/>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01759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CBFCD6B4-82BE-4D3A-BCF1-1C94720BFAB9}"/>
              </a:ext>
            </a:extLst>
          </p:cNvPr>
          <p:cNvSpPr>
            <a:spLocks noGrp="1"/>
          </p:cNvSpPr>
          <p:nvPr>
            <p:ph type="title"/>
          </p:nvPr>
        </p:nvSpPr>
        <p:spPr>
          <a:xfrm>
            <a:off x="685800" y="1066163"/>
            <a:ext cx="3306744" cy="5148371"/>
          </a:xfrm>
        </p:spPr>
        <p:txBody>
          <a:bodyPr>
            <a:normAutofit/>
          </a:bodyPr>
          <a:lstStyle/>
          <a:p>
            <a:r>
              <a:rPr lang="en-US" sz="3200" b="1" dirty="0"/>
              <a:t>Executable Release: Recording a Visit</a:t>
            </a:r>
            <a:br>
              <a:rPr lang="en-US" sz="3200" b="1" dirty="0"/>
            </a:br>
            <a:endParaRPr lang="en-US" sz="3200" dirty="0"/>
          </a:p>
        </p:txBody>
      </p:sp>
      <p:graphicFrame>
        <p:nvGraphicFramePr>
          <p:cNvPr id="5" name="Content Placeholder 2">
            <a:extLst>
              <a:ext uri="{FF2B5EF4-FFF2-40B4-BE49-F238E27FC236}">
                <a16:creationId xmlns:a16="http://schemas.microsoft.com/office/drawing/2014/main" id="{6435B88C-9D1E-4A7D-9116-4EC58C9EDAED}"/>
              </a:ext>
            </a:extLst>
          </p:cNvPr>
          <p:cNvGraphicFramePr>
            <a:graphicFrameLocks noGrp="1"/>
          </p:cNvGraphicFramePr>
          <p:nvPr>
            <p:ph idx="1"/>
            <p:extLst>
              <p:ext uri="{D42A27DB-BD31-4B8C-83A1-F6EECF244321}">
                <p14:modId xmlns:p14="http://schemas.microsoft.com/office/powerpoint/2010/main" val="258271680"/>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3594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CBFCD6B4-82BE-4D3A-BCF1-1C94720BFAB9}"/>
              </a:ext>
            </a:extLst>
          </p:cNvPr>
          <p:cNvSpPr>
            <a:spLocks noGrp="1"/>
          </p:cNvSpPr>
          <p:nvPr>
            <p:ph type="title"/>
          </p:nvPr>
        </p:nvSpPr>
        <p:spPr>
          <a:xfrm>
            <a:off x="685800" y="1066163"/>
            <a:ext cx="3306744" cy="5148371"/>
          </a:xfrm>
        </p:spPr>
        <p:txBody>
          <a:bodyPr>
            <a:normAutofit/>
          </a:bodyPr>
          <a:lstStyle/>
          <a:p>
            <a:r>
              <a:rPr lang="en-US" sz="3200" b="1"/>
              <a:t>Executable Release: Creating Invoices and Payments</a:t>
            </a:r>
            <a:br>
              <a:rPr lang="en-US" sz="3200" b="1"/>
            </a:br>
            <a:endParaRPr lang="en-US" sz="3200"/>
          </a:p>
        </p:txBody>
      </p:sp>
      <p:graphicFrame>
        <p:nvGraphicFramePr>
          <p:cNvPr id="5" name="Content Placeholder 2">
            <a:extLst>
              <a:ext uri="{FF2B5EF4-FFF2-40B4-BE49-F238E27FC236}">
                <a16:creationId xmlns:a16="http://schemas.microsoft.com/office/drawing/2014/main" id="{CD1CEB41-0C45-4466-8153-542AC2543394}"/>
              </a:ext>
            </a:extLst>
          </p:cNvPr>
          <p:cNvGraphicFramePr>
            <a:graphicFrameLocks noGrp="1"/>
          </p:cNvGraphicFramePr>
          <p:nvPr>
            <p:ph idx="1"/>
            <p:extLst>
              <p:ext uri="{D42A27DB-BD31-4B8C-83A1-F6EECF244321}">
                <p14:modId xmlns:p14="http://schemas.microsoft.com/office/powerpoint/2010/main" val="38443837"/>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0337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CBFCD6B4-82BE-4D3A-BCF1-1C94720BFAB9}"/>
              </a:ext>
            </a:extLst>
          </p:cNvPr>
          <p:cNvSpPr>
            <a:spLocks noGrp="1"/>
          </p:cNvSpPr>
          <p:nvPr>
            <p:ph type="title"/>
          </p:nvPr>
        </p:nvSpPr>
        <p:spPr>
          <a:xfrm>
            <a:off x="685800" y="1066163"/>
            <a:ext cx="3306744" cy="5148371"/>
          </a:xfrm>
        </p:spPr>
        <p:txBody>
          <a:bodyPr>
            <a:normAutofit/>
          </a:bodyPr>
          <a:lstStyle/>
          <a:p>
            <a:r>
              <a:rPr lang="en-US" sz="3200" b="1"/>
              <a:t>Executable Release: Login System</a:t>
            </a:r>
            <a:br>
              <a:rPr lang="en-US" sz="3200" b="1"/>
            </a:br>
            <a:endParaRPr lang="en-US" sz="3200"/>
          </a:p>
        </p:txBody>
      </p:sp>
      <p:graphicFrame>
        <p:nvGraphicFramePr>
          <p:cNvPr id="5" name="Content Placeholder 2">
            <a:extLst>
              <a:ext uri="{FF2B5EF4-FFF2-40B4-BE49-F238E27FC236}">
                <a16:creationId xmlns:a16="http://schemas.microsoft.com/office/drawing/2014/main" id="{570ACB5D-D66C-42A7-8396-8548323F3790}"/>
              </a:ext>
            </a:extLst>
          </p:cNvPr>
          <p:cNvGraphicFramePr>
            <a:graphicFrameLocks noGrp="1"/>
          </p:cNvGraphicFramePr>
          <p:nvPr>
            <p:ph idx="1"/>
            <p:extLst>
              <p:ext uri="{D42A27DB-BD31-4B8C-83A1-F6EECF244321}">
                <p14:modId xmlns:p14="http://schemas.microsoft.com/office/powerpoint/2010/main" val="2945572630"/>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3295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CBFCD6B4-82BE-4D3A-BCF1-1C94720BFAB9}"/>
              </a:ext>
            </a:extLst>
          </p:cNvPr>
          <p:cNvSpPr>
            <a:spLocks noGrp="1"/>
          </p:cNvSpPr>
          <p:nvPr>
            <p:ph type="title"/>
          </p:nvPr>
        </p:nvSpPr>
        <p:spPr>
          <a:xfrm>
            <a:off x="685800" y="1066163"/>
            <a:ext cx="3306744" cy="5148371"/>
          </a:xfrm>
        </p:spPr>
        <p:txBody>
          <a:bodyPr>
            <a:normAutofit/>
          </a:bodyPr>
          <a:lstStyle/>
          <a:p>
            <a:r>
              <a:rPr lang="en-US" sz="3200" b="1" dirty="0"/>
              <a:t>Executable Release: Generating Reports</a:t>
            </a:r>
            <a:endParaRPr lang="en-US" sz="3200" dirty="0"/>
          </a:p>
        </p:txBody>
      </p:sp>
      <p:graphicFrame>
        <p:nvGraphicFramePr>
          <p:cNvPr id="5" name="Content Placeholder 2">
            <a:extLst>
              <a:ext uri="{FF2B5EF4-FFF2-40B4-BE49-F238E27FC236}">
                <a16:creationId xmlns:a16="http://schemas.microsoft.com/office/drawing/2014/main" id="{570ACB5D-D66C-42A7-8396-8548323F3790}"/>
              </a:ext>
            </a:extLst>
          </p:cNvPr>
          <p:cNvGraphicFramePr>
            <a:graphicFrameLocks noGrp="1"/>
          </p:cNvGraphicFramePr>
          <p:nvPr>
            <p:ph idx="1"/>
            <p:extLst>
              <p:ext uri="{D42A27DB-BD31-4B8C-83A1-F6EECF244321}">
                <p14:modId xmlns:p14="http://schemas.microsoft.com/office/powerpoint/2010/main" val="1942426929"/>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305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44174-BC9B-4ED1-9F39-38A7A0977F37}"/>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3611363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11">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13">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44" name="Picture 15">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E832ED34-C6B6-4A39-8F05-5E56AA862F4A}"/>
              </a:ext>
            </a:extLst>
          </p:cNvPr>
          <p:cNvSpPr>
            <a:spLocks noGrp="1"/>
          </p:cNvSpPr>
          <p:nvPr>
            <p:ph type="title"/>
          </p:nvPr>
        </p:nvSpPr>
        <p:spPr>
          <a:xfrm>
            <a:off x="685800" y="1066163"/>
            <a:ext cx="3306744" cy="5148371"/>
          </a:xfrm>
        </p:spPr>
        <p:txBody>
          <a:bodyPr>
            <a:normAutofit/>
          </a:bodyPr>
          <a:lstStyle/>
          <a:p>
            <a:r>
              <a:rPr lang="en-US" sz="3400" dirty="0">
                <a:solidFill>
                  <a:schemeClr val="bg1"/>
                </a:solidFill>
              </a:rPr>
              <a:t>CPSIC Functional Requirements</a:t>
            </a:r>
          </a:p>
        </p:txBody>
      </p:sp>
      <p:graphicFrame>
        <p:nvGraphicFramePr>
          <p:cNvPr id="45" name="Content Placeholder 2">
            <a:extLst>
              <a:ext uri="{FF2B5EF4-FFF2-40B4-BE49-F238E27FC236}">
                <a16:creationId xmlns:a16="http://schemas.microsoft.com/office/drawing/2014/main" id="{B522A606-9C13-4460-81FF-80B559D5D848}"/>
              </a:ext>
            </a:extLst>
          </p:cNvPr>
          <p:cNvGraphicFramePr>
            <a:graphicFrameLocks noGrp="1"/>
          </p:cNvGraphicFramePr>
          <p:nvPr>
            <p:ph idx="1"/>
            <p:extLst>
              <p:ext uri="{D42A27DB-BD31-4B8C-83A1-F6EECF244321}">
                <p14:modId xmlns:p14="http://schemas.microsoft.com/office/powerpoint/2010/main" val="911794101"/>
              </p:ext>
            </p:extLst>
          </p:nvPr>
        </p:nvGraphicFramePr>
        <p:xfrm>
          <a:off x="5279472" y="746125"/>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827560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graphicEl>
                                              <a:dgm id="{B0EC640E-66A9-4484-8278-FF7F7BE25AE3}"/>
                                            </p:graphicEl>
                                          </p:spTgt>
                                        </p:tgtEl>
                                        <p:attrNameLst>
                                          <p:attrName>style.visibility</p:attrName>
                                        </p:attrNameLst>
                                      </p:cBhvr>
                                      <p:to>
                                        <p:strVal val="visible"/>
                                      </p:to>
                                    </p:set>
                                    <p:animEffect transition="in" filter="fade">
                                      <p:cBhvr>
                                        <p:cTn id="7" dur="500"/>
                                        <p:tgtEl>
                                          <p:spTgt spid="45">
                                            <p:graphicEl>
                                              <a:dgm id="{B0EC640E-66A9-4484-8278-FF7F7BE25AE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
                                            <p:graphicEl>
                                              <a:dgm id="{8BCA4CE6-980A-4838-8ACC-5C090C2A0A57}"/>
                                            </p:graphicEl>
                                          </p:spTgt>
                                        </p:tgtEl>
                                        <p:attrNameLst>
                                          <p:attrName>style.visibility</p:attrName>
                                        </p:attrNameLst>
                                      </p:cBhvr>
                                      <p:to>
                                        <p:strVal val="visible"/>
                                      </p:to>
                                    </p:set>
                                    <p:animEffect transition="in" filter="fade">
                                      <p:cBhvr>
                                        <p:cTn id="12" dur="500"/>
                                        <p:tgtEl>
                                          <p:spTgt spid="45">
                                            <p:graphicEl>
                                              <a:dgm id="{8BCA4CE6-980A-4838-8ACC-5C090C2A0A57}"/>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graphicEl>
                                              <a:dgm id="{14E1204C-E265-4ABD-81C0-EFA96D040E98}"/>
                                            </p:graphicEl>
                                          </p:spTgt>
                                        </p:tgtEl>
                                        <p:attrNameLst>
                                          <p:attrName>style.visibility</p:attrName>
                                        </p:attrNameLst>
                                      </p:cBhvr>
                                      <p:to>
                                        <p:strVal val="visible"/>
                                      </p:to>
                                    </p:set>
                                    <p:animEffect transition="in" filter="fade">
                                      <p:cBhvr>
                                        <p:cTn id="17" dur="500"/>
                                        <p:tgtEl>
                                          <p:spTgt spid="45">
                                            <p:graphicEl>
                                              <a:dgm id="{14E1204C-E265-4ABD-81C0-EFA96D040E98}"/>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5">
                                            <p:graphicEl>
                                              <a:dgm id="{59107EB2-0A86-4BD6-865C-F6022FDC54C1}"/>
                                            </p:graphicEl>
                                          </p:spTgt>
                                        </p:tgtEl>
                                        <p:attrNameLst>
                                          <p:attrName>style.visibility</p:attrName>
                                        </p:attrNameLst>
                                      </p:cBhvr>
                                      <p:to>
                                        <p:strVal val="visible"/>
                                      </p:to>
                                    </p:set>
                                    <p:animEffect transition="in" filter="fade">
                                      <p:cBhvr>
                                        <p:cTn id="22" dur="500"/>
                                        <p:tgtEl>
                                          <p:spTgt spid="45">
                                            <p:graphicEl>
                                              <a:dgm id="{59107EB2-0A86-4BD6-865C-F6022FDC54C1}"/>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5">
                                            <p:graphicEl>
                                              <a:dgm id="{92572284-0966-40EF-ADB5-B7640B3188B6}"/>
                                            </p:graphicEl>
                                          </p:spTgt>
                                        </p:tgtEl>
                                        <p:attrNameLst>
                                          <p:attrName>style.visibility</p:attrName>
                                        </p:attrNameLst>
                                      </p:cBhvr>
                                      <p:to>
                                        <p:strVal val="visible"/>
                                      </p:to>
                                    </p:set>
                                    <p:animEffect transition="in" filter="fade">
                                      <p:cBhvr>
                                        <p:cTn id="27" dur="500"/>
                                        <p:tgtEl>
                                          <p:spTgt spid="45">
                                            <p:graphicEl>
                                              <a:dgm id="{92572284-0966-40EF-ADB5-B7640B3188B6}"/>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5">
                                            <p:graphicEl>
                                              <a:dgm id="{B42837C7-8A19-4CC7-B6C1-0A14FE81D642}"/>
                                            </p:graphicEl>
                                          </p:spTgt>
                                        </p:tgtEl>
                                        <p:attrNameLst>
                                          <p:attrName>style.visibility</p:attrName>
                                        </p:attrNameLst>
                                      </p:cBhvr>
                                      <p:to>
                                        <p:strVal val="visible"/>
                                      </p:to>
                                    </p:set>
                                    <p:animEffect transition="in" filter="fade">
                                      <p:cBhvr>
                                        <p:cTn id="32" dur="500"/>
                                        <p:tgtEl>
                                          <p:spTgt spid="45">
                                            <p:graphicEl>
                                              <a:dgm id="{B42837C7-8A19-4CC7-B6C1-0A14FE81D642}"/>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5">
                                            <p:graphicEl>
                                              <a:dgm id="{0AC28531-0B93-4D58-BB00-DAE638F65578}"/>
                                            </p:graphicEl>
                                          </p:spTgt>
                                        </p:tgtEl>
                                        <p:attrNameLst>
                                          <p:attrName>style.visibility</p:attrName>
                                        </p:attrNameLst>
                                      </p:cBhvr>
                                      <p:to>
                                        <p:strVal val="visible"/>
                                      </p:to>
                                    </p:set>
                                    <p:animEffect transition="in" filter="fade">
                                      <p:cBhvr>
                                        <p:cTn id="37" dur="500"/>
                                        <p:tgtEl>
                                          <p:spTgt spid="45">
                                            <p:graphicEl>
                                              <a:dgm id="{0AC28531-0B93-4D58-BB00-DAE638F65578}"/>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5">
                                            <p:graphicEl>
                                              <a:dgm id="{F469D963-3140-44A2-86B1-C717D70B495B}"/>
                                            </p:graphicEl>
                                          </p:spTgt>
                                        </p:tgtEl>
                                        <p:attrNameLst>
                                          <p:attrName>style.visibility</p:attrName>
                                        </p:attrNameLst>
                                      </p:cBhvr>
                                      <p:to>
                                        <p:strVal val="visible"/>
                                      </p:to>
                                    </p:set>
                                    <p:animEffect transition="in" filter="fade">
                                      <p:cBhvr>
                                        <p:cTn id="42" dur="500"/>
                                        <p:tgtEl>
                                          <p:spTgt spid="45">
                                            <p:graphicEl>
                                              <a:dgm id="{F469D963-3140-44A2-86B1-C717D70B495B}"/>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5">
                                            <p:graphicEl>
                                              <a:dgm id="{0337C6E4-6366-49E4-8247-2B7459F9186A}"/>
                                            </p:graphicEl>
                                          </p:spTgt>
                                        </p:tgtEl>
                                        <p:attrNameLst>
                                          <p:attrName>style.visibility</p:attrName>
                                        </p:attrNameLst>
                                      </p:cBhvr>
                                      <p:to>
                                        <p:strVal val="visible"/>
                                      </p:to>
                                    </p:set>
                                    <p:animEffect transition="in" filter="fade">
                                      <p:cBhvr>
                                        <p:cTn id="47" dur="500"/>
                                        <p:tgtEl>
                                          <p:spTgt spid="45">
                                            <p:graphicEl>
                                              <a:dgm id="{0337C6E4-6366-49E4-8247-2B7459F9186A}"/>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5">
                                            <p:graphicEl>
                                              <a:dgm id="{FD290322-A75F-484C-8635-0255973C7DD3}"/>
                                            </p:graphicEl>
                                          </p:spTgt>
                                        </p:tgtEl>
                                        <p:attrNameLst>
                                          <p:attrName>style.visibility</p:attrName>
                                        </p:attrNameLst>
                                      </p:cBhvr>
                                      <p:to>
                                        <p:strVal val="visible"/>
                                      </p:to>
                                    </p:set>
                                    <p:animEffect transition="in" filter="fade">
                                      <p:cBhvr>
                                        <p:cTn id="52" dur="500"/>
                                        <p:tgtEl>
                                          <p:spTgt spid="45">
                                            <p:graphicEl>
                                              <a:dgm id="{FD290322-A75F-484C-8635-0255973C7DD3}"/>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5">
                                            <p:graphicEl>
                                              <a:dgm id="{CB43DA7D-341E-4336-9FBA-BBAE073510A4}"/>
                                            </p:graphicEl>
                                          </p:spTgt>
                                        </p:tgtEl>
                                        <p:attrNameLst>
                                          <p:attrName>style.visibility</p:attrName>
                                        </p:attrNameLst>
                                      </p:cBhvr>
                                      <p:to>
                                        <p:strVal val="visible"/>
                                      </p:to>
                                    </p:set>
                                    <p:animEffect transition="in" filter="fade">
                                      <p:cBhvr>
                                        <p:cTn id="57" dur="500"/>
                                        <p:tgtEl>
                                          <p:spTgt spid="45">
                                            <p:graphicEl>
                                              <a:dgm id="{CB43DA7D-341E-4336-9FBA-BBAE073510A4}"/>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5">
                                            <p:graphicEl>
                                              <a:dgm id="{F399CA14-0271-4031-8A6F-E7C675C125C1}"/>
                                            </p:graphicEl>
                                          </p:spTgt>
                                        </p:tgtEl>
                                        <p:attrNameLst>
                                          <p:attrName>style.visibility</p:attrName>
                                        </p:attrNameLst>
                                      </p:cBhvr>
                                      <p:to>
                                        <p:strVal val="visible"/>
                                      </p:to>
                                    </p:set>
                                    <p:animEffect transition="in" filter="fade">
                                      <p:cBhvr>
                                        <p:cTn id="62" dur="500"/>
                                        <p:tgtEl>
                                          <p:spTgt spid="45">
                                            <p:graphicEl>
                                              <a:dgm id="{F399CA14-0271-4031-8A6F-E7C675C125C1}"/>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5">
                                            <p:graphicEl>
                                              <a:dgm id="{581EF491-4E71-4AF0-8C86-EFE7FD5BC818}"/>
                                            </p:graphicEl>
                                          </p:spTgt>
                                        </p:tgtEl>
                                        <p:attrNameLst>
                                          <p:attrName>style.visibility</p:attrName>
                                        </p:attrNameLst>
                                      </p:cBhvr>
                                      <p:to>
                                        <p:strVal val="visible"/>
                                      </p:to>
                                    </p:set>
                                    <p:animEffect transition="in" filter="fade">
                                      <p:cBhvr>
                                        <p:cTn id="67" dur="500"/>
                                        <p:tgtEl>
                                          <p:spTgt spid="45">
                                            <p:graphicEl>
                                              <a:dgm id="{581EF491-4E71-4AF0-8C86-EFE7FD5BC818}"/>
                                            </p:graphic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5">
                                            <p:graphicEl>
                                              <a:dgm id="{4DDA2EC0-03DE-4504-82AC-553670C4C961}"/>
                                            </p:graphicEl>
                                          </p:spTgt>
                                        </p:tgtEl>
                                        <p:attrNameLst>
                                          <p:attrName>style.visibility</p:attrName>
                                        </p:attrNameLst>
                                      </p:cBhvr>
                                      <p:to>
                                        <p:strVal val="visible"/>
                                      </p:to>
                                    </p:set>
                                    <p:animEffect transition="in" filter="fade">
                                      <p:cBhvr>
                                        <p:cTn id="72" dur="500"/>
                                        <p:tgtEl>
                                          <p:spTgt spid="45">
                                            <p:graphicEl>
                                              <a:dgm id="{4DDA2EC0-03DE-4504-82AC-553670C4C96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5"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6" name="Picture 15">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8F7F93D8-D739-474C-A37E-812483B952F9}"/>
              </a:ext>
            </a:extLst>
          </p:cNvPr>
          <p:cNvSpPr>
            <a:spLocks noGrp="1"/>
          </p:cNvSpPr>
          <p:nvPr>
            <p:ph type="title"/>
          </p:nvPr>
        </p:nvSpPr>
        <p:spPr>
          <a:xfrm>
            <a:off x="685800" y="1066163"/>
            <a:ext cx="3306744" cy="5148371"/>
          </a:xfrm>
        </p:spPr>
        <p:txBody>
          <a:bodyPr>
            <a:normAutofit/>
          </a:bodyPr>
          <a:lstStyle/>
          <a:p>
            <a:r>
              <a:rPr lang="en-US" sz="3400">
                <a:solidFill>
                  <a:schemeClr val="bg1"/>
                </a:solidFill>
              </a:rPr>
              <a:t>CPSIC NON-Functional Requirements</a:t>
            </a:r>
          </a:p>
        </p:txBody>
      </p:sp>
      <p:graphicFrame>
        <p:nvGraphicFramePr>
          <p:cNvPr id="5" name="Content Placeholder 2">
            <a:extLst>
              <a:ext uri="{FF2B5EF4-FFF2-40B4-BE49-F238E27FC236}">
                <a16:creationId xmlns:a16="http://schemas.microsoft.com/office/drawing/2014/main" id="{5C9325DB-E3B6-43B9-ADA4-F9B6945CC584}"/>
              </a:ext>
            </a:extLst>
          </p:cNvPr>
          <p:cNvGraphicFramePr>
            <a:graphicFrameLocks noGrp="1"/>
          </p:cNvGraphicFramePr>
          <p:nvPr>
            <p:ph idx="1"/>
            <p:extLst>
              <p:ext uri="{D42A27DB-BD31-4B8C-83A1-F6EECF244321}">
                <p14:modId xmlns:p14="http://schemas.microsoft.com/office/powerpoint/2010/main" val="1453315182"/>
              </p:ext>
            </p:extLst>
          </p:nvPr>
        </p:nvGraphicFramePr>
        <p:xfrm>
          <a:off x="5279472" y="746125"/>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426521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0F43961E-EB0F-4DEB-82E7-C6F2C6E98FE1}"/>
                                            </p:graphicEl>
                                          </p:spTgt>
                                        </p:tgtEl>
                                        <p:attrNameLst>
                                          <p:attrName>style.visibility</p:attrName>
                                        </p:attrNameLst>
                                      </p:cBhvr>
                                      <p:to>
                                        <p:strVal val="visible"/>
                                      </p:to>
                                    </p:set>
                                    <p:animEffect transition="in" filter="fade">
                                      <p:cBhvr>
                                        <p:cTn id="7" dur="500"/>
                                        <p:tgtEl>
                                          <p:spTgt spid="5">
                                            <p:graphicEl>
                                              <a:dgm id="{0F43961E-EB0F-4DEB-82E7-C6F2C6E98FE1}"/>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graphicEl>
                                              <a:dgm id="{ACF80374-22F9-4BA1-8F34-24C81C715F8E}"/>
                                            </p:graphicEl>
                                          </p:spTgt>
                                        </p:tgtEl>
                                        <p:attrNameLst>
                                          <p:attrName>style.visibility</p:attrName>
                                        </p:attrNameLst>
                                      </p:cBhvr>
                                      <p:to>
                                        <p:strVal val="visible"/>
                                      </p:to>
                                    </p:set>
                                    <p:animEffect transition="in" filter="fade">
                                      <p:cBhvr>
                                        <p:cTn id="10" dur="500"/>
                                        <p:tgtEl>
                                          <p:spTgt spid="5">
                                            <p:graphicEl>
                                              <a:dgm id="{ACF80374-22F9-4BA1-8F34-24C81C715F8E}"/>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graphicEl>
                                              <a:dgm id="{CBDA27D6-F8DC-4E85-B550-0B568A7120B5}"/>
                                            </p:graphicEl>
                                          </p:spTgt>
                                        </p:tgtEl>
                                        <p:attrNameLst>
                                          <p:attrName>style.visibility</p:attrName>
                                        </p:attrNameLst>
                                      </p:cBhvr>
                                      <p:to>
                                        <p:strVal val="visible"/>
                                      </p:to>
                                    </p:set>
                                    <p:animEffect transition="in" filter="fade">
                                      <p:cBhvr>
                                        <p:cTn id="13" dur="500"/>
                                        <p:tgtEl>
                                          <p:spTgt spid="5">
                                            <p:graphicEl>
                                              <a:dgm id="{CBDA27D6-F8DC-4E85-B550-0B568A7120B5}"/>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graphicEl>
                                              <a:dgm id="{FD4AC725-0841-41F1-80C6-697E21B18767}"/>
                                            </p:graphicEl>
                                          </p:spTgt>
                                        </p:tgtEl>
                                        <p:attrNameLst>
                                          <p:attrName>style.visibility</p:attrName>
                                        </p:attrNameLst>
                                      </p:cBhvr>
                                      <p:to>
                                        <p:strVal val="visible"/>
                                      </p:to>
                                    </p:set>
                                    <p:animEffect transition="in" filter="fade">
                                      <p:cBhvr>
                                        <p:cTn id="18" dur="500"/>
                                        <p:tgtEl>
                                          <p:spTgt spid="5">
                                            <p:graphicEl>
                                              <a:dgm id="{FD4AC725-0841-41F1-80C6-697E21B18767}"/>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graphicEl>
                                              <a:dgm id="{5EEDD5D0-F4EC-449C-8CB3-D81E32C48157}"/>
                                            </p:graphicEl>
                                          </p:spTgt>
                                        </p:tgtEl>
                                        <p:attrNameLst>
                                          <p:attrName>style.visibility</p:attrName>
                                        </p:attrNameLst>
                                      </p:cBhvr>
                                      <p:to>
                                        <p:strVal val="visible"/>
                                      </p:to>
                                    </p:set>
                                    <p:animEffect transition="in" filter="fade">
                                      <p:cBhvr>
                                        <p:cTn id="23" dur="500"/>
                                        <p:tgtEl>
                                          <p:spTgt spid="5">
                                            <p:graphicEl>
                                              <a:dgm id="{5EEDD5D0-F4EC-449C-8CB3-D81E32C48157}"/>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graphicEl>
                                              <a:dgm id="{FC2EC6BA-A0CF-42BC-8682-C2098CFEE1B5}"/>
                                            </p:graphicEl>
                                          </p:spTgt>
                                        </p:tgtEl>
                                        <p:attrNameLst>
                                          <p:attrName>style.visibility</p:attrName>
                                        </p:attrNameLst>
                                      </p:cBhvr>
                                      <p:to>
                                        <p:strVal val="visible"/>
                                      </p:to>
                                    </p:set>
                                    <p:animEffect transition="in" filter="fade">
                                      <p:cBhvr>
                                        <p:cTn id="26" dur="500"/>
                                        <p:tgtEl>
                                          <p:spTgt spid="5">
                                            <p:graphicEl>
                                              <a:dgm id="{FC2EC6BA-A0CF-42BC-8682-C2098CFEE1B5}"/>
                                            </p:graphic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graphicEl>
                                              <a:dgm id="{96A7D052-2880-44EE-8BEC-FD241847CA46}"/>
                                            </p:graphicEl>
                                          </p:spTgt>
                                        </p:tgtEl>
                                        <p:attrNameLst>
                                          <p:attrName>style.visibility</p:attrName>
                                        </p:attrNameLst>
                                      </p:cBhvr>
                                      <p:to>
                                        <p:strVal val="visible"/>
                                      </p:to>
                                    </p:set>
                                    <p:animEffect transition="in" filter="fade">
                                      <p:cBhvr>
                                        <p:cTn id="29" dur="500"/>
                                        <p:tgtEl>
                                          <p:spTgt spid="5">
                                            <p:graphicEl>
                                              <a:dgm id="{96A7D052-2880-44EE-8BEC-FD241847CA46}"/>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
                                            <p:graphicEl>
                                              <a:dgm id="{AD65E898-6485-4E71-93EF-8A9311677C4C}"/>
                                            </p:graphicEl>
                                          </p:spTgt>
                                        </p:tgtEl>
                                        <p:attrNameLst>
                                          <p:attrName>style.visibility</p:attrName>
                                        </p:attrNameLst>
                                      </p:cBhvr>
                                      <p:to>
                                        <p:strVal val="visible"/>
                                      </p:to>
                                    </p:set>
                                    <p:animEffect transition="in" filter="fade">
                                      <p:cBhvr>
                                        <p:cTn id="34" dur="500"/>
                                        <p:tgtEl>
                                          <p:spTgt spid="5">
                                            <p:graphicEl>
                                              <a:dgm id="{AD65E898-6485-4E71-93EF-8A9311677C4C}"/>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graphicEl>
                                              <a:dgm id="{C88E6940-A559-4F72-AB76-485C714C6F32}"/>
                                            </p:graphicEl>
                                          </p:spTgt>
                                        </p:tgtEl>
                                        <p:attrNameLst>
                                          <p:attrName>style.visibility</p:attrName>
                                        </p:attrNameLst>
                                      </p:cBhvr>
                                      <p:to>
                                        <p:strVal val="visible"/>
                                      </p:to>
                                    </p:set>
                                    <p:animEffect transition="in" filter="fade">
                                      <p:cBhvr>
                                        <p:cTn id="39" dur="500"/>
                                        <p:tgtEl>
                                          <p:spTgt spid="5">
                                            <p:graphicEl>
                                              <a:dgm id="{C88E6940-A559-4F72-AB76-485C714C6F32}"/>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graphicEl>
                                              <a:dgm id="{F56635CB-A7A3-40F6-BBC8-38727C02F6DB}"/>
                                            </p:graphicEl>
                                          </p:spTgt>
                                        </p:tgtEl>
                                        <p:attrNameLst>
                                          <p:attrName>style.visibility</p:attrName>
                                        </p:attrNameLst>
                                      </p:cBhvr>
                                      <p:to>
                                        <p:strVal val="visible"/>
                                      </p:to>
                                    </p:set>
                                    <p:animEffect transition="in" filter="fade">
                                      <p:cBhvr>
                                        <p:cTn id="42" dur="500"/>
                                        <p:tgtEl>
                                          <p:spTgt spid="5">
                                            <p:graphicEl>
                                              <a:dgm id="{F56635CB-A7A3-40F6-BBC8-38727C02F6DB}"/>
                                            </p:graphic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
                                            <p:graphicEl>
                                              <a:dgm id="{992F6EB3-2E92-4C91-9878-36BA5239A604}"/>
                                            </p:graphicEl>
                                          </p:spTgt>
                                        </p:tgtEl>
                                        <p:attrNameLst>
                                          <p:attrName>style.visibility</p:attrName>
                                        </p:attrNameLst>
                                      </p:cBhvr>
                                      <p:to>
                                        <p:strVal val="visible"/>
                                      </p:to>
                                    </p:set>
                                    <p:animEffect transition="in" filter="fade">
                                      <p:cBhvr>
                                        <p:cTn id="45" dur="500"/>
                                        <p:tgtEl>
                                          <p:spTgt spid="5">
                                            <p:graphicEl>
                                              <a:dgm id="{992F6EB3-2E92-4C91-9878-36BA5239A604}"/>
                                            </p:graphic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
                                            <p:graphicEl>
                                              <a:dgm id="{F0D14E6D-4DE5-4CC5-A442-2B97543AB53A}"/>
                                            </p:graphicEl>
                                          </p:spTgt>
                                        </p:tgtEl>
                                        <p:attrNameLst>
                                          <p:attrName>style.visibility</p:attrName>
                                        </p:attrNameLst>
                                      </p:cBhvr>
                                      <p:to>
                                        <p:strVal val="visible"/>
                                      </p:to>
                                    </p:set>
                                    <p:animEffect transition="in" filter="fade">
                                      <p:cBhvr>
                                        <p:cTn id="50" dur="500"/>
                                        <p:tgtEl>
                                          <p:spTgt spid="5">
                                            <p:graphicEl>
                                              <a:dgm id="{F0D14E6D-4DE5-4CC5-A442-2B97543AB53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84FE-0B6D-4741-B6E5-8BC6211040CF}"/>
              </a:ext>
            </a:extLst>
          </p:cNvPr>
          <p:cNvSpPr>
            <a:spLocks noGrp="1"/>
          </p:cNvSpPr>
          <p:nvPr>
            <p:ph type="title"/>
          </p:nvPr>
        </p:nvSpPr>
        <p:spPr>
          <a:xfrm>
            <a:off x="2895600" y="764373"/>
            <a:ext cx="8610600" cy="1293028"/>
          </a:xfrm>
        </p:spPr>
        <p:txBody>
          <a:bodyPr>
            <a:normAutofit/>
          </a:bodyPr>
          <a:lstStyle/>
          <a:p>
            <a:r>
              <a:rPr lang="en-US" dirty="0"/>
              <a:t>Fulfilling These Requirements</a:t>
            </a:r>
            <a:br>
              <a:rPr lang="en-US" dirty="0"/>
            </a:br>
            <a:r>
              <a:rPr lang="en-US" sz="3200" dirty="0"/>
              <a:t>Security</a:t>
            </a:r>
            <a:endParaRPr lang="en-US" dirty="0"/>
          </a:p>
        </p:txBody>
      </p:sp>
      <p:graphicFrame>
        <p:nvGraphicFramePr>
          <p:cNvPr id="5" name="Content Placeholder 2">
            <a:extLst>
              <a:ext uri="{FF2B5EF4-FFF2-40B4-BE49-F238E27FC236}">
                <a16:creationId xmlns:a16="http://schemas.microsoft.com/office/drawing/2014/main" id="{6EF1F6BC-FE07-458E-B908-AED8D37E7DA6}"/>
              </a:ext>
            </a:extLst>
          </p:cNvPr>
          <p:cNvGraphicFramePr>
            <a:graphicFrameLocks noGrp="1"/>
          </p:cNvGraphicFramePr>
          <p:nvPr>
            <p:ph idx="1"/>
            <p:extLst>
              <p:ext uri="{D42A27DB-BD31-4B8C-83A1-F6EECF244321}">
                <p14:modId xmlns:p14="http://schemas.microsoft.com/office/powerpoint/2010/main" val="2908227303"/>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6217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D6D06AA6-2529-4A38-A7FA-11F131E8C785}"/>
                                            </p:graphicEl>
                                          </p:spTgt>
                                        </p:tgtEl>
                                        <p:attrNameLst>
                                          <p:attrName>style.visibility</p:attrName>
                                        </p:attrNameLst>
                                      </p:cBhvr>
                                      <p:to>
                                        <p:strVal val="visible"/>
                                      </p:to>
                                    </p:set>
                                    <p:animEffect transition="in" filter="fade">
                                      <p:cBhvr>
                                        <p:cTn id="7" dur="1000"/>
                                        <p:tgtEl>
                                          <p:spTgt spid="5">
                                            <p:graphicEl>
                                              <a:dgm id="{D6D06AA6-2529-4A38-A7FA-11F131E8C785}"/>
                                            </p:graphicEl>
                                          </p:spTgt>
                                        </p:tgtEl>
                                      </p:cBhvr>
                                    </p:animEffect>
                                    <p:anim calcmode="lin" valueType="num">
                                      <p:cBhvr>
                                        <p:cTn id="8" dur="1000" fill="hold"/>
                                        <p:tgtEl>
                                          <p:spTgt spid="5">
                                            <p:graphicEl>
                                              <a:dgm id="{D6D06AA6-2529-4A38-A7FA-11F131E8C785}"/>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D6D06AA6-2529-4A38-A7FA-11F131E8C785}"/>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graphicEl>
                                              <a:dgm id="{71AD470E-8DE8-426F-83EF-E5910DEBF8E1}"/>
                                            </p:graphicEl>
                                          </p:spTgt>
                                        </p:tgtEl>
                                        <p:attrNameLst>
                                          <p:attrName>style.visibility</p:attrName>
                                        </p:attrNameLst>
                                      </p:cBhvr>
                                      <p:to>
                                        <p:strVal val="visible"/>
                                      </p:to>
                                    </p:set>
                                    <p:animEffect transition="in" filter="fade">
                                      <p:cBhvr>
                                        <p:cTn id="12" dur="1000"/>
                                        <p:tgtEl>
                                          <p:spTgt spid="5">
                                            <p:graphicEl>
                                              <a:dgm id="{71AD470E-8DE8-426F-83EF-E5910DEBF8E1}"/>
                                            </p:graphicEl>
                                          </p:spTgt>
                                        </p:tgtEl>
                                      </p:cBhvr>
                                    </p:animEffect>
                                    <p:anim calcmode="lin" valueType="num">
                                      <p:cBhvr>
                                        <p:cTn id="13" dur="1000" fill="hold"/>
                                        <p:tgtEl>
                                          <p:spTgt spid="5">
                                            <p:graphicEl>
                                              <a:dgm id="{71AD470E-8DE8-426F-83EF-E5910DEBF8E1}"/>
                                            </p:graphicEl>
                                          </p:spTgt>
                                        </p:tgtEl>
                                        <p:attrNameLst>
                                          <p:attrName>ppt_x</p:attrName>
                                        </p:attrNameLst>
                                      </p:cBhvr>
                                      <p:tavLst>
                                        <p:tav tm="0">
                                          <p:val>
                                            <p:strVal val="#ppt_x"/>
                                          </p:val>
                                        </p:tav>
                                        <p:tav tm="100000">
                                          <p:val>
                                            <p:strVal val="#ppt_x"/>
                                          </p:val>
                                        </p:tav>
                                      </p:tavLst>
                                    </p:anim>
                                    <p:anim calcmode="lin" valueType="num">
                                      <p:cBhvr>
                                        <p:cTn id="14" dur="1000" fill="hold"/>
                                        <p:tgtEl>
                                          <p:spTgt spid="5">
                                            <p:graphicEl>
                                              <a:dgm id="{71AD470E-8DE8-426F-83EF-E5910DEBF8E1}"/>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graphicEl>
                                              <a:dgm id="{2B5A51BA-553F-4ACC-AA30-DA629F480578}"/>
                                            </p:graphicEl>
                                          </p:spTgt>
                                        </p:tgtEl>
                                        <p:attrNameLst>
                                          <p:attrName>style.visibility</p:attrName>
                                        </p:attrNameLst>
                                      </p:cBhvr>
                                      <p:to>
                                        <p:strVal val="visible"/>
                                      </p:to>
                                    </p:set>
                                    <p:animEffect transition="in" filter="fade">
                                      <p:cBhvr>
                                        <p:cTn id="19" dur="1000"/>
                                        <p:tgtEl>
                                          <p:spTgt spid="5">
                                            <p:graphicEl>
                                              <a:dgm id="{2B5A51BA-553F-4ACC-AA30-DA629F480578}"/>
                                            </p:graphicEl>
                                          </p:spTgt>
                                        </p:tgtEl>
                                      </p:cBhvr>
                                    </p:animEffect>
                                    <p:anim calcmode="lin" valueType="num">
                                      <p:cBhvr>
                                        <p:cTn id="20" dur="1000" fill="hold"/>
                                        <p:tgtEl>
                                          <p:spTgt spid="5">
                                            <p:graphicEl>
                                              <a:dgm id="{2B5A51BA-553F-4ACC-AA30-DA629F480578}"/>
                                            </p:graphicEl>
                                          </p:spTgt>
                                        </p:tgtEl>
                                        <p:attrNameLst>
                                          <p:attrName>ppt_x</p:attrName>
                                        </p:attrNameLst>
                                      </p:cBhvr>
                                      <p:tavLst>
                                        <p:tav tm="0">
                                          <p:val>
                                            <p:strVal val="#ppt_x"/>
                                          </p:val>
                                        </p:tav>
                                        <p:tav tm="100000">
                                          <p:val>
                                            <p:strVal val="#ppt_x"/>
                                          </p:val>
                                        </p:tav>
                                      </p:tavLst>
                                    </p:anim>
                                    <p:anim calcmode="lin" valueType="num">
                                      <p:cBhvr>
                                        <p:cTn id="21" dur="1000" fill="hold"/>
                                        <p:tgtEl>
                                          <p:spTgt spid="5">
                                            <p:graphicEl>
                                              <a:dgm id="{2B5A51BA-553F-4ACC-AA30-DA629F480578}"/>
                                            </p:graphic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graphicEl>
                                              <a:dgm id="{9081ABA9-63FC-4D01-BAFD-4F41B7625E07}"/>
                                            </p:graphicEl>
                                          </p:spTgt>
                                        </p:tgtEl>
                                        <p:attrNameLst>
                                          <p:attrName>style.visibility</p:attrName>
                                        </p:attrNameLst>
                                      </p:cBhvr>
                                      <p:to>
                                        <p:strVal val="visible"/>
                                      </p:to>
                                    </p:set>
                                    <p:animEffect transition="in" filter="fade">
                                      <p:cBhvr>
                                        <p:cTn id="24" dur="1000"/>
                                        <p:tgtEl>
                                          <p:spTgt spid="5">
                                            <p:graphicEl>
                                              <a:dgm id="{9081ABA9-63FC-4D01-BAFD-4F41B7625E07}"/>
                                            </p:graphicEl>
                                          </p:spTgt>
                                        </p:tgtEl>
                                      </p:cBhvr>
                                    </p:animEffect>
                                    <p:anim calcmode="lin" valueType="num">
                                      <p:cBhvr>
                                        <p:cTn id="25" dur="1000" fill="hold"/>
                                        <p:tgtEl>
                                          <p:spTgt spid="5">
                                            <p:graphicEl>
                                              <a:dgm id="{9081ABA9-63FC-4D01-BAFD-4F41B7625E07}"/>
                                            </p:graphicEl>
                                          </p:spTgt>
                                        </p:tgtEl>
                                        <p:attrNameLst>
                                          <p:attrName>ppt_x</p:attrName>
                                        </p:attrNameLst>
                                      </p:cBhvr>
                                      <p:tavLst>
                                        <p:tav tm="0">
                                          <p:val>
                                            <p:strVal val="#ppt_x"/>
                                          </p:val>
                                        </p:tav>
                                        <p:tav tm="100000">
                                          <p:val>
                                            <p:strVal val="#ppt_x"/>
                                          </p:val>
                                        </p:tav>
                                      </p:tavLst>
                                    </p:anim>
                                    <p:anim calcmode="lin" valueType="num">
                                      <p:cBhvr>
                                        <p:cTn id="26" dur="1000" fill="hold"/>
                                        <p:tgtEl>
                                          <p:spTgt spid="5">
                                            <p:graphicEl>
                                              <a:dgm id="{9081ABA9-63FC-4D01-BAFD-4F41B7625E07}"/>
                                            </p:graphic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
                                            <p:graphicEl>
                                              <a:dgm id="{C9F98B5E-1780-4518-99E4-72DDC486B73B}"/>
                                            </p:graphicEl>
                                          </p:spTgt>
                                        </p:tgtEl>
                                        <p:attrNameLst>
                                          <p:attrName>style.visibility</p:attrName>
                                        </p:attrNameLst>
                                      </p:cBhvr>
                                      <p:to>
                                        <p:strVal val="visible"/>
                                      </p:to>
                                    </p:set>
                                    <p:animEffect transition="in" filter="fade">
                                      <p:cBhvr>
                                        <p:cTn id="31" dur="1000"/>
                                        <p:tgtEl>
                                          <p:spTgt spid="5">
                                            <p:graphicEl>
                                              <a:dgm id="{C9F98B5E-1780-4518-99E4-72DDC486B73B}"/>
                                            </p:graphicEl>
                                          </p:spTgt>
                                        </p:tgtEl>
                                      </p:cBhvr>
                                    </p:animEffect>
                                    <p:anim calcmode="lin" valueType="num">
                                      <p:cBhvr>
                                        <p:cTn id="32" dur="1000" fill="hold"/>
                                        <p:tgtEl>
                                          <p:spTgt spid="5">
                                            <p:graphicEl>
                                              <a:dgm id="{C9F98B5E-1780-4518-99E4-72DDC486B73B}"/>
                                            </p:graphicEl>
                                          </p:spTgt>
                                        </p:tgtEl>
                                        <p:attrNameLst>
                                          <p:attrName>ppt_x</p:attrName>
                                        </p:attrNameLst>
                                      </p:cBhvr>
                                      <p:tavLst>
                                        <p:tav tm="0">
                                          <p:val>
                                            <p:strVal val="#ppt_x"/>
                                          </p:val>
                                        </p:tav>
                                        <p:tav tm="100000">
                                          <p:val>
                                            <p:strVal val="#ppt_x"/>
                                          </p:val>
                                        </p:tav>
                                      </p:tavLst>
                                    </p:anim>
                                    <p:anim calcmode="lin" valueType="num">
                                      <p:cBhvr>
                                        <p:cTn id="33" dur="1000" fill="hold"/>
                                        <p:tgtEl>
                                          <p:spTgt spid="5">
                                            <p:graphicEl>
                                              <a:dgm id="{C9F98B5E-1780-4518-99E4-72DDC486B73B}"/>
                                            </p:graphic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graphicEl>
                                              <a:dgm id="{27AC2E00-38F6-4BCB-AF01-58BF93C8B056}"/>
                                            </p:graphicEl>
                                          </p:spTgt>
                                        </p:tgtEl>
                                        <p:attrNameLst>
                                          <p:attrName>style.visibility</p:attrName>
                                        </p:attrNameLst>
                                      </p:cBhvr>
                                      <p:to>
                                        <p:strVal val="visible"/>
                                      </p:to>
                                    </p:set>
                                    <p:animEffect transition="in" filter="fade">
                                      <p:cBhvr>
                                        <p:cTn id="36" dur="1000"/>
                                        <p:tgtEl>
                                          <p:spTgt spid="5">
                                            <p:graphicEl>
                                              <a:dgm id="{27AC2E00-38F6-4BCB-AF01-58BF93C8B056}"/>
                                            </p:graphicEl>
                                          </p:spTgt>
                                        </p:tgtEl>
                                      </p:cBhvr>
                                    </p:animEffect>
                                    <p:anim calcmode="lin" valueType="num">
                                      <p:cBhvr>
                                        <p:cTn id="37" dur="1000" fill="hold"/>
                                        <p:tgtEl>
                                          <p:spTgt spid="5">
                                            <p:graphicEl>
                                              <a:dgm id="{27AC2E00-38F6-4BCB-AF01-58BF93C8B056}"/>
                                            </p:graphicEl>
                                          </p:spTgt>
                                        </p:tgtEl>
                                        <p:attrNameLst>
                                          <p:attrName>ppt_x</p:attrName>
                                        </p:attrNameLst>
                                      </p:cBhvr>
                                      <p:tavLst>
                                        <p:tav tm="0">
                                          <p:val>
                                            <p:strVal val="#ppt_x"/>
                                          </p:val>
                                        </p:tav>
                                        <p:tav tm="100000">
                                          <p:val>
                                            <p:strVal val="#ppt_x"/>
                                          </p:val>
                                        </p:tav>
                                      </p:tavLst>
                                    </p:anim>
                                    <p:anim calcmode="lin" valueType="num">
                                      <p:cBhvr>
                                        <p:cTn id="38" dur="1000" fill="hold"/>
                                        <p:tgtEl>
                                          <p:spTgt spid="5">
                                            <p:graphicEl>
                                              <a:dgm id="{27AC2E00-38F6-4BCB-AF01-58BF93C8B056}"/>
                                            </p:graphic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5">
                                            <p:graphicEl>
                                              <a:dgm id="{98E4471E-C77C-4ADA-ADBD-F5B0D3F327D3}"/>
                                            </p:graphicEl>
                                          </p:spTgt>
                                        </p:tgtEl>
                                        <p:attrNameLst>
                                          <p:attrName>style.visibility</p:attrName>
                                        </p:attrNameLst>
                                      </p:cBhvr>
                                      <p:to>
                                        <p:strVal val="visible"/>
                                      </p:to>
                                    </p:set>
                                    <p:animEffect transition="in" filter="fade">
                                      <p:cBhvr>
                                        <p:cTn id="43" dur="1000"/>
                                        <p:tgtEl>
                                          <p:spTgt spid="5">
                                            <p:graphicEl>
                                              <a:dgm id="{98E4471E-C77C-4ADA-ADBD-F5B0D3F327D3}"/>
                                            </p:graphicEl>
                                          </p:spTgt>
                                        </p:tgtEl>
                                      </p:cBhvr>
                                    </p:animEffect>
                                    <p:anim calcmode="lin" valueType="num">
                                      <p:cBhvr>
                                        <p:cTn id="44" dur="1000" fill="hold"/>
                                        <p:tgtEl>
                                          <p:spTgt spid="5">
                                            <p:graphicEl>
                                              <a:dgm id="{98E4471E-C77C-4ADA-ADBD-F5B0D3F327D3}"/>
                                            </p:graphicEl>
                                          </p:spTgt>
                                        </p:tgtEl>
                                        <p:attrNameLst>
                                          <p:attrName>ppt_x</p:attrName>
                                        </p:attrNameLst>
                                      </p:cBhvr>
                                      <p:tavLst>
                                        <p:tav tm="0">
                                          <p:val>
                                            <p:strVal val="#ppt_x"/>
                                          </p:val>
                                        </p:tav>
                                        <p:tav tm="100000">
                                          <p:val>
                                            <p:strVal val="#ppt_x"/>
                                          </p:val>
                                        </p:tav>
                                      </p:tavLst>
                                    </p:anim>
                                    <p:anim calcmode="lin" valueType="num">
                                      <p:cBhvr>
                                        <p:cTn id="45" dur="1000" fill="hold"/>
                                        <p:tgtEl>
                                          <p:spTgt spid="5">
                                            <p:graphicEl>
                                              <a:dgm id="{98E4471E-C77C-4ADA-ADBD-F5B0D3F327D3}"/>
                                            </p:graphic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5">
                                            <p:graphicEl>
                                              <a:dgm id="{CC1A05C9-6C7C-423C-8284-A270FE521A69}"/>
                                            </p:graphicEl>
                                          </p:spTgt>
                                        </p:tgtEl>
                                        <p:attrNameLst>
                                          <p:attrName>style.visibility</p:attrName>
                                        </p:attrNameLst>
                                      </p:cBhvr>
                                      <p:to>
                                        <p:strVal val="visible"/>
                                      </p:to>
                                    </p:set>
                                    <p:animEffect transition="in" filter="fade">
                                      <p:cBhvr>
                                        <p:cTn id="48" dur="1000"/>
                                        <p:tgtEl>
                                          <p:spTgt spid="5">
                                            <p:graphicEl>
                                              <a:dgm id="{CC1A05C9-6C7C-423C-8284-A270FE521A69}"/>
                                            </p:graphicEl>
                                          </p:spTgt>
                                        </p:tgtEl>
                                      </p:cBhvr>
                                    </p:animEffect>
                                    <p:anim calcmode="lin" valueType="num">
                                      <p:cBhvr>
                                        <p:cTn id="49" dur="1000" fill="hold"/>
                                        <p:tgtEl>
                                          <p:spTgt spid="5">
                                            <p:graphicEl>
                                              <a:dgm id="{CC1A05C9-6C7C-423C-8284-A270FE521A69}"/>
                                            </p:graphicEl>
                                          </p:spTgt>
                                        </p:tgtEl>
                                        <p:attrNameLst>
                                          <p:attrName>ppt_x</p:attrName>
                                        </p:attrNameLst>
                                      </p:cBhvr>
                                      <p:tavLst>
                                        <p:tav tm="0">
                                          <p:val>
                                            <p:strVal val="#ppt_x"/>
                                          </p:val>
                                        </p:tav>
                                        <p:tav tm="100000">
                                          <p:val>
                                            <p:strVal val="#ppt_x"/>
                                          </p:val>
                                        </p:tav>
                                      </p:tavLst>
                                    </p:anim>
                                    <p:anim calcmode="lin" valueType="num">
                                      <p:cBhvr>
                                        <p:cTn id="50" dur="1000" fill="hold"/>
                                        <p:tgtEl>
                                          <p:spTgt spid="5">
                                            <p:graphicEl>
                                              <a:dgm id="{CC1A05C9-6C7C-423C-8284-A270FE521A69}"/>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CA051-4544-4F91-9CEB-8357005A8742}"/>
              </a:ext>
            </a:extLst>
          </p:cNvPr>
          <p:cNvSpPr>
            <a:spLocks noGrp="1"/>
          </p:cNvSpPr>
          <p:nvPr>
            <p:ph type="title"/>
          </p:nvPr>
        </p:nvSpPr>
        <p:spPr>
          <a:xfrm>
            <a:off x="2895600" y="764373"/>
            <a:ext cx="8610600" cy="1293028"/>
          </a:xfrm>
        </p:spPr>
        <p:txBody>
          <a:bodyPr>
            <a:normAutofit/>
          </a:bodyPr>
          <a:lstStyle/>
          <a:p>
            <a:r>
              <a:rPr lang="en-US" dirty="0"/>
              <a:t>Fulfilling these Requirements</a:t>
            </a:r>
            <a:br>
              <a:rPr lang="en-US" dirty="0"/>
            </a:br>
            <a:r>
              <a:rPr lang="en-US" sz="3200" dirty="0"/>
              <a:t>Availability</a:t>
            </a:r>
            <a:endParaRPr lang="en-US" dirty="0"/>
          </a:p>
        </p:txBody>
      </p:sp>
      <p:graphicFrame>
        <p:nvGraphicFramePr>
          <p:cNvPr id="5" name="Content Placeholder 2">
            <a:extLst>
              <a:ext uri="{FF2B5EF4-FFF2-40B4-BE49-F238E27FC236}">
                <a16:creationId xmlns:a16="http://schemas.microsoft.com/office/drawing/2014/main" id="{31949810-8EEE-4223-9CC6-BB52CAC80C11}"/>
              </a:ext>
            </a:extLst>
          </p:cNvPr>
          <p:cNvGraphicFramePr>
            <a:graphicFrameLocks noGrp="1"/>
          </p:cNvGraphicFramePr>
          <p:nvPr>
            <p:ph idx="1"/>
            <p:extLst>
              <p:ext uri="{D42A27DB-BD31-4B8C-83A1-F6EECF244321}">
                <p14:modId xmlns:p14="http://schemas.microsoft.com/office/powerpoint/2010/main" val="2698077280"/>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2324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1B86730C-97C1-4D1A-80A3-7AAF2FECC7C5}"/>
                                            </p:graphicEl>
                                          </p:spTgt>
                                        </p:tgtEl>
                                        <p:attrNameLst>
                                          <p:attrName>style.visibility</p:attrName>
                                        </p:attrNameLst>
                                      </p:cBhvr>
                                      <p:to>
                                        <p:strVal val="visible"/>
                                      </p:to>
                                    </p:set>
                                    <p:animEffect transition="in" filter="fade">
                                      <p:cBhvr>
                                        <p:cTn id="7" dur="1000"/>
                                        <p:tgtEl>
                                          <p:spTgt spid="5">
                                            <p:graphicEl>
                                              <a:dgm id="{1B86730C-97C1-4D1A-80A3-7AAF2FECC7C5}"/>
                                            </p:graphicEl>
                                          </p:spTgt>
                                        </p:tgtEl>
                                      </p:cBhvr>
                                    </p:animEffect>
                                    <p:anim calcmode="lin" valueType="num">
                                      <p:cBhvr>
                                        <p:cTn id="8" dur="1000" fill="hold"/>
                                        <p:tgtEl>
                                          <p:spTgt spid="5">
                                            <p:graphicEl>
                                              <a:dgm id="{1B86730C-97C1-4D1A-80A3-7AAF2FECC7C5}"/>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1B86730C-97C1-4D1A-80A3-7AAF2FECC7C5}"/>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graphicEl>
                                              <a:dgm id="{423A0C15-124C-41CB-952D-B8B1A0D0F539}"/>
                                            </p:graphicEl>
                                          </p:spTgt>
                                        </p:tgtEl>
                                        <p:attrNameLst>
                                          <p:attrName>style.visibility</p:attrName>
                                        </p:attrNameLst>
                                      </p:cBhvr>
                                      <p:to>
                                        <p:strVal val="visible"/>
                                      </p:to>
                                    </p:set>
                                    <p:animEffect transition="in" filter="fade">
                                      <p:cBhvr>
                                        <p:cTn id="12" dur="1000"/>
                                        <p:tgtEl>
                                          <p:spTgt spid="5">
                                            <p:graphicEl>
                                              <a:dgm id="{423A0C15-124C-41CB-952D-B8B1A0D0F539}"/>
                                            </p:graphicEl>
                                          </p:spTgt>
                                        </p:tgtEl>
                                      </p:cBhvr>
                                    </p:animEffect>
                                    <p:anim calcmode="lin" valueType="num">
                                      <p:cBhvr>
                                        <p:cTn id="13" dur="1000" fill="hold"/>
                                        <p:tgtEl>
                                          <p:spTgt spid="5">
                                            <p:graphicEl>
                                              <a:dgm id="{423A0C15-124C-41CB-952D-B8B1A0D0F539}"/>
                                            </p:graphicEl>
                                          </p:spTgt>
                                        </p:tgtEl>
                                        <p:attrNameLst>
                                          <p:attrName>ppt_x</p:attrName>
                                        </p:attrNameLst>
                                      </p:cBhvr>
                                      <p:tavLst>
                                        <p:tav tm="0">
                                          <p:val>
                                            <p:strVal val="#ppt_x"/>
                                          </p:val>
                                        </p:tav>
                                        <p:tav tm="100000">
                                          <p:val>
                                            <p:strVal val="#ppt_x"/>
                                          </p:val>
                                        </p:tav>
                                      </p:tavLst>
                                    </p:anim>
                                    <p:anim calcmode="lin" valueType="num">
                                      <p:cBhvr>
                                        <p:cTn id="14" dur="1000" fill="hold"/>
                                        <p:tgtEl>
                                          <p:spTgt spid="5">
                                            <p:graphicEl>
                                              <a:dgm id="{423A0C15-124C-41CB-952D-B8B1A0D0F539}"/>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graphicEl>
                                              <a:dgm id="{37A941F2-6EC2-4341-BDF2-FCD2B36FD177}"/>
                                            </p:graphicEl>
                                          </p:spTgt>
                                        </p:tgtEl>
                                        <p:attrNameLst>
                                          <p:attrName>style.visibility</p:attrName>
                                        </p:attrNameLst>
                                      </p:cBhvr>
                                      <p:to>
                                        <p:strVal val="visible"/>
                                      </p:to>
                                    </p:set>
                                    <p:animEffect transition="in" filter="fade">
                                      <p:cBhvr>
                                        <p:cTn id="19" dur="1000"/>
                                        <p:tgtEl>
                                          <p:spTgt spid="5">
                                            <p:graphicEl>
                                              <a:dgm id="{37A941F2-6EC2-4341-BDF2-FCD2B36FD177}"/>
                                            </p:graphicEl>
                                          </p:spTgt>
                                        </p:tgtEl>
                                      </p:cBhvr>
                                    </p:animEffect>
                                    <p:anim calcmode="lin" valueType="num">
                                      <p:cBhvr>
                                        <p:cTn id="20" dur="1000" fill="hold"/>
                                        <p:tgtEl>
                                          <p:spTgt spid="5">
                                            <p:graphicEl>
                                              <a:dgm id="{37A941F2-6EC2-4341-BDF2-FCD2B36FD177}"/>
                                            </p:graphicEl>
                                          </p:spTgt>
                                        </p:tgtEl>
                                        <p:attrNameLst>
                                          <p:attrName>ppt_x</p:attrName>
                                        </p:attrNameLst>
                                      </p:cBhvr>
                                      <p:tavLst>
                                        <p:tav tm="0">
                                          <p:val>
                                            <p:strVal val="#ppt_x"/>
                                          </p:val>
                                        </p:tav>
                                        <p:tav tm="100000">
                                          <p:val>
                                            <p:strVal val="#ppt_x"/>
                                          </p:val>
                                        </p:tav>
                                      </p:tavLst>
                                    </p:anim>
                                    <p:anim calcmode="lin" valueType="num">
                                      <p:cBhvr>
                                        <p:cTn id="21" dur="1000" fill="hold"/>
                                        <p:tgtEl>
                                          <p:spTgt spid="5">
                                            <p:graphicEl>
                                              <a:dgm id="{37A941F2-6EC2-4341-BDF2-FCD2B36FD177}"/>
                                            </p:graphic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graphicEl>
                                              <a:dgm id="{6EE5978A-ECC4-4624-B933-8BE3D262C56C}"/>
                                            </p:graphicEl>
                                          </p:spTgt>
                                        </p:tgtEl>
                                        <p:attrNameLst>
                                          <p:attrName>style.visibility</p:attrName>
                                        </p:attrNameLst>
                                      </p:cBhvr>
                                      <p:to>
                                        <p:strVal val="visible"/>
                                      </p:to>
                                    </p:set>
                                    <p:animEffect transition="in" filter="fade">
                                      <p:cBhvr>
                                        <p:cTn id="24" dur="1000"/>
                                        <p:tgtEl>
                                          <p:spTgt spid="5">
                                            <p:graphicEl>
                                              <a:dgm id="{6EE5978A-ECC4-4624-B933-8BE3D262C56C}"/>
                                            </p:graphicEl>
                                          </p:spTgt>
                                        </p:tgtEl>
                                      </p:cBhvr>
                                    </p:animEffect>
                                    <p:anim calcmode="lin" valueType="num">
                                      <p:cBhvr>
                                        <p:cTn id="25" dur="1000" fill="hold"/>
                                        <p:tgtEl>
                                          <p:spTgt spid="5">
                                            <p:graphicEl>
                                              <a:dgm id="{6EE5978A-ECC4-4624-B933-8BE3D262C56C}"/>
                                            </p:graphicEl>
                                          </p:spTgt>
                                        </p:tgtEl>
                                        <p:attrNameLst>
                                          <p:attrName>ppt_x</p:attrName>
                                        </p:attrNameLst>
                                      </p:cBhvr>
                                      <p:tavLst>
                                        <p:tav tm="0">
                                          <p:val>
                                            <p:strVal val="#ppt_x"/>
                                          </p:val>
                                        </p:tav>
                                        <p:tav tm="100000">
                                          <p:val>
                                            <p:strVal val="#ppt_x"/>
                                          </p:val>
                                        </p:tav>
                                      </p:tavLst>
                                    </p:anim>
                                    <p:anim calcmode="lin" valueType="num">
                                      <p:cBhvr>
                                        <p:cTn id="26" dur="1000" fill="hold"/>
                                        <p:tgtEl>
                                          <p:spTgt spid="5">
                                            <p:graphicEl>
                                              <a:dgm id="{6EE5978A-ECC4-4624-B933-8BE3D262C56C}"/>
                                            </p:graphic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
                                            <p:graphicEl>
                                              <a:dgm id="{3ECA14CE-8ADA-4F3E-B8A2-F1414FF8CF82}"/>
                                            </p:graphicEl>
                                          </p:spTgt>
                                        </p:tgtEl>
                                        <p:attrNameLst>
                                          <p:attrName>style.visibility</p:attrName>
                                        </p:attrNameLst>
                                      </p:cBhvr>
                                      <p:to>
                                        <p:strVal val="visible"/>
                                      </p:to>
                                    </p:set>
                                    <p:animEffect transition="in" filter="fade">
                                      <p:cBhvr>
                                        <p:cTn id="31" dur="1000"/>
                                        <p:tgtEl>
                                          <p:spTgt spid="5">
                                            <p:graphicEl>
                                              <a:dgm id="{3ECA14CE-8ADA-4F3E-B8A2-F1414FF8CF82}"/>
                                            </p:graphicEl>
                                          </p:spTgt>
                                        </p:tgtEl>
                                      </p:cBhvr>
                                    </p:animEffect>
                                    <p:anim calcmode="lin" valueType="num">
                                      <p:cBhvr>
                                        <p:cTn id="32" dur="1000" fill="hold"/>
                                        <p:tgtEl>
                                          <p:spTgt spid="5">
                                            <p:graphicEl>
                                              <a:dgm id="{3ECA14CE-8ADA-4F3E-B8A2-F1414FF8CF82}"/>
                                            </p:graphicEl>
                                          </p:spTgt>
                                        </p:tgtEl>
                                        <p:attrNameLst>
                                          <p:attrName>ppt_x</p:attrName>
                                        </p:attrNameLst>
                                      </p:cBhvr>
                                      <p:tavLst>
                                        <p:tav tm="0">
                                          <p:val>
                                            <p:strVal val="#ppt_x"/>
                                          </p:val>
                                        </p:tav>
                                        <p:tav tm="100000">
                                          <p:val>
                                            <p:strVal val="#ppt_x"/>
                                          </p:val>
                                        </p:tav>
                                      </p:tavLst>
                                    </p:anim>
                                    <p:anim calcmode="lin" valueType="num">
                                      <p:cBhvr>
                                        <p:cTn id="33" dur="1000" fill="hold"/>
                                        <p:tgtEl>
                                          <p:spTgt spid="5">
                                            <p:graphicEl>
                                              <a:dgm id="{3ECA14CE-8ADA-4F3E-B8A2-F1414FF8CF82}"/>
                                            </p:graphic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graphicEl>
                                              <a:dgm id="{0ECB1138-B0F4-45A4-9F4E-210B2869C339}"/>
                                            </p:graphicEl>
                                          </p:spTgt>
                                        </p:tgtEl>
                                        <p:attrNameLst>
                                          <p:attrName>style.visibility</p:attrName>
                                        </p:attrNameLst>
                                      </p:cBhvr>
                                      <p:to>
                                        <p:strVal val="visible"/>
                                      </p:to>
                                    </p:set>
                                    <p:animEffect transition="in" filter="fade">
                                      <p:cBhvr>
                                        <p:cTn id="36" dur="1000"/>
                                        <p:tgtEl>
                                          <p:spTgt spid="5">
                                            <p:graphicEl>
                                              <a:dgm id="{0ECB1138-B0F4-45A4-9F4E-210B2869C339}"/>
                                            </p:graphicEl>
                                          </p:spTgt>
                                        </p:tgtEl>
                                      </p:cBhvr>
                                    </p:animEffect>
                                    <p:anim calcmode="lin" valueType="num">
                                      <p:cBhvr>
                                        <p:cTn id="37" dur="1000" fill="hold"/>
                                        <p:tgtEl>
                                          <p:spTgt spid="5">
                                            <p:graphicEl>
                                              <a:dgm id="{0ECB1138-B0F4-45A4-9F4E-210B2869C339}"/>
                                            </p:graphicEl>
                                          </p:spTgt>
                                        </p:tgtEl>
                                        <p:attrNameLst>
                                          <p:attrName>ppt_x</p:attrName>
                                        </p:attrNameLst>
                                      </p:cBhvr>
                                      <p:tavLst>
                                        <p:tav tm="0">
                                          <p:val>
                                            <p:strVal val="#ppt_x"/>
                                          </p:val>
                                        </p:tav>
                                        <p:tav tm="100000">
                                          <p:val>
                                            <p:strVal val="#ppt_x"/>
                                          </p:val>
                                        </p:tav>
                                      </p:tavLst>
                                    </p:anim>
                                    <p:anim calcmode="lin" valueType="num">
                                      <p:cBhvr>
                                        <p:cTn id="38" dur="1000" fill="hold"/>
                                        <p:tgtEl>
                                          <p:spTgt spid="5">
                                            <p:graphicEl>
                                              <a:dgm id="{0ECB1138-B0F4-45A4-9F4E-210B2869C339}"/>
                                            </p:graphic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5">
                                            <p:graphicEl>
                                              <a:dgm id="{A034DF28-82F3-4185-9C78-7417CBA16708}"/>
                                            </p:graphicEl>
                                          </p:spTgt>
                                        </p:tgtEl>
                                        <p:attrNameLst>
                                          <p:attrName>style.visibility</p:attrName>
                                        </p:attrNameLst>
                                      </p:cBhvr>
                                      <p:to>
                                        <p:strVal val="visible"/>
                                      </p:to>
                                    </p:set>
                                    <p:animEffect transition="in" filter="fade">
                                      <p:cBhvr>
                                        <p:cTn id="43" dur="1000"/>
                                        <p:tgtEl>
                                          <p:spTgt spid="5">
                                            <p:graphicEl>
                                              <a:dgm id="{A034DF28-82F3-4185-9C78-7417CBA16708}"/>
                                            </p:graphicEl>
                                          </p:spTgt>
                                        </p:tgtEl>
                                      </p:cBhvr>
                                    </p:animEffect>
                                    <p:anim calcmode="lin" valueType="num">
                                      <p:cBhvr>
                                        <p:cTn id="44" dur="1000" fill="hold"/>
                                        <p:tgtEl>
                                          <p:spTgt spid="5">
                                            <p:graphicEl>
                                              <a:dgm id="{A034DF28-82F3-4185-9C78-7417CBA16708}"/>
                                            </p:graphicEl>
                                          </p:spTgt>
                                        </p:tgtEl>
                                        <p:attrNameLst>
                                          <p:attrName>ppt_x</p:attrName>
                                        </p:attrNameLst>
                                      </p:cBhvr>
                                      <p:tavLst>
                                        <p:tav tm="0">
                                          <p:val>
                                            <p:strVal val="#ppt_x"/>
                                          </p:val>
                                        </p:tav>
                                        <p:tav tm="100000">
                                          <p:val>
                                            <p:strVal val="#ppt_x"/>
                                          </p:val>
                                        </p:tav>
                                      </p:tavLst>
                                    </p:anim>
                                    <p:anim calcmode="lin" valueType="num">
                                      <p:cBhvr>
                                        <p:cTn id="45" dur="1000" fill="hold"/>
                                        <p:tgtEl>
                                          <p:spTgt spid="5">
                                            <p:graphicEl>
                                              <a:dgm id="{A034DF28-82F3-4185-9C78-7417CBA16708}"/>
                                            </p:graphic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5">
                                            <p:graphicEl>
                                              <a:dgm id="{DB5B5797-7660-4B9B-B83C-7621B7C06F1D}"/>
                                            </p:graphicEl>
                                          </p:spTgt>
                                        </p:tgtEl>
                                        <p:attrNameLst>
                                          <p:attrName>style.visibility</p:attrName>
                                        </p:attrNameLst>
                                      </p:cBhvr>
                                      <p:to>
                                        <p:strVal val="visible"/>
                                      </p:to>
                                    </p:set>
                                    <p:animEffect transition="in" filter="fade">
                                      <p:cBhvr>
                                        <p:cTn id="48" dur="1000"/>
                                        <p:tgtEl>
                                          <p:spTgt spid="5">
                                            <p:graphicEl>
                                              <a:dgm id="{DB5B5797-7660-4B9B-B83C-7621B7C06F1D}"/>
                                            </p:graphicEl>
                                          </p:spTgt>
                                        </p:tgtEl>
                                      </p:cBhvr>
                                    </p:animEffect>
                                    <p:anim calcmode="lin" valueType="num">
                                      <p:cBhvr>
                                        <p:cTn id="49" dur="1000" fill="hold"/>
                                        <p:tgtEl>
                                          <p:spTgt spid="5">
                                            <p:graphicEl>
                                              <a:dgm id="{DB5B5797-7660-4B9B-B83C-7621B7C06F1D}"/>
                                            </p:graphicEl>
                                          </p:spTgt>
                                        </p:tgtEl>
                                        <p:attrNameLst>
                                          <p:attrName>ppt_x</p:attrName>
                                        </p:attrNameLst>
                                      </p:cBhvr>
                                      <p:tavLst>
                                        <p:tav tm="0">
                                          <p:val>
                                            <p:strVal val="#ppt_x"/>
                                          </p:val>
                                        </p:tav>
                                        <p:tav tm="100000">
                                          <p:val>
                                            <p:strVal val="#ppt_x"/>
                                          </p:val>
                                        </p:tav>
                                      </p:tavLst>
                                    </p:anim>
                                    <p:anim calcmode="lin" valueType="num">
                                      <p:cBhvr>
                                        <p:cTn id="50" dur="1000" fill="hold"/>
                                        <p:tgtEl>
                                          <p:spTgt spid="5">
                                            <p:graphicEl>
                                              <a:dgm id="{DB5B5797-7660-4B9B-B83C-7621B7C06F1D}"/>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CA051-4544-4F91-9CEB-8357005A8742}"/>
              </a:ext>
            </a:extLst>
          </p:cNvPr>
          <p:cNvSpPr>
            <a:spLocks noGrp="1"/>
          </p:cNvSpPr>
          <p:nvPr>
            <p:ph type="title"/>
          </p:nvPr>
        </p:nvSpPr>
        <p:spPr>
          <a:xfrm>
            <a:off x="2895600" y="764373"/>
            <a:ext cx="8610600" cy="1293028"/>
          </a:xfrm>
        </p:spPr>
        <p:txBody>
          <a:bodyPr>
            <a:normAutofit/>
          </a:bodyPr>
          <a:lstStyle/>
          <a:p>
            <a:r>
              <a:rPr lang="en-US" dirty="0"/>
              <a:t>Fulfilling these Requirements</a:t>
            </a:r>
            <a:br>
              <a:rPr lang="en-US" dirty="0"/>
            </a:br>
            <a:r>
              <a:rPr lang="en-US" sz="3200" dirty="0"/>
              <a:t>Maintainability</a:t>
            </a:r>
            <a:endParaRPr lang="en-US" dirty="0"/>
          </a:p>
        </p:txBody>
      </p:sp>
      <p:graphicFrame>
        <p:nvGraphicFramePr>
          <p:cNvPr id="5" name="Content Placeholder 2">
            <a:extLst>
              <a:ext uri="{FF2B5EF4-FFF2-40B4-BE49-F238E27FC236}">
                <a16:creationId xmlns:a16="http://schemas.microsoft.com/office/drawing/2014/main" id="{31949810-8EEE-4223-9CC6-BB52CAC80C11}"/>
              </a:ext>
            </a:extLst>
          </p:cNvPr>
          <p:cNvGraphicFramePr>
            <a:graphicFrameLocks noGrp="1"/>
          </p:cNvGraphicFramePr>
          <p:nvPr>
            <p:ph idx="1"/>
            <p:extLst>
              <p:ext uri="{D42A27DB-BD31-4B8C-83A1-F6EECF244321}">
                <p14:modId xmlns:p14="http://schemas.microsoft.com/office/powerpoint/2010/main" val="271719950"/>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8943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1B86730C-97C1-4D1A-80A3-7AAF2FECC7C5}"/>
                                            </p:graphicEl>
                                          </p:spTgt>
                                        </p:tgtEl>
                                        <p:attrNameLst>
                                          <p:attrName>style.visibility</p:attrName>
                                        </p:attrNameLst>
                                      </p:cBhvr>
                                      <p:to>
                                        <p:strVal val="visible"/>
                                      </p:to>
                                    </p:set>
                                    <p:animEffect transition="in" filter="fade">
                                      <p:cBhvr>
                                        <p:cTn id="7" dur="1000"/>
                                        <p:tgtEl>
                                          <p:spTgt spid="5">
                                            <p:graphicEl>
                                              <a:dgm id="{1B86730C-97C1-4D1A-80A3-7AAF2FECC7C5}"/>
                                            </p:graphicEl>
                                          </p:spTgt>
                                        </p:tgtEl>
                                      </p:cBhvr>
                                    </p:animEffect>
                                    <p:anim calcmode="lin" valueType="num">
                                      <p:cBhvr>
                                        <p:cTn id="8" dur="1000" fill="hold"/>
                                        <p:tgtEl>
                                          <p:spTgt spid="5">
                                            <p:graphicEl>
                                              <a:dgm id="{1B86730C-97C1-4D1A-80A3-7AAF2FECC7C5}"/>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1B86730C-97C1-4D1A-80A3-7AAF2FECC7C5}"/>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graphicEl>
                                              <a:dgm id="{423A0C15-124C-41CB-952D-B8B1A0D0F539}"/>
                                            </p:graphicEl>
                                          </p:spTgt>
                                        </p:tgtEl>
                                        <p:attrNameLst>
                                          <p:attrName>style.visibility</p:attrName>
                                        </p:attrNameLst>
                                      </p:cBhvr>
                                      <p:to>
                                        <p:strVal val="visible"/>
                                      </p:to>
                                    </p:set>
                                    <p:animEffect transition="in" filter="fade">
                                      <p:cBhvr>
                                        <p:cTn id="12" dur="1000"/>
                                        <p:tgtEl>
                                          <p:spTgt spid="5">
                                            <p:graphicEl>
                                              <a:dgm id="{423A0C15-124C-41CB-952D-B8B1A0D0F539}"/>
                                            </p:graphicEl>
                                          </p:spTgt>
                                        </p:tgtEl>
                                      </p:cBhvr>
                                    </p:animEffect>
                                    <p:anim calcmode="lin" valueType="num">
                                      <p:cBhvr>
                                        <p:cTn id="13" dur="1000" fill="hold"/>
                                        <p:tgtEl>
                                          <p:spTgt spid="5">
                                            <p:graphicEl>
                                              <a:dgm id="{423A0C15-124C-41CB-952D-B8B1A0D0F539}"/>
                                            </p:graphicEl>
                                          </p:spTgt>
                                        </p:tgtEl>
                                        <p:attrNameLst>
                                          <p:attrName>ppt_x</p:attrName>
                                        </p:attrNameLst>
                                      </p:cBhvr>
                                      <p:tavLst>
                                        <p:tav tm="0">
                                          <p:val>
                                            <p:strVal val="#ppt_x"/>
                                          </p:val>
                                        </p:tav>
                                        <p:tav tm="100000">
                                          <p:val>
                                            <p:strVal val="#ppt_x"/>
                                          </p:val>
                                        </p:tav>
                                      </p:tavLst>
                                    </p:anim>
                                    <p:anim calcmode="lin" valueType="num">
                                      <p:cBhvr>
                                        <p:cTn id="14" dur="1000" fill="hold"/>
                                        <p:tgtEl>
                                          <p:spTgt spid="5">
                                            <p:graphicEl>
                                              <a:dgm id="{423A0C15-124C-41CB-952D-B8B1A0D0F539}"/>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graphicEl>
                                              <a:dgm id="{4098C1A1-EC93-405F-BF48-FD2DCFDFB43F}"/>
                                            </p:graphicEl>
                                          </p:spTgt>
                                        </p:tgtEl>
                                        <p:attrNameLst>
                                          <p:attrName>style.visibility</p:attrName>
                                        </p:attrNameLst>
                                      </p:cBhvr>
                                      <p:to>
                                        <p:strVal val="visible"/>
                                      </p:to>
                                    </p:set>
                                    <p:animEffect transition="in" filter="fade">
                                      <p:cBhvr>
                                        <p:cTn id="19" dur="1000"/>
                                        <p:tgtEl>
                                          <p:spTgt spid="5">
                                            <p:graphicEl>
                                              <a:dgm id="{4098C1A1-EC93-405F-BF48-FD2DCFDFB43F}"/>
                                            </p:graphicEl>
                                          </p:spTgt>
                                        </p:tgtEl>
                                      </p:cBhvr>
                                    </p:animEffect>
                                    <p:anim calcmode="lin" valueType="num">
                                      <p:cBhvr>
                                        <p:cTn id="20" dur="1000" fill="hold"/>
                                        <p:tgtEl>
                                          <p:spTgt spid="5">
                                            <p:graphicEl>
                                              <a:dgm id="{4098C1A1-EC93-405F-BF48-FD2DCFDFB43F}"/>
                                            </p:graphicEl>
                                          </p:spTgt>
                                        </p:tgtEl>
                                        <p:attrNameLst>
                                          <p:attrName>ppt_x</p:attrName>
                                        </p:attrNameLst>
                                      </p:cBhvr>
                                      <p:tavLst>
                                        <p:tav tm="0">
                                          <p:val>
                                            <p:strVal val="#ppt_x"/>
                                          </p:val>
                                        </p:tav>
                                        <p:tav tm="100000">
                                          <p:val>
                                            <p:strVal val="#ppt_x"/>
                                          </p:val>
                                        </p:tav>
                                      </p:tavLst>
                                    </p:anim>
                                    <p:anim calcmode="lin" valueType="num">
                                      <p:cBhvr>
                                        <p:cTn id="21" dur="1000" fill="hold"/>
                                        <p:tgtEl>
                                          <p:spTgt spid="5">
                                            <p:graphicEl>
                                              <a:dgm id="{4098C1A1-EC93-405F-BF48-FD2DCFDFB43F}"/>
                                            </p:graphic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graphicEl>
                                              <a:dgm id="{7DAC8169-2EBF-4472-9E36-D78FA7C7B9C1}"/>
                                            </p:graphicEl>
                                          </p:spTgt>
                                        </p:tgtEl>
                                        <p:attrNameLst>
                                          <p:attrName>style.visibility</p:attrName>
                                        </p:attrNameLst>
                                      </p:cBhvr>
                                      <p:to>
                                        <p:strVal val="visible"/>
                                      </p:to>
                                    </p:set>
                                    <p:animEffect transition="in" filter="fade">
                                      <p:cBhvr>
                                        <p:cTn id="24" dur="1000"/>
                                        <p:tgtEl>
                                          <p:spTgt spid="5">
                                            <p:graphicEl>
                                              <a:dgm id="{7DAC8169-2EBF-4472-9E36-D78FA7C7B9C1}"/>
                                            </p:graphicEl>
                                          </p:spTgt>
                                        </p:tgtEl>
                                      </p:cBhvr>
                                    </p:animEffect>
                                    <p:anim calcmode="lin" valueType="num">
                                      <p:cBhvr>
                                        <p:cTn id="25" dur="1000" fill="hold"/>
                                        <p:tgtEl>
                                          <p:spTgt spid="5">
                                            <p:graphicEl>
                                              <a:dgm id="{7DAC8169-2EBF-4472-9E36-D78FA7C7B9C1}"/>
                                            </p:graphicEl>
                                          </p:spTgt>
                                        </p:tgtEl>
                                        <p:attrNameLst>
                                          <p:attrName>ppt_x</p:attrName>
                                        </p:attrNameLst>
                                      </p:cBhvr>
                                      <p:tavLst>
                                        <p:tav tm="0">
                                          <p:val>
                                            <p:strVal val="#ppt_x"/>
                                          </p:val>
                                        </p:tav>
                                        <p:tav tm="100000">
                                          <p:val>
                                            <p:strVal val="#ppt_x"/>
                                          </p:val>
                                        </p:tav>
                                      </p:tavLst>
                                    </p:anim>
                                    <p:anim calcmode="lin" valueType="num">
                                      <p:cBhvr>
                                        <p:cTn id="26" dur="1000" fill="hold"/>
                                        <p:tgtEl>
                                          <p:spTgt spid="5">
                                            <p:graphicEl>
                                              <a:dgm id="{7DAC8169-2EBF-4472-9E36-D78FA7C7B9C1}"/>
                                            </p:graphic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
                                            <p:graphicEl>
                                              <a:dgm id="{97FF8A1F-0AE8-4A16-90D7-C224E7CD84E7}"/>
                                            </p:graphicEl>
                                          </p:spTgt>
                                        </p:tgtEl>
                                        <p:attrNameLst>
                                          <p:attrName>style.visibility</p:attrName>
                                        </p:attrNameLst>
                                      </p:cBhvr>
                                      <p:to>
                                        <p:strVal val="visible"/>
                                      </p:to>
                                    </p:set>
                                    <p:animEffect transition="in" filter="fade">
                                      <p:cBhvr>
                                        <p:cTn id="31" dur="1000"/>
                                        <p:tgtEl>
                                          <p:spTgt spid="5">
                                            <p:graphicEl>
                                              <a:dgm id="{97FF8A1F-0AE8-4A16-90D7-C224E7CD84E7}"/>
                                            </p:graphicEl>
                                          </p:spTgt>
                                        </p:tgtEl>
                                      </p:cBhvr>
                                    </p:animEffect>
                                    <p:anim calcmode="lin" valueType="num">
                                      <p:cBhvr>
                                        <p:cTn id="32" dur="1000" fill="hold"/>
                                        <p:tgtEl>
                                          <p:spTgt spid="5">
                                            <p:graphicEl>
                                              <a:dgm id="{97FF8A1F-0AE8-4A16-90D7-C224E7CD84E7}"/>
                                            </p:graphicEl>
                                          </p:spTgt>
                                        </p:tgtEl>
                                        <p:attrNameLst>
                                          <p:attrName>ppt_x</p:attrName>
                                        </p:attrNameLst>
                                      </p:cBhvr>
                                      <p:tavLst>
                                        <p:tav tm="0">
                                          <p:val>
                                            <p:strVal val="#ppt_x"/>
                                          </p:val>
                                        </p:tav>
                                        <p:tav tm="100000">
                                          <p:val>
                                            <p:strVal val="#ppt_x"/>
                                          </p:val>
                                        </p:tav>
                                      </p:tavLst>
                                    </p:anim>
                                    <p:anim calcmode="lin" valueType="num">
                                      <p:cBhvr>
                                        <p:cTn id="33" dur="1000" fill="hold"/>
                                        <p:tgtEl>
                                          <p:spTgt spid="5">
                                            <p:graphicEl>
                                              <a:dgm id="{97FF8A1F-0AE8-4A16-90D7-C224E7CD84E7}"/>
                                            </p:graphic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graphicEl>
                                              <a:dgm id="{73CC214A-B7AC-4677-B722-CF362831229B}"/>
                                            </p:graphicEl>
                                          </p:spTgt>
                                        </p:tgtEl>
                                        <p:attrNameLst>
                                          <p:attrName>style.visibility</p:attrName>
                                        </p:attrNameLst>
                                      </p:cBhvr>
                                      <p:to>
                                        <p:strVal val="visible"/>
                                      </p:to>
                                    </p:set>
                                    <p:animEffect transition="in" filter="fade">
                                      <p:cBhvr>
                                        <p:cTn id="36" dur="1000"/>
                                        <p:tgtEl>
                                          <p:spTgt spid="5">
                                            <p:graphicEl>
                                              <a:dgm id="{73CC214A-B7AC-4677-B722-CF362831229B}"/>
                                            </p:graphicEl>
                                          </p:spTgt>
                                        </p:tgtEl>
                                      </p:cBhvr>
                                    </p:animEffect>
                                    <p:anim calcmode="lin" valueType="num">
                                      <p:cBhvr>
                                        <p:cTn id="37" dur="1000" fill="hold"/>
                                        <p:tgtEl>
                                          <p:spTgt spid="5">
                                            <p:graphicEl>
                                              <a:dgm id="{73CC214A-B7AC-4677-B722-CF362831229B}"/>
                                            </p:graphicEl>
                                          </p:spTgt>
                                        </p:tgtEl>
                                        <p:attrNameLst>
                                          <p:attrName>ppt_x</p:attrName>
                                        </p:attrNameLst>
                                      </p:cBhvr>
                                      <p:tavLst>
                                        <p:tav tm="0">
                                          <p:val>
                                            <p:strVal val="#ppt_x"/>
                                          </p:val>
                                        </p:tav>
                                        <p:tav tm="100000">
                                          <p:val>
                                            <p:strVal val="#ppt_x"/>
                                          </p:val>
                                        </p:tav>
                                      </p:tavLst>
                                    </p:anim>
                                    <p:anim calcmode="lin" valueType="num">
                                      <p:cBhvr>
                                        <p:cTn id="38" dur="1000" fill="hold"/>
                                        <p:tgtEl>
                                          <p:spTgt spid="5">
                                            <p:graphicEl>
                                              <a:dgm id="{73CC214A-B7AC-4677-B722-CF362831229B}"/>
                                            </p:graphic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5">
                                            <p:graphicEl>
                                              <a:dgm id="{C8F735AC-DF23-480E-8A08-CFC048EA5535}"/>
                                            </p:graphicEl>
                                          </p:spTgt>
                                        </p:tgtEl>
                                        <p:attrNameLst>
                                          <p:attrName>style.visibility</p:attrName>
                                        </p:attrNameLst>
                                      </p:cBhvr>
                                      <p:to>
                                        <p:strVal val="visible"/>
                                      </p:to>
                                    </p:set>
                                    <p:animEffect transition="in" filter="fade">
                                      <p:cBhvr>
                                        <p:cTn id="43" dur="1000"/>
                                        <p:tgtEl>
                                          <p:spTgt spid="5">
                                            <p:graphicEl>
                                              <a:dgm id="{C8F735AC-DF23-480E-8A08-CFC048EA5535}"/>
                                            </p:graphicEl>
                                          </p:spTgt>
                                        </p:tgtEl>
                                      </p:cBhvr>
                                    </p:animEffect>
                                    <p:anim calcmode="lin" valueType="num">
                                      <p:cBhvr>
                                        <p:cTn id="44" dur="1000" fill="hold"/>
                                        <p:tgtEl>
                                          <p:spTgt spid="5">
                                            <p:graphicEl>
                                              <a:dgm id="{C8F735AC-DF23-480E-8A08-CFC048EA5535}"/>
                                            </p:graphicEl>
                                          </p:spTgt>
                                        </p:tgtEl>
                                        <p:attrNameLst>
                                          <p:attrName>ppt_x</p:attrName>
                                        </p:attrNameLst>
                                      </p:cBhvr>
                                      <p:tavLst>
                                        <p:tav tm="0">
                                          <p:val>
                                            <p:strVal val="#ppt_x"/>
                                          </p:val>
                                        </p:tav>
                                        <p:tav tm="100000">
                                          <p:val>
                                            <p:strVal val="#ppt_x"/>
                                          </p:val>
                                        </p:tav>
                                      </p:tavLst>
                                    </p:anim>
                                    <p:anim calcmode="lin" valueType="num">
                                      <p:cBhvr>
                                        <p:cTn id="45" dur="1000" fill="hold"/>
                                        <p:tgtEl>
                                          <p:spTgt spid="5">
                                            <p:graphicEl>
                                              <a:dgm id="{C8F735AC-DF23-480E-8A08-CFC048EA5535}"/>
                                            </p:graphic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5">
                                            <p:graphicEl>
                                              <a:dgm id="{2B747C2A-4BBF-439B-B529-04EAC55F6591}"/>
                                            </p:graphicEl>
                                          </p:spTgt>
                                        </p:tgtEl>
                                        <p:attrNameLst>
                                          <p:attrName>style.visibility</p:attrName>
                                        </p:attrNameLst>
                                      </p:cBhvr>
                                      <p:to>
                                        <p:strVal val="visible"/>
                                      </p:to>
                                    </p:set>
                                    <p:animEffect transition="in" filter="fade">
                                      <p:cBhvr>
                                        <p:cTn id="48" dur="1000"/>
                                        <p:tgtEl>
                                          <p:spTgt spid="5">
                                            <p:graphicEl>
                                              <a:dgm id="{2B747C2A-4BBF-439B-B529-04EAC55F6591}"/>
                                            </p:graphicEl>
                                          </p:spTgt>
                                        </p:tgtEl>
                                      </p:cBhvr>
                                    </p:animEffect>
                                    <p:anim calcmode="lin" valueType="num">
                                      <p:cBhvr>
                                        <p:cTn id="49" dur="1000" fill="hold"/>
                                        <p:tgtEl>
                                          <p:spTgt spid="5">
                                            <p:graphicEl>
                                              <a:dgm id="{2B747C2A-4BBF-439B-B529-04EAC55F6591}"/>
                                            </p:graphicEl>
                                          </p:spTgt>
                                        </p:tgtEl>
                                        <p:attrNameLst>
                                          <p:attrName>ppt_x</p:attrName>
                                        </p:attrNameLst>
                                      </p:cBhvr>
                                      <p:tavLst>
                                        <p:tav tm="0">
                                          <p:val>
                                            <p:strVal val="#ppt_x"/>
                                          </p:val>
                                        </p:tav>
                                        <p:tav tm="100000">
                                          <p:val>
                                            <p:strVal val="#ppt_x"/>
                                          </p:val>
                                        </p:tav>
                                      </p:tavLst>
                                    </p:anim>
                                    <p:anim calcmode="lin" valueType="num">
                                      <p:cBhvr>
                                        <p:cTn id="50" dur="1000" fill="hold"/>
                                        <p:tgtEl>
                                          <p:spTgt spid="5">
                                            <p:graphicEl>
                                              <a:dgm id="{2B747C2A-4BBF-439B-B529-04EAC55F659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Two people reviewing papers together">
            <a:extLst>
              <a:ext uri="{FF2B5EF4-FFF2-40B4-BE49-F238E27FC236}">
                <a16:creationId xmlns:a16="http://schemas.microsoft.com/office/drawing/2014/main" id="{7BFBEB30-0D82-476C-940F-652D44A368F2}"/>
              </a:ext>
            </a:extLst>
          </p:cNvPr>
          <p:cNvPicPr>
            <a:picLocks noChangeAspect="1"/>
          </p:cNvPicPr>
          <p:nvPr/>
        </p:nvPicPr>
        <p:blipFill rotWithShape="1">
          <a:blip r:embed="rId2">
            <a:alphaModFix amt="50000"/>
          </a:blip>
          <a:srcRect l="14757" t="3387" r="14757" b="3387"/>
          <a:stretch/>
        </p:blipFill>
        <p:spPr>
          <a:xfrm>
            <a:off x="0" y="0"/>
            <a:ext cx="12192000" cy="6858000"/>
          </a:xfrm>
          <a:prstGeom prst="rect">
            <a:avLst/>
          </a:prstGeom>
        </p:spPr>
      </p:pic>
      <p:pic>
        <p:nvPicPr>
          <p:cNvPr id="9" name="Picture 8">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BEB63CB8-A6D7-472D-AA56-FFED7EB34CBA}"/>
              </a:ext>
            </a:extLst>
          </p:cNvPr>
          <p:cNvSpPr>
            <a:spLocks noGrp="1"/>
          </p:cNvSpPr>
          <p:nvPr>
            <p:ph type="title"/>
          </p:nvPr>
        </p:nvSpPr>
        <p:spPr>
          <a:xfrm>
            <a:off x="1371600" y="2237173"/>
            <a:ext cx="9448800" cy="2602062"/>
          </a:xfrm>
        </p:spPr>
        <p:txBody>
          <a:bodyPr vert="horz" lIns="91440" tIns="45720" rIns="91440" bIns="45720" rtlCol="0" anchor="b">
            <a:normAutofit/>
          </a:bodyPr>
          <a:lstStyle/>
          <a:p>
            <a:pPr algn="l"/>
            <a:r>
              <a:rPr lang="en-US" sz="6000" dirty="0"/>
              <a:t>Software Design</a:t>
            </a:r>
          </a:p>
        </p:txBody>
      </p:sp>
    </p:spTree>
    <p:extLst>
      <p:ext uri="{BB962C8B-B14F-4D97-AF65-F5344CB8AC3E}">
        <p14:creationId xmlns:p14="http://schemas.microsoft.com/office/powerpoint/2010/main" val="180732547"/>
      </p:ext>
    </p:extLst>
  </p:cSld>
  <p:clrMapOvr>
    <a:masterClrMapping/>
  </p:clrMapOvr>
  <p:transition spd="slow">
    <p:wipe/>
  </p:transition>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3.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1043</Words>
  <Application>Microsoft Office PowerPoint</Application>
  <PresentationFormat>Widescreen</PresentationFormat>
  <Paragraphs>179</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Century Gothic</vt:lpstr>
      <vt:lpstr>Vapor Trail</vt:lpstr>
      <vt:lpstr>The Coronavirus Pandemic System Integrated Control </vt:lpstr>
      <vt:lpstr>WHAT IS THE CPSIC?</vt:lpstr>
      <vt:lpstr>Requirements</vt:lpstr>
      <vt:lpstr>CPSIC Functional Requirements</vt:lpstr>
      <vt:lpstr>CPSIC NON-Functional Requirements</vt:lpstr>
      <vt:lpstr>Fulfilling These Requirements Security</vt:lpstr>
      <vt:lpstr>Fulfilling these Requirements Availability</vt:lpstr>
      <vt:lpstr>Fulfilling these Requirements Maintainability</vt:lpstr>
      <vt:lpstr>Software Design</vt:lpstr>
      <vt:lpstr>Class Designs</vt:lpstr>
      <vt:lpstr>Class Designs</vt:lpstr>
      <vt:lpstr>Schedule</vt:lpstr>
      <vt:lpstr>PersonnelSchedule</vt:lpstr>
      <vt:lpstr>Report</vt:lpstr>
      <vt:lpstr>Appointmentslot</vt:lpstr>
      <vt:lpstr>Personnel</vt:lpstr>
      <vt:lpstr>Appointment</vt:lpstr>
      <vt:lpstr>Visit</vt:lpstr>
      <vt:lpstr>Invoice</vt:lpstr>
      <vt:lpstr>Payment</vt:lpstr>
      <vt:lpstr>Patient</vt:lpstr>
      <vt:lpstr>TestResult</vt:lpstr>
      <vt:lpstr>Test</vt:lpstr>
      <vt:lpstr>Class Relationships</vt:lpstr>
      <vt:lpstr>Class Relationships</vt:lpstr>
      <vt:lpstr>Class Relationships</vt:lpstr>
      <vt:lpstr>Class Relationships</vt:lpstr>
      <vt:lpstr>Use Cases</vt:lpstr>
      <vt:lpstr>Use Cases</vt:lpstr>
      <vt:lpstr>Packages</vt:lpstr>
      <vt:lpstr>Executables</vt:lpstr>
      <vt:lpstr>Executable Release: Setting a Personnel’s schedule</vt:lpstr>
      <vt:lpstr>Executable Release: Booking Appointments </vt:lpstr>
      <vt:lpstr>Executable Release: Recording a Visit </vt:lpstr>
      <vt:lpstr>Executable Release: Creating Invoices and Payments </vt:lpstr>
      <vt:lpstr>Executable Release: Login System </vt:lpstr>
      <vt:lpstr>Executable Release: Generating Reports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2020-04-28T14:33:04Z</dcterms:created>
  <dcterms:modified xsi:type="dcterms:W3CDTF">2020-04-28T14:42:26Z</dcterms:modified>
</cp:coreProperties>
</file>