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84920" y="1922637"/>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 </a:t>
            </a:r>
            <a:r>
              <a:rPr lang="en-GB" sz="1070" b="1" dirty="0"/>
              <a:t>Big Mountain Resort with the access to 105 trails attracts about 350,000 visitors per year for skiing and snowboarding. With the strategy of charging market premium, the company is investigating the strategies to improve its market positions, cutting costs, and charging a different ticket price to increase its revenue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1071" b="1" dirty="0"/>
              <a:t>The net profit of the company is to increase by 10% in the next year.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dirty="0"/>
              <a:t>&gt;The focus will be on the find the good ticket price or new initiatives to cut the operating costs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succeeding?&gt;The constraints are that the company </a:t>
            </a:r>
            <a:r>
              <a:rPr lang="en-AU" sz="1070" b="1" dirty="0"/>
              <a:t>may not be able to charge a too high price on the tickets. Some of the operating costs may not be able to cut down. There are limitations on what the company can do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marL="0" marR="0" lvl="0" indent="0" algn="l" rtl="0">
              <a:lnSpc>
                <a:spcPct val="100000"/>
              </a:lnSpc>
              <a:spcBef>
                <a:spcPts val="0"/>
              </a:spcBef>
              <a:spcAft>
                <a:spcPts val="0"/>
              </a:spcAft>
              <a:buNone/>
            </a:pPr>
            <a:r>
              <a:rPr lang="en-AU" sz="1070" b="1" dirty="0"/>
              <a:t>Form the data given, the following variables are important: </a:t>
            </a:r>
          </a:p>
          <a:p>
            <a:pPr marL="0" marR="0" lvl="0" indent="0" algn="l" rtl="0">
              <a:lnSpc>
                <a:spcPct val="100000"/>
              </a:lnSpc>
              <a:spcBef>
                <a:spcPts val="0"/>
              </a:spcBef>
              <a:spcAft>
                <a:spcPts val="0"/>
              </a:spcAft>
              <a:buNone/>
            </a:pPr>
            <a:r>
              <a:rPr lang="en-AU" sz="1070" b="1" i="0" u="none" strike="noStrike" cap="none" dirty="0" err="1">
                <a:solidFill>
                  <a:srgbClr val="000000"/>
                </a:solidFill>
                <a:latin typeface="Arial"/>
                <a:ea typeface="Arial"/>
                <a:cs typeface="Arial"/>
                <a:sym typeface="Arial"/>
              </a:rPr>
              <a:t>AdultWeekday</a:t>
            </a:r>
            <a:r>
              <a:rPr lang="en-AU" sz="1070" b="1" dirty="0"/>
              <a:t>, </a:t>
            </a:r>
            <a:r>
              <a:rPr lang="en-AU" sz="1070" b="1" dirty="0" err="1"/>
              <a:t>AdultWeekend</a:t>
            </a:r>
            <a:r>
              <a:rPr lang="en-AU" sz="1070" b="1" dirty="0"/>
              <a:t>, as well as the different numbers skiing such as </a:t>
            </a:r>
            <a:r>
              <a:rPr lang="en-AU" sz="1070" b="1" dirty="0" err="1"/>
              <a:t>quad,triple</a:t>
            </a:r>
            <a:r>
              <a:rPr lang="en-AU" sz="1070" b="1" dirty="0"/>
              <a:t>, double, surface, </a:t>
            </a:r>
            <a:r>
              <a:rPr lang="en-AU" sz="1070" b="1" dirty="0" err="1"/>
              <a:t>total_chairs</a:t>
            </a:r>
            <a:r>
              <a:rPr lang="en-AU" sz="1070" b="1" dirty="0"/>
              <a:t>. </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4019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&gt;Key stakeholders should be the </a:t>
            </a:r>
            <a:r>
              <a:rPr lang="en-AU" sz="1100" b="1" i="0" u="none" strike="noStrike" cap="none" dirty="0">
                <a:solidFill>
                  <a:srgbClr val="000000"/>
                </a:solidFill>
                <a:latin typeface="Arial"/>
                <a:ea typeface="Arial"/>
                <a:cs typeface="Arial"/>
                <a:sym typeface="Arial"/>
              </a:rPr>
              <a:t>CEO, CFO, and the head of the marketing department, the head of the operating department Fleet Collective, the key shareholders of the investment interest, and the </a:t>
            </a:r>
            <a:r>
              <a:rPr lang="en-GB" sz="1100" dirty="0"/>
              <a:t>Alesha Eisen, the Database Manager</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8116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&lt;What is the business problem </a:t>
            </a:r>
            <a:r>
              <a:rPr lang="en-AU" b="1" dirty="0"/>
              <a:t>you</a:t>
            </a:r>
            <a:r>
              <a:rPr lang="en-AU" sz="1400" b="1" i="0" u="none" strike="noStrike" cap="none" dirty="0">
                <a:solidFill>
                  <a:srgbClr val="000000"/>
                </a:solidFill>
                <a:latin typeface="Arial"/>
                <a:ea typeface="Arial"/>
                <a:cs typeface="Arial"/>
                <a:sym typeface="Arial"/>
              </a:rPr>
              <a:t> are investigating? (Use SMART principles)&gt;how can the Big Mountain Resort change its pricing strategy as well as cutting the operating costs to increase its net profit by 10% during the next year.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xue Xue</cp:lastModifiedBy>
  <cp:revision>1</cp:revision>
  <dcterms:modified xsi:type="dcterms:W3CDTF">2023-04-04T22:58:08Z</dcterms:modified>
</cp:coreProperties>
</file>