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勝 増子" initials="宇勝" lastIdx="1" clrIdx="0">
    <p:extLst>
      <p:ext uri="{19B8F6BF-5375-455C-9EA6-DF929625EA0E}">
        <p15:presenceInfo xmlns:p15="http://schemas.microsoft.com/office/powerpoint/2012/main" userId="S-1-5-21-1190861429-325615176-1097073633-1115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65" d="100"/>
          <a:sy n="65" d="100"/>
        </p:scale>
        <p:origin x="2467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305C5-77AD-400A-9B86-B3063EBEC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4D73E4-210C-4D8A-AE3F-84AAC307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C1457-9B77-4E7A-8157-D87AD0A9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B2137B-1194-4472-B7F0-77386DC9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34B487-7390-4B34-92A2-8432B437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92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AF27-B70C-4B1E-91FE-88D5F9A4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D31968-FC56-42CA-A608-7E6A9B01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2B0866-85D8-4F44-9A50-FC162A24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E595D3-A831-4C50-A975-57875D86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500E2-2088-4194-A4D4-113C92D2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5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95EDA5-A468-4D6A-BD0B-C6A5F46C6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BBA760-5643-42E7-A55E-94650DA4A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997B1-1413-4CCD-8C9B-35862420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037B5-80C9-470E-B0CB-8D4CA7E1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07BDE-F035-42CA-848A-FE758B84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04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32614-4B1A-491E-858A-7856CF5D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0F9A8-5633-4578-970E-4B06D9B6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157660-DE48-4565-89EA-8C066378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B504C-C2A7-435F-A079-29402C80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D9D44D-9F78-4223-A242-3338B5A4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44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1A11A1-80E7-494C-9C4C-CA7E10F6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71DB8B-0F6D-4E78-840A-801D530E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B78756-55D6-4E1E-8E3A-24AC0EF1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A30C49-9E94-4B27-9C08-7A2B76BC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5F81A4-1193-4364-8E65-CEBE9825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95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5D886-C56A-4F27-80B6-F437BF97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2361-130F-4C8A-B3A9-4AF3515B8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7B0E23-F022-4629-B6C8-5CB8B27E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F4AC23-A70C-4609-9450-0F58DE5B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A2515E-6C3C-4E12-A18C-159DB1B4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FD6A7-95F9-4FD3-B8CA-F9A6E126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45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5B21AD-3ACC-4D4E-8909-8AF217EF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AA62F6-8084-47C4-86C8-3BF34638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F8450E-6610-4BD4-B614-38BF8202A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A631C5-0A67-4D56-8661-86899C983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81E8DE-DD86-4AFB-AD5B-094C0068D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707018-93C2-42FB-B141-DC17C844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CA32D9-B614-4EA1-8B6C-723A370F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BA9270-A3A5-4050-885F-CDD98293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41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EAC7B-742B-403E-B5DB-2521D7B3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4C9ABA-AF9A-41CA-B2E7-0FC26B42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15205C-EFB8-4E7E-A802-E77B937E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5E3DF6-ACC5-4A9E-82E0-A5D78EE0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2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D76F5-3EBC-41C0-BF13-D42498C7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07438B-D5B2-4373-B1A2-AC78D5BD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ABE3B8-8DCD-42A5-9129-23E053EA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36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67B13-2A3F-499A-9E9F-832515A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E93D4-ED0B-45DB-B964-56D83E5D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3ECC80-A044-4BAD-9729-FDBE40CA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3889A1-64DA-44CA-A061-9ADA23F2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7D0F6-EC46-444F-AA0D-1570126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B867EA-96A2-43D8-BBF2-21F261CD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83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A9375-B0E0-46C9-86CB-34C7F3D0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F81E44-F4BC-416F-9326-6B1F960CE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C72E2A-382A-4AFF-961A-0C2F0B71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F30D9-8E49-44E1-B16B-67171743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07A12-9843-41F5-B436-30B95DAE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98856-223A-494C-A31C-70D9E8CE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3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45885E-E4CD-4D90-AD90-BA298C81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2BD57F-1B05-4CF6-ACED-B38B06156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4725A-566D-409F-A30E-8C9F5BC79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C710-E3AF-493D-A430-7B026F9CAF1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C0927-8E85-445E-B675-4BAC31F98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2379DB-E23D-4F2B-B54A-7EA6B8F63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CD6C-BB4F-472E-8C53-8A5BFF260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6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88560F5-FA3D-48F4-B5A4-E6A5DE86741C}"/>
              </a:ext>
            </a:extLst>
          </p:cNvPr>
          <p:cNvSpPr/>
          <p:nvPr/>
        </p:nvSpPr>
        <p:spPr>
          <a:xfrm>
            <a:off x="0" y="1559973"/>
            <a:ext cx="6858000" cy="3734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/>
              <a:t>掲示板</a:t>
            </a:r>
            <a:endParaRPr kumimoji="1" lang="en-US" altLang="ja-JP" sz="4800" dirty="0"/>
          </a:p>
          <a:p>
            <a:pPr algn="ctr"/>
            <a:r>
              <a:rPr kumimoji="1" lang="ja-JP" altLang="en-US" sz="4800" dirty="0"/>
              <a:t>概要</a:t>
            </a:r>
            <a:endParaRPr kumimoji="1" lang="en-US" altLang="ja-JP" sz="4800" dirty="0"/>
          </a:p>
          <a:p>
            <a:pPr algn="ctr"/>
            <a:r>
              <a:rPr kumimoji="1" lang="ja-JP" altLang="en-US" sz="4800" dirty="0"/>
              <a:t>ルール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F52C115-E51C-4EA9-8384-85F2D4AE6E42}"/>
              </a:ext>
            </a:extLst>
          </p:cNvPr>
          <p:cNvSpPr/>
          <p:nvPr/>
        </p:nvSpPr>
        <p:spPr>
          <a:xfrm>
            <a:off x="6058624" y="295257"/>
            <a:ext cx="677842" cy="63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ico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37E332-CAC7-4D36-BF0E-82FFFB83477E}"/>
              </a:ext>
            </a:extLst>
          </p:cNvPr>
          <p:cNvSpPr/>
          <p:nvPr/>
        </p:nvSpPr>
        <p:spPr>
          <a:xfrm>
            <a:off x="374015" y="295259"/>
            <a:ext cx="1362187" cy="64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掲示板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B5DA7B-162B-4545-A2A3-1F97E4092E65}"/>
              </a:ext>
            </a:extLst>
          </p:cNvPr>
          <p:cNvSpPr/>
          <p:nvPr/>
        </p:nvSpPr>
        <p:spPr>
          <a:xfrm>
            <a:off x="4279377" y="295259"/>
            <a:ext cx="1362187" cy="638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C13F08F-3C33-4555-942B-87512B7966B9}"/>
              </a:ext>
            </a:extLst>
          </p:cNvPr>
          <p:cNvSpPr/>
          <p:nvPr/>
        </p:nvSpPr>
        <p:spPr>
          <a:xfrm>
            <a:off x="2326696" y="295258"/>
            <a:ext cx="1362187" cy="63841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LOGO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0C3ABB-11E6-447F-81FF-84F42A465DAE}"/>
              </a:ext>
            </a:extLst>
          </p:cNvPr>
          <p:cNvSpPr/>
          <p:nvPr/>
        </p:nvSpPr>
        <p:spPr>
          <a:xfrm>
            <a:off x="914400" y="10799180"/>
            <a:ext cx="1412296" cy="6597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LINE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D6C826-11FC-4A70-87B1-14DBEA470FF8}"/>
              </a:ext>
            </a:extLst>
          </p:cNvPr>
          <p:cNvSpPr/>
          <p:nvPr/>
        </p:nvSpPr>
        <p:spPr>
          <a:xfrm>
            <a:off x="2761281" y="10799179"/>
            <a:ext cx="1412296" cy="6597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Instagram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5C7A5A55-0A18-49E5-9BF7-731EEA3D0BE3}"/>
              </a:ext>
            </a:extLst>
          </p:cNvPr>
          <p:cNvSpPr/>
          <p:nvPr/>
        </p:nvSpPr>
        <p:spPr>
          <a:xfrm>
            <a:off x="4608163" y="10799179"/>
            <a:ext cx="1412296" cy="6597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Twitter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89EC7DB-C5D2-4F93-8DBB-D11FE70DC0C5}"/>
              </a:ext>
            </a:extLst>
          </p:cNvPr>
          <p:cNvSpPr txBox="1"/>
          <p:nvPr/>
        </p:nvSpPr>
        <p:spPr>
          <a:xfrm>
            <a:off x="2722852" y="11822668"/>
            <a:ext cx="141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©Copyright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DD47682-D5E9-4562-B6B7-068D974CE20E}"/>
              </a:ext>
            </a:extLst>
          </p:cNvPr>
          <p:cNvSpPr/>
          <p:nvPr/>
        </p:nvSpPr>
        <p:spPr>
          <a:xfrm>
            <a:off x="0" y="5410200"/>
            <a:ext cx="2722852" cy="5221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ジャンル分け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7FECAA-EF0D-417C-867C-34A36F033924}"/>
              </a:ext>
            </a:extLst>
          </p:cNvPr>
          <p:cNvSpPr/>
          <p:nvPr/>
        </p:nvSpPr>
        <p:spPr>
          <a:xfrm>
            <a:off x="2926080" y="5410200"/>
            <a:ext cx="3931920" cy="5221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最近の投稿があった物一覧</a:t>
            </a:r>
          </a:p>
        </p:txBody>
      </p:sp>
    </p:spTree>
    <p:extLst>
      <p:ext uri="{BB962C8B-B14F-4D97-AF65-F5344CB8AC3E}">
        <p14:creationId xmlns:p14="http://schemas.microsoft.com/office/powerpoint/2010/main" val="13708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88560F5-FA3D-48F4-B5A4-E6A5DE86741C}"/>
              </a:ext>
            </a:extLst>
          </p:cNvPr>
          <p:cNvSpPr/>
          <p:nvPr/>
        </p:nvSpPr>
        <p:spPr>
          <a:xfrm>
            <a:off x="-14437" y="3660656"/>
            <a:ext cx="6858000" cy="3734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F52C115-E51C-4EA9-8384-85F2D4AE6E42}"/>
              </a:ext>
            </a:extLst>
          </p:cNvPr>
          <p:cNvSpPr/>
          <p:nvPr/>
        </p:nvSpPr>
        <p:spPr>
          <a:xfrm>
            <a:off x="6058624" y="295257"/>
            <a:ext cx="677842" cy="63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ico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37E332-CAC7-4D36-BF0E-82FFFB83477E}"/>
              </a:ext>
            </a:extLst>
          </p:cNvPr>
          <p:cNvSpPr/>
          <p:nvPr/>
        </p:nvSpPr>
        <p:spPr>
          <a:xfrm>
            <a:off x="374015" y="295259"/>
            <a:ext cx="1362187" cy="64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B5DA7B-162B-4545-A2A3-1F97E4092E65}"/>
              </a:ext>
            </a:extLst>
          </p:cNvPr>
          <p:cNvSpPr/>
          <p:nvPr/>
        </p:nvSpPr>
        <p:spPr>
          <a:xfrm>
            <a:off x="4279377" y="295259"/>
            <a:ext cx="1362187" cy="638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C13F08F-3C33-4555-942B-87512B7966B9}"/>
              </a:ext>
            </a:extLst>
          </p:cNvPr>
          <p:cNvSpPr/>
          <p:nvPr/>
        </p:nvSpPr>
        <p:spPr>
          <a:xfrm>
            <a:off x="2326696" y="295258"/>
            <a:ext cx="1362187" cy="63841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LOGO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A92D64D-70BF-4B1D-91B2-46EBDB6B84D9}"/>
              </a:ext>
            </a:extLst>
          </p:cNvPr>
          <p:cNvSpPr/>
          <p:nvPr/>
        </p:nvSpPr>
        <p:spPr>
          <a:xfrm>
            <a:off x="923110" y="4022394"/>
            <a:ext cx="4396747" cy="1493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質問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18318EC-B66E-4FBC-B06B-1D94C16F8966}"/>
              </a:ext>
            </a:extLst>
          </p:cNvPr>
          <p:cNvSpPr/>
          <p:nvPr/>
        </p:nvSpPr>
        <p:spPr>
          <a:xfrm>
            <a:off x="919858" y="4010196"/>
            <a:ext cx="681094" cy="6506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ico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BD5440-AF65-4F9F-A6FB-05EEF6AFDC40}"/>
              </a:ext>
            </a:extLst>
          </p:cNvPr>
          <p:cNvSpPr/>
          <p:nvPr/>
        </p:nvSpPr>
        <p:spPr>
          <a:xfrm>
            <a:off x="923109" y="5784112"/>
            <a:ext cx="4396747" cy="406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返信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913B7F1-5373-4C80-B8EE-9FAD8D502FFA}"/>
              </a:ext>
            </a:extLst>
          </p:cNvPr>
          <p:cNvSpPr/>
          <p:nvPr/>
        </p:nvSpPr>
        <p:spPr>
          <a:xfrm>
            <a:off x="923108" y="6518919"/>
            <a:ext cx="4396747" cy="406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返信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539745F-847B-4E3B-BFAF-F28EA5F11C66}"/>
              </a:ext>
            </a:extLst>
          </p:cNvPr>
          <p:cNvSpPr/>
          <p:nvPr/>
        </p:nvSpPr>
        <p:spPr>
          <a:xfrm>
            <a:off x="934295" y="4757818"/>
            <a:ext cx="1362187" cy="513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Like 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AA03958-B59F-4520-B648-184075667103}"/>
              </a:ext>
            </a:extLst>
          </p:cNvPr>
          <p:cNvSpPr/>
          <p:nvPr/>
        </p:nvSpPr>
        <p:spPr>
          <a:xfrm>
            <a:off x="3957668" y="5013957"/>
            <a:ext cx="1362187" cy="513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20xx/xx/xx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9237A7-CB31-429F-AE7A-55EC30B965D6}"/>
              </a:ext>
            </a:extLst>
          </p:cNvPr>
          <p:cNvSpPr txBox="1"/>
          <p:nvPr/>
        </p:nvSpPr>
        <p:spPr>
          <a:xfrm>
            <a:off x="2722852" y="11822668"/>
            <a:ext cx="141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©Copyright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C8FC94-A667-4D86-B1F0-9B5C0E8FAED5}"/>
              </a:ext>
            </a:extLst>
          </p:cNvPr>
          <p:cNvSpPr/>
          <p:nvPr/>
        </p:nvSpPr>
        <p:spPr>
          <a:xfrm>
            <a:off x="5489967" y="4005237"/>
            <a:ext cx="274320" cy="33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✓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22376A-136B-4083-8ABF-4DD158EDFC91}"/>
              </a:ext>
            </a:extLst>
          </p:cNvPr>
          <p:cNvSpPr txBox="1"/>
          <p:nvPr/>
        </p:nvSpPr>
        <p:spPr>
          <a:xfrm>
            <a:off x="4666460" y="36862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匿名切り替えボタン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D082826-5B49-4963-B82A-017B5AF468A0}"/>
              </a:ext>
            </a:extLst>
          </p:cNvPr>
          <p:cNvSpPr/>
          <p:nvPr/>
        </p:nvSpPr>
        <p:spPr>
          <a:xfrm>
            <a:off x="934295" y="1341120"/>
            <a:ext cx="4844429" cy="1794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ジャンル分けか最近更新があった投稿一覧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77840C-032F-47F4-9B4E-B82557623C6E}"/>
              </a:ext>
            </a:extLst>
          </p:cNvPr>
          <p:cNvSpPr/>
          <p:nvPr/>
        </p:nvSpPr>
        <p:spPr>
          <a:xfrm>
            <a:off x="0" y="7826559"/>
            <a:ext cx="6858000" cy="3734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79C6DBF-4E9C-422E-A3CB-C49AC15D2DCE}"/>
              </a:ext>
            </a:extLst>
          </p:cNvPr>
          <p:cNvSpPr/>
          <p:nvPr/>
        </p:nvSpPr>
        <p:spPr>
          <a:xfrm>
            <a:off x="871052" y="8200495"/>
            <a:ext cx="4396747" cy="1493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質問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BBD656D-EEDC-4AA7-8ECB-B5EF834A7A6E}"/>
              </a:ext>
            </a:extLst>
          </p:cNvPr>
          <p:cNvSpPr/>
          <p:nvPr/>
        </p:nvSpPr>
        <p:spPr>
          <a:xfrm>
            <a:off x="867800" y="8188297"/>
            <a:ext cx="681094" cy="6506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ico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ADA6264-0BE6-4C0C-B428-F771682CA9CB}"/>
              </a:ext>
            </a:extLst>
          </p:cNvPr>
          <p:cNvSpPr/>
          <p:nvPr/>
        </p:nvSpPr>
        <p:spPr>
          <a:xfrm>
            <a:off x="871051" y="9962213"/>
            <a:ext cx="4396747" cy="406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返信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79AD3AB-A442-4BD1-9ED8-F03164EEC67A}"/>
              </a:ext>
            </a:extLst>
          </p:cNvPr>
          <p:cNvSpPr/>
          <p:nvPr/>
        </p:nvSpPr>
        <p:spPr>
          <a:xfrm>
            <a:off x="871050" y="10697020"/>
            <a:ext cx="4396747" cy="406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返信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E807EB6-B4DE-4661-B0C0-DAA6C65EACDF}"/>
              </a:ext>
            </a:extLst>
          </p:cNvPr>
          <p:cNvSpPr/>
          <p:nvPr/>
        </p:nvSpPr>
        <p:spPr>
          <a:xfrm>
            <a:off x="867800" y="9192058"/>
            <a:ext cx="1362187" cy="513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Like </a:t>
            </a:r>
            <a:endParaRPr kumimoji="1" lang="ja-JP" altLang="en-US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CB355017-D4B2-4B87-A4CF-FF086B544C4F}"/>
              </a:ext>
            </a:extLst>
          </p:cNvPr>
          <p:cNvSpPr/>
          <p:nvPr/>
        </p:nvSpPr>
        <p:spPr>
          <a:xfrm>
            <a:off x="3905610" y="9192058"/>
            <a:ext cx="1362187" cy="513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20xx/xx/xx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772C54B-5A08-42FF-83C4-8EF827CD8884}"/>
              </a:ext>
            </a:extLst>
          </p:cNvPr>
          <p:cNvSpPr/>
          <p:nvPr/>
        </p:nvSpPr>
        <p:spPr>
          <a:xfrm>
            <a:off x="5437909" y="8183338"/>
            <a:ext cx="274320" cy="33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✓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2141FFE-CB9C-4677-A657-89D6FEB0978E}"/>
              </a:ext>
            </a:extLst>
          </p:cNvPr>
          <p:cNvSpPr txBox="1"/>
          <p:nvPr/>
        </p:nvSpPr>
        <p:spPr>
          <a:xfrm>
            <a:off x="4614402" y="7864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匿名切り替えボタン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893AC33-C130-43E5-8E59-BCD99DEDA97B}"/>
              </a:ext>
            </a:extLst>
          </p:cNvPr>
          <p:cNvSpPr/>
          <p:nvPr/>
        </p:nvSpPr>
        <p:spPr>
          <a:xfrm>
            <a:off x="2222239" y="3201744"/>
            <a:ext cx="2049390" cy="410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タイムライン</a:t>
            </a:r>
          </a:p>
        </p:txBody>
      </p:sp>
    </p:spTree>
    <p:extLst>
      <p:ext uri="{BB962C8B-B14F-4D97-AF65-F5344CB8AC3E}">
        <p14:creationId xmlns:p14="http://schemas.microsoft.com/office/powerpoint/2010/main" val="335971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65</Words>
  <Application>Microsoft Office PowerPoint</Application>
  <PresentationFormat>ワイド画面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Colers</dc:title>
  <dc:creator>増子 宇勝</dc:creator>
  <cp:lastModifiedBy>田中 直希</cp:lastModifiedBy>
  <cp:revision>8</cp:revision>
  <dcterms:created xsi:type="dcterms:W3CDTF">2022-06-07T03:45:50Z</dcterms:created>
  <dcterms:modified xsi:type="dcterms:W3CDTF">2022-06-10T05:02:57Z</dcterms:modified>
</cp:coreProperties>
</file>