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4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5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6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7.xml" ContentType="application/vnd.openxmlformats-officedocument.theme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899" r:id="rId5"/>
    <p:sldMasterId id="2147483971" r:id="rId6"/>
    <p:sldMasterId id="2147483975" r:id="rId7"/>
    <p:sldMasterId id="2147483989" r:id="rId8"/>
    <p:sldMasterId id="2147484001" r:id="rId9"/>
    <p:sldMasterId id="2147483962" r:id="rId10"/>
    <p:sldMasterId id="2147483908" r:id="rId11"/>
    <p:sldMasterId id="2147483852" r:id="rId12"/>
  </p:sldMasterIdLst>
  <p:notesMasterIdLst>
    <p:notesMasterId r:id="rId36"/>
  </p:notesMasterIdLst>
  <p:handoutMasterIdLst>
    <p:handoutMasterId r:id="rId37"/>
  </p:handoutMasterIdLst>
  <p:sldIdLst>
    <p:sldId id="297" r:id="rId13"/>
    <p:sldId id="300" r:id="rId14"/>
    <p:sldId id="305" r:id="rId15"/>
    <p:sldId id="302" r:id="rId16"/>
    <p:sldId id="306" r:id="rId17"/>
    <p:sldId id="326" r:id="rId18"/>
    <p:sldId id="319" r:id="rId19"/>
    <p:sldId id="307" r:id="rId20"/>
    <p:sldId id="322" r:id="rId21"/>
    <p:sldId id="304" r:id="rId22"/>
    <p:sldId id="314" r:id="rId23"/>
    <p:sldId id="309" r:id="rId24"/>
    <p:sldId id="308" r:id="rId25"/>
    <p:sldId id="310" r:id="rId26"/>
    <p:sldId id="325" r:id="rId27"/>
    <p:sldId id="312" r:id="rId28"/>
    <p:sldId id="327" r:id="rId29"/>
    <p:sldId id="311" r:id="rId30"/>
    <p:sldId id="330" r:id="rId31"/>
    <p:sldId id="328" r:id="rId32"/>
    <p:sldId id="316" r:id="rId33"/>
    <p:sldId id="323" r:id="rId34"/>
    <p:sldId id="298" r:id="rId3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発表資料" id="{C71CED66-9F75-40E5-BA19-E1333DDCA181}">
          <p14:sldIdLst>
            <p14:sldId id="297"/>
            <p14:sldId id="300"/>
            <p14:sldId id="305"/>
            <p14:sldId id="302"/>
            <p14:sldId id="306"/>
            <p14:sldId id="326"/>
            <p14:sldId id="319"/>
            <p14:sldId id="307"/>
            <p14:sldId id="322"/>
            <p14:sldId id="304"/>
            <p14:sldId id="314"/>
            <p14:sldId id="309"/>
            <p14:sldId id="308"/>
            <p14:sldId id="310"/>
            <p14:sldId id="325"/>
            <p14:sldId id="312"/>
            <p14:sldId id="327"/>
            <p14:sldId id="311"/>
            <p14:sldId id="330"/>
            <p14:sldId id="328"/>
            <p14:sldId id="316"/>
            <p14:sldId id="323"/>
            <p14:sldId id="29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FF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B6B6B"/>
    <a:srgbClr val="050D24"/>
    <a:srgbClr val="2E404D"/>
    <a:srgbClr val="050D0F"/>
    <a:srgbClr val="F8F8F8"/>
    <a:srgbClr val="070F26"/>
    <a:srgbClr val="3B486F"/>
    <a:srgbClr val="1D264D"/>
    <a:srgbClr val="3B3B3B"/>
    <a:srgbClr val="1C1C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E25E649-3F16-4E02-A733-19D2CDBF48F0}" styleName="中間スタイル 3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スタイル (中間)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06799F8-075E-4A3A-A7F6-7FBC6576F1A4}" styleName="テーマ スタイル 2 - アクセント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テーマ スタイル 2 - アクセント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スタイル (淡色)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7853C-536D-4A76-A0AE-DD22124D55A5}" styleName="テーマ スタイル 1 - アクセント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77624" autoAdjust="0"/>
  </p:normalViewPr>
  <p:slideViewPr>
    <p:cSldViewPr snapToGrid="0" snapToObjects="1">
      <p:cViewPr>
        <p:scale>
          <a:sx n="66" d="100"/>
          <a:sy n="66" d="100"/>
        </p:scale>
        <p:origin x="678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60" d="100"/>
        <a:sy n="16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86" d="100"/>
          <a:sy n="86" d="100"/>
        </p:scale>
        <p:origin x="386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26" Type="http://schemas.openxmlformats.org/officeDocument/2006/relationships/slide" Target="slides/slide14.xml"/><Relationship Id="rId39" Type="http://schemas.openxmlformats.org/officeDocument/2006/relationships/presProps" Target="presProps.xml"/><Relationship Id="rId21" Type="http://schemas.openxmlformats.org/officeDocument/2006/relationships/slide" Target="slides/slide9.xml"/><Relationship Id="rId34" Type="http://schemas.openxmlformats.org/officeDocument/2006/relationships/slide" Target="slides/slide22.xml"/><Relationship Id="rId42" Type="http://schemas.openxmlformats.org/officeDocument/2006/relationships/tableStyles" Target="tableStyles.xml"/><Relationship Id="rId7" Type="http://schemas.openxmlformats.org/officeDocument/2006/relationships/slideMaster" Target="slideMasters/slideMaster3.xml"/><Relationship Id="rId2" Type="http://schemas.openxmlformats.org/officeDocument/2006/relationships/customXml" Target="../customXml/item2.xml"/><Relationship Id="rId16" Type="http://schemas.openxmlformats.org/officeDocument/2006/relationships/slide" Target="slides/slide4.xml"/><Relationship Id="rId20" Type="http://schemas.openxmlformats.org/officeDocument/2006/relationships/slide" Target="slides/slide8.xml"/><Relationship Id="rId29" Type="http://schemas.openxmlformats.org/officeDocument/2006/relationships/slide" Target="slides/slide17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Master" Target="slideMasters/slideMaster7.xml"/><Relationship Id="rId24" Type="http://schemas.openxmlformats.org/officeDocument/2006/relationships/slide" Target="slides/slide12.xml"/><Relationship Id="rId32" Type="http://schemas.openxmlformats.org/officeDocument/2006/relationships/slide" Target="slides/slide20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3.xml"/><Relationship Id="rId23" Type="http://schemas.openxmlformats.org/officeDocument/2006/relationships/slide" Target="slides/slide11.xml"/><Relationship Id="rId28" Type="http://schemas.openxmlformats.org/officeDocument/2006/relationships/slide" Target="slides/slide16.xml"/><Relationship Id="rId36" Type="http://schemas.openxmlformats.org/officeDocument/2006/relationships/notesMaster" Target="notesMasters/notesMaster1.xml"/><Relationship Id="rId10" Type="http://schemas.openxmlformats.org/officeDocument/2006/relationships/slideMaster" Target="slideMasters/slideMaster6.xml"/><Relationship Id="rId19" Type="http://schemas.openxmlformats.org/officeDocument/2006/relationships/slide" Target="slides/slide7.xml"/><Relationship Id="rId31" Type="http://schemas.openxmlformats.org/officeDocument/2006/relationships/slide" Target="slides/slide19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5.xml"/><Relationship Id="rId14" Type="http://schemas.openxmlformats.org/officeDocument/2006/relationships/slide" Target="slides/slide2.xml"/><Relationship Id="rId22" Type="http://schemas.openxmlformats.org/officeDocument/2006/relationships/slide" Target="slides/slide10.xml"/><Relationship Id="rId27" Type="http://schemas.openxmlformats.org/officeDocument/2006/relationships/slide" Target="slides/slide15.xml"/><Relationship Id="rId30" Type="http://schemas.openxmlformats.org/officeDocument/2006/relationships/slide" Target="slides/slide18.xml"/><Relationship Id="rId35" Type="http://schemas.openxmlformats.org/officeDocument/2006/relationships/slide" Target="slides/slide23.xml"/><Relationship Id="rId8" Type="http://schemas.openxmlformats.org/officeDocument/2006/relationships/slideMaster" Target="slideMasters/slideMaster4.xml"/><Relationship Id="rId3" Type="http://schemas.openxmlformats.org/officeDocument/2006/relationships/customXml" Target="../customXml/item3.xml"/><Relationship Id="rId12" Type="http://schemas.openxmlformats.org/officeDocument/2006/relationships/slideMaster" Target="slideMasters/slideMaster8.xml"/><Relationship Id="rId17" Type="http://schemas.openxmlformats.org/officeDocument/2006/relationships/slide" Target="slides/slide5.xml"/><Relationship Id="rId25" Type="http://schemas.openxmlformats.org/officeDocument/2006/relationships/slide" Target="slides/slide13.xml"/><Relationship Id="rId33" Type="http://schemas.openxmlformats.org/officeDocument/2006/relationships/slide" Target="slides/slide21.xml"/><Relationship Id="rId38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>
              <a:latin typeface="+mn-ea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BDCB57-7B26-864A-85AB-1FE6E8A71097}" type="datetimeFigureOut">
              <a:rPr kumimoji="1" lang="ja-JP" altLang="en-US" smtClean="0">
                <a:latin typeface="+mn-ea"/>
              </a:rPr>
              <a:t>2023/8/24</a:t>
            </a:fld>
            <a:endParaRPr kumimoji="1" lang="ja-JP" altLang="en-US">
              <a:latin typeface="+mn-ea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>
              <a:latin typeface="+mn-ea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41B73B-8F91-6845-8B45-1448A7A46D6E}" type="slidenum">
              <a:rPr kumimoji="1" lang="ja-JP" altLang="en-US" smtClean="0">
                <a:latin typeface="+mn-ea"/>
              </a:rPr>
              <a:t>‹#›</a:t>
            </a:fld>
            <a:endParaRPr kumimoji="1" lang="ja-JP" altLang="en-US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7408550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7B8588-1665-0A4A-AD47-68FFFFC620D1}" type="datetimeFigureOut">
              <a:rPr kumimoji="1" lang="ja-JP" altLang="en-US" smtClean="0"/>
              <a:t>2023/8/24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30237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3887785"/>
            <a:ext cx="5486400" cy="462597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AAED7-EB68-B44B-A29A-E9CFE7A114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39408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ea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ea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ea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ea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ea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685800" y="630238"/>
            <a:ext cx="54864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AAED7-EB68-B44B-A29A-E9CFE7A1147D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8755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9.gif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11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6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6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7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7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7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7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Master" Target="../slideMasters/slideMaster8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8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イノベーションカーブ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nnovation Curve">
            <a:extLst>
              <a:ext uri="{FF2B5EF4-FFF2-40B4-BE49-F238E27FC236}">
                <a16:creationId xmlns:a16="http://schemas.microsoft.com/office/drawing/2014/main" id="{C7D758E2-2981-8964-2DBD-5E4C29B7658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/>
          <p:nvPr userDrawn="1"/>
        </p:nvPicPr>
        <p:blipFill>
          <a:blip r:embed="rId2" cstate="screen">
            <a:alphaModFix amt="3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16000" y="0"/>
            <a:ext cx="6876000" cy="6876000"/>
          </a:xfrm>
          <a:prstGeom prst="rect">
            <a:avLst/>
          </a:prstGeom>
        </p:spPr>
      </p:pic>
      <p:sp>
        <p:nvSpPr>
          <p:cNvPr id="3" name="タイトル 2">
            <a:extLst>
              <a:ext uri="{FF2B5EF4-FFF2-40B4-BE49-F238E27FC236}">
                <a16:creationId xmlns:a16="http://schemas.microsoft.com/office/drawing/2014/main" id="{28E88A40-63CF-7644-EB56-0F82D8E1B9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600" y="864000"/>
            <a:ext cx="4842000" cy="795600"/>
          </a:xfrm>
          <a:prstGeom prst="rect">
            <a:avLst/>
          </a:prstGeom>
        </p:spPr>
        <p:txBody>
          <a:bodyPr lIns="0" rIns="0" anchor="b" anchorCtr="0"/>
          <a:lstStyle/>
          <a:p>
            <a:pPr lvl="0"/>
            <a:r>
              <a:rPr kumimoji="1" lang="ja-JP" altLang="en-US" dirty="0"/>
              <a:t>○○○○御中</a:t>
            </a:r>
          </a:p>
        </p:txBody>
      </p:sp>
      <p:sp>
        <p:nvSpPr>
          <p:cNvPr id="6" name="テキスト プレースホルダー 6">
            <a:extLst>
              <a:ext uri="{FF2B5EF4-FFF2-40B4-BE49-F238E27FC236}">
                <a16:creationId xmlns:a16="http://schemas.microsoft.com/office/drawing/2014/main" id="{F1A176CE-1C9E-473C-DA2D-5CF9AA7285F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1600" y="2188800"/>
            <a:ext cx="4842000" cy="2412000"/>
          </a:xfrm>
          <a:prstGeom prst="rect">
            <a:avLst/>
          </a:prstGeom>
        </p:spPr>
        <p:txBody>
          <a:bodyPr lIns="0" tIns="46800" rIns="0" anchor="b"/>
          <a:lstStyle>
            <a:lvl1pPr>
              <a:lnSpc>
                <a:spcPct val="80000"/>
              </a:lnSpc>
              <a:defRPr sz="44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ja-JP" altLang="en-US" dirty="0"/>
              <a:t>［タイトル］</a:t>
            </a:r>
          </a:p>
        </p:txBody>
      </p:sp>
      <p:sp>
        <p:nvSpPr>
          <p:cNvPr id="8" name="テキスト プレースホルダー 10">
            <a:extLst>
              <a:ext uri="{FF2B5EF4-FFF2-40B4-BE49-F238E27FC236}">
                <a16:creationId xmlns:a16="http://schemas.microsoft.com/office/drawing/2014/main" id="{93FE156B-F772-D01E-4372-4120E52784D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1600" y="5191200"/>
            <a:ext cx="4842000" cy="1119600"/>
          </a:xfrm>
          <a:prstGeom prst="rect">
            <a:avLst/>
          </a:prstGeom>
        </p:spPr>
        <p:txBody>
          <a:bodyPr lIns="0" tIns="46800" rIns="0" anchor="b"/>
          <a:lstStyle>
            <a:lvl1pPr>
              <a:defRPr>
                <a:solidFill>
                  <a:schemeClr val="accent1"/>
                </a:solidFill>
              </a:defRPr>
            </a:lvl1pPr>
            <a:lvl5pPr marL="2438216" indent="0">
              <a:buNone/>
              <a:defRPr/>
            </a:lvl5pPr>
          </a:lstStyle>
          <a:p>
            <a:pPr lvl="0"/>
            <a:r>
              <a:rPr kumimoji="1" lang="en-US" altLang="ja-JP" dirty="0"/>
              <a:t>2023</a:t>
            </a:r>
            <a:r>
              <a:rPr kumimoji="1" lang="ja-JP" altLang="en-US" dirty="0"/>
              <a:t>年〇月〇日</a:t>
            </a:r>
            <a:endParaRPr kumimoji="1" lang="en-US" altLang="ja-JP" dirty="0"/>
          </a:p>
          <a:p>
            <a:pPr lvl="0"/>
            <a:r>
              <a:rPr kumimoji="1" lang="ja-JP" altLang="en-US" dirty="0"/>
              <a:t>株式会社</a:t>
            </a:r>
            <a:r>
              <a:rPr kumimoji="1" lang="en-US" altLang="ja-JP" dirty="0"/>
              <a:t>NTT</a:t>
            </a:r>
            <a:r>
              <a:rPr kumimoji="1" lang="ja-JP" altLang="en-US" dirty="0"/>
              <a:t>データ ○○○○○○</a:t>
            </a:r>
          </a:p>
          <a:p>
            <a:pPr lvl="0"/>
            <a:r>
              <a:rPr kumimoji="1" lang="ja-JP" altLang="en-US" dirty="0"/>
              <a:t>○○○○○○○○○○○○○○</a:t>
            </a:r>
          </a:p>
        </p:txBody>
      </p:sp>
    </p:spTree>
    <p:extLst>
      <p:ext uri="{BB962C8B-B14F-4D97-AF65-F5344CB8AC3E}">
        <p14:creationId xmlns:p14="http://schemas.microsoft.com/office/powerpoint/2010/main" val="1676540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２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740B46CC-2CF9-284F-9F56-02D00E754E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0800" y="334800"/>
            <a:ext cx="11448000" cy="396000"/>
          </a:xfrm>
        </p:spPr>
        <p:txBody>
          <a:bodyPr tIns="0" bIns="0">
            <a:noAutofit/>
          </a:bodyPr>
          <a:lstStyle>
            <a:lvl1pPr>
              <a:defRPr sz="2600">
                <a:solidFill>
                  <a:schemeClr val="accent1"/>
                </a:solidFill>
              </a:defRPr>
            </a:lvl1pPr>
          </a:lstStyle>
          <a:p>
            <a:r>
              <a:rPr kumimoji="1" lang="ja-JP" altLang="en-US"/>
              <a:t>［タイトル］</a:t>
            </a:r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65165EBE-CE9B-A551-474B-E2D5D257B0E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1473" y="1038386"/>
            <a:ext cx="5508000" cy="5196814"/>
          </a:xfrm>
        </p:spPr>
        <p:txBody>
          <a:bodyPr tIns="0" bIns="0"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2" name="コンテンツ プレースホルダー 4">
            <a:extLst>
              <a:ext uri="{FF2B5EF4-FFF2-40B4-BE49-F238E27FC236}">
                <a16:creationId xmlns:a16="http://schemas.microsoft.com/office/drawing/2014/main" id="{EF021ACE-2CF5-4B31-D043-4FF4199CE0C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310800" y="1038386"/>
            <a:ext cx="5508000" cy="5196814"/>
          </a:xfrm>
        </p:spPr>
        <p:txBody>
          <a:bodyPr tIns="0" bIns="0"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00132AB-F8CC-E986-3454-C51AAC0E95E8}"/>
              </a:ext>
            </a:extLst>
          </p:cNvPr>
          <p:cNvSpPr txBox="1"/>
          <p:nvPr userDrawn="1"/>
        </p:nvSpPr>
        <p:spPr>
          <a:xfrm>
            <a:off x="5943600" y="6562800"/>
            <a:ext cx="306000" cy="900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fld id="{8DD8EB0B-AB08-A54E-B33C-ED72A04D9CE9}" type="slidenum">
              <a:rPr lang="ja-JP" altLang="en-US" sz="800" smtClean="0">
                <a:solidFill>
                  <a:srgbClr val="6B6B6B"/>
                </a:solidFill>
              </a:rPr>
              <a:pPr algn="ctr"/>
              <a:t>‹#›</a:t>
            </a:fld>
            <a:endParaRPr kumimoji="0" lang="en-US" altLang="ja-JP" sz="800" dirty="0">
              <a:solidFill>
                <a:srgbClr val="6B6B6B"/>
              </a:solidFill>
              <a:latin typeface="+mn-ea"/>
              <a:cs typeface="Meiryo UI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8336317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３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740B46CC-2CF9-284F-9F56-02D00E754E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0800" y="334800"/>
            <a:ext cx="11448000" cy="396000"/>
          </a:xfrm>
        </p:spPr>
        <p:txBody>
          <a:bodyPr tIns="0" bIns="0">
            <a:noAutofit/>
          </a:bodyPr>
          <a:lstStyle>
            <a:lvl1pPr>
              <a:defRPr sz="2600">
                <a:solidFill>
                  <a:schemeClr val="accent1"/>
                </a:solidFill>
              </a:defRPr>
            </a:lvl1pPr>
          </a:lstStyle>
          <a:p>
            <a:r>
              <a:rPr kumimoji="1" lang="ja-JP" altLang="en-US"/>
              <a:t>［タイトル］</a:t>
            </a:r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65165EBE-CE9B-A551-474B-E2D5D257B0E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1473" y="1038386"/>
            <a:ext cx="3657600" cy="5196814"/>
          </a:xfrm>
        </p:spPr>
        <p:txBody>
          <a:bodyPr tIns="0" bIns="0"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3" name="コンテンツ プレースホルダー 4">
            <a:extLst>
              <a:ext uri="{FF2B5EF4-FFF2-40B4-BE49-F238E27FC236}">
                <a16:creationId xmlns:a16="http://schemas.microsoft.com/office/drawing/2014/main" id="{58228A74-29BB-7D83-4FBF-D4C78D0E827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266000" y="1038386"/>
            <a:ext cx="3657600" cy="5196814"/>
          </a:xfrm>
        </p:spPr>
        <p:txBody>
          <a:bodyPr tIns="0" bIns="0"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4">
            <a:extLst>
              <a:ext uri="{FF2B5EF4-FFF2-40B4-BE49-F238E27FC236}">
                <a16:creationId xmlns:a16="http://schemas.microsoft.com/office/drawing/2014/main" id="{1B772862-BD3C-7869-DB09-5C7C67173F2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162929" y="1038386"/>
            <a:ext cx="3657600" cy="5196814"/>
          </a:xfrm>
        </p:spPr>
        <p:txBody>
          <a:bodyPr tIns="0" bIns="0"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659282D-E203-D490-4B15-F802032603A3}"/>
              </a:ext>
            </a:extLst>
          </p:cNvPr>
          <p:cNvSpPr txBox="1"/>
          <p:nvPr userDrawn="1"/>
        </p:nvSpPr>
        <p:spPr>
          <a:xfrm>
            <a:off x="5943600" y="6562800"/>
            <a:ext cx="306000" cy="900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fld id="{8DD8EB0B-AB08-A54E-B33C-ED72A04D9CE9}" type="slidenum">
              <a:rPr lang="ja-JP" altLang="en-US" sz="800" smtClean="0">
                <a:solidFill>
                  <a:srgbClr val="6B6B6B"/>
                </a:solidFill>
              </a:rPr>
              <a:pPr algn="ctr"/>
              <a:t>‹#›</a:t>
            </a:fld>
            <a:endParaRPr kumimoji="0" lang="en-US" altLang="ja-JP" sz="800" dirty="0">
              <a:solidFill>
                <a:srgbClr val="6B6B6B"/>
              </a:solidFill>
              <a:latin typeface="+mn-ea"/>
              <a:cs typeface="Meiryo UI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796786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サブタイトル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740B46CC-2CF9-284F-9F56-02D00E754E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0800" y="334800"/>
            <a:ext cx="11448000" cy="400110"/>
          </a:xfrm>
        </p:spPr>
        <p:txBody>
          <a:bodyPr tIns="0" bIns="0">
            <a:spAutoFit/>
          </a:bodyPr>
          <a:lstStyle>
            <a:lvl1pPr>
              <a:defRPr sz="2600">
                <a:solidFill>
                  <a:schemeClr val="accent1"/>
                </a:solidFill>
              </a:defRPr>
            </a:lvl1pPr>
          </a:lstStyle>
          <a:p>
            <a:r>
              <a:rPr kumimoji="1" lang="ja-JP" altLang="en-US"/>
              <a:t>［タイトル］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22FFA65-3599-E725-9F45-9CF39BF996E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1474" y="727200"/>
            <a:ext cx="11448000" cy="288000"/>
          </a:xfrm>
        </p:spPr>
        <p:txBody>
          <a:bodyPr>
            <a:noAutofit/>
          </a:bodyPr>
          <a:lstStyle>
            <a:lvl1pPr>
              <a:defRPr b="1">
                <a:solidFill>
                  <a:schemeClr val="accent2"/>
                </a:solidFill>
              </a:defRPr>
            </a:lvl1pPr>
          </a:lstStyle>
          <a:p>
            <a:pPr lvl="0"/>
            <a:r>
              <a:rPr kumimoji="1" lang="ja-JP" altLang="en-US"/>
              <a:t>［サブタイトル］</a:t>
            </a:r>
          </a:p>
        </p:txBody>
      </p:sp>
      <p:sp>
        <p:nvSpPr>
          <p:cNvPr id="4" name="コンテンツ プレースホルダー 4">
            <a:extLst>
              <a:ext uri="{FF2B5EF4-FFF2-40B4-BE49-F238E27FC236}">
                <a16:creationId xmlns:a16="http://schemas.microsoft.com/office/drawing/2014/main" id="{FE40B33C-3077-F325-8EA7-EEDBA1AD5E2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71474" y="1411200"/>
            <a:ext cx="11448000" cy="4824000"/>
          </a:xfrm>
        </p:spPr>
        <p:txBody>
          <a:bodyPr tIns="0" bIns="0"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 dirty="0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 dirty="0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A1A7CDA-C0AA-A8AC-8808-09E8B9AA91A2}"/>
              </a:ext>
            </a:extLst>
          </p:cNvPr>
          <p:cNvSpPr txBox="1"/>
          <p:nvPr userDrawn="1"/>
        </p:nvSpPr>
        <p:spPr>
          <a:xfrm>
            <a:off x="5943600" y="6562800"/>
            <a:ext cx="306000" cy="900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fld id="{8DD8EB0B-AB08-A54E-B33C-ED72A04D9CE9}" type="slidenum">
              <a:rPr lang="ja-JP" altLang="en-US" sz="800" smtClean="0">
                <a:solidFill>
                  <a:srgbClr val="6B6B6B"/>
                </a:solidFill>
              </a:rPr>
              <a:pPr algn="ctr"/>
              <a:t>‹#›</a:t>
            </a:fld>
            <a:endParaRPr kumimoji="0" lang="en-US" altLang="ja-JP" sz="800" dirty="0">
              <a:solidFill>
                <a:srgbClr val="6B6B6B"/>
              </a:solidFill>
              <a:latin typeface="+mn-ea"/>
              <a:cs typeface="Meiryo UI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507891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9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66189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紙（フッター有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21C562A-25AB-8415-C9E5-F862FADD5F01}"/>
              </a:ext>
            </a:extLst>
          </p:cNvPr>
          <p:cNvSpPr txBox="1"/>
          <p:nvPr userDrawn="1"/>
        </p:nvSpPr>
        <p:spPr>
          <a:xfrm>
            <a:off x="5943600" y="6562800"/>
            <a:ext cx="306000" cy="900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fld id="{8DD8EB0B-AB08-A54E-B33C-ED72A04D9CE9}" type="slidenum">
              <a:rPr lang="ja-JP" altLang="en-US" sz="800" smtClean="0">
                <a:solidFill>
                  <a:srgbClr val="6B6B6B"/>
                </a:solidFill>
              </a:rPr>
              <a:pPr algn="ctr"/>
              <a:t>‹#›</a:t>
            </a:fld>
            <a:endParaRPr kumimoji="0" lang="en-US" altLang="ja-JP" sz="800" dirty="0">
              <a:solidFill>
                <a:srgbClr val="6B6B6B"/>
              </a:solidFill>
              <a:latin typeface="+mn-ea"/>
              <a:cs typeface="Meiryo UI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613631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全面画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8">
            <a:extLst>
              <a:ext uri="{FF2B5EF4-FFF2-40B4-BE49-F238E27FC236}">
                <a16:creationId xmlns:a16="http://schemas.microsoft.com/office/drawing/2014/main" id="{F524A762-DD3D-0F30-6F39-0BAD647C73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" y="-1"/>
            <a:ext cx="12191998" cy="6857998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E3F105C-816B-C4B5-FF44-9C78401DC345}"/>
              </a:ext>
            </a:extLst>
          </p:cNvPr>
          <p:cNvSpPr/>
          <p:nvPr userDrawn="1"/>
        </p:nvSpPr>
        <p:spPr>
          <a:xfrm>
            <a:off x="0" y="5202000"/>
            <a:ext cx="12192000" cy="1655999"/>
          </a:xfrm>
          <a:prstGeom prst="rect">
            <a:avLst/>
          </a:prstGeom>
          <a:gradFill>
            <a:gsLst>
              <a:gs pos="0">
                <a:schemeClr val="accent1"/>
              </a:gs>
              <a:gs pos="80000">
                <a:schemeClr val="accent1">
                  <a:alpha val="0"/>
                </a:schemeClr>
              </a:gs>
            </a:gsLst>
            <a:lin ang="16200000" scaled="1"/>
          </a:gradFill>
          <a:ln w="31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B1265E79-47D9-4B17-A967-60D543C5CD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0800" y="334800"/>
            <a:ext cx="11448000" cy="413999"/>
          </a:xfrm>
        </p:spPr>
        <p:txBody>
          <a:bodyPr tIns="0" bIns="0" anchor="t">
            <a:noAutofit/>
          </a:bodyPr>
          <a:lstStyle>
            <a:lvl1pPr>
              <a:defRPr sz="2600"/>
            </a:lvl1pPr>
          </a:lstStyle>
          <a:p>
            <a:r>
              <a:rPr kumimoji="1" lang="ja-JP" altLang="en-US"/>
              <a:t>［タイトル］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E6A7D226-AA1D-4565-296E-260FC63988D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10743026" y="6425921"/>
            <a:ext cx="1148891" cy="292658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5F7EA9B-E085-E004-36B4-F14995B03396}"/>
              </a:ext>
            </a:extLst>
          </p:cNvPr>
          <p:cNvSpPr txBox="1"/>
          <p:nvPr userDrawn="1"/>
        </p:nvSpPr>
        <p:spPr>
          <a:xfrm>
            <a:off x="370800" y="6562800"/>
            <a:ext cx="4852800" cy="90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l" defTabSz="28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000" dirty="0">
                <a:solidFill>
                  <a:schemeClr val="bg1"/>
                </a:solidFill>
              </a:rPr>
              <a:t>© 2023 NTT DATA INTELLILINK Corporation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56F1922-EBFD-0984-2464-4DD07C5D3F5B}"/>
              </a:ext>
            </a:extLst>
          </p:cNvPr>
          <p:cNvSpPr txBox="1"/>
          <p:nvPr userDrawn="1"/>
        </p:nvSpPr>
        <p:spPr>
          <a:xfrm>
            <a:off x="5943600" y="6562800"/>
            <a:ext cx="306000" cy="900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fld id="{8DD8EB0B-AB08-A54E-B33C-ED72A04D9CE9}" type="slidenum">
              <a:rPr lang="ja-JP" altLang="en-US" sz="800" smtClean="0">
                <a:solidFill>
                  <a:schemeClr val="bg1"/>
                </a:solidFill>
              </a:rPr>
              <a:pPr algn="ctr"/>
              <a:t>‹#›</a:t>
            </a:fld>
            <a:endParaRPr kumimoji="0" lang="en-US" altLang="ja-JP" sz="800" dirty="0">
              <a:solidFill>
                <a:schemeClr val="bg1"/>
              </a:solidFill>
              <a:latin typeface="+mn-ea"/>
              <a:cs typeface="Meiryo UI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C3FB7A8-16FC-BD93-A0B4-62A3FCF37C5A}"/>
              </a:ext>
            </a:extLst>
          </p:cNvPr>
          <p:cNvSpPr txBox="1"/>
          <p:nvPr userDrawn="1"/>
        </p:nvSpPr>
        <p:spPr>
          <a:xfrm>
            <a:off x="2919470" y="7039345"/>
            <a:ext cx="6797407" cy="297455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marL="0" marR="0" lvl="0" indent="0" algn="ctr" defTabSz="28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dirty="0">
                <a:solidFill>
                  <a:srgbClr val="C00000"/>
                </a:solidFill>
                <a:latin typeface="+mn-ea"/>
              </a:rPr>
              <a:t>写真の差し替えはマスタより行ってください。</a:t>
            </a:r>
            <a:endParaRPr kumimoji="1" lang="ja-JP" altLang="en-US" dirty="0">
              <a:solidFill>
                <a:srgbClr val="C00000"/>
              </a:solidFill>
            </a:endParaRPr>
          </a:p>
          <a:p>
            <a:pPr algn="ctr" defTabSz="288000"/>
            <a:endParaRPr kumimoji="1" lang="ja-JP" altLang="en-US" dirty="0">
              <a:solidFill>
                <a:srgbClr val="C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00063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右に画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8">
            <a:extLst>
              <a:ext uri="{FF2B5EF4-FFF2-40B4-BE49-F238E27FC236}">
                <a16:creationId xmlns:a16="http://schemas.microsoft.com/office/drawing/2014/main" id="{BA8380C3-23D1-332E-5763-4E45DE28D8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58440" r="8440"/>
          <a:stretch/>
        </p:blipFill>
        <p:spPr>
          <a:xfrm>
            <a:off x="8153400" y="-1"/>
            <a:ext cx="4037999" cy="6857999"/>
          </a:xfrm>
          <a:prstGeom prst="rect">
            <a:avLst/>
          </a:prstGeom>
        </p:spPr>
      </p:pic>
      <p:sp>
        <p:nvSpPr>
          <p:cNvPr id="3" name="タイトル 1">
            <a:extLst>
              <a:ext uri="{FF2B5EF4-FFF2-40B4-BE49-F238E27FC236}">
                <a16:creationId xmlns:a16="http://schemas.microsoft.com/office/drawing/2014/main" id="{4F42E522-CE3A-6008-C8C6-04F66A8E51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0800" y="334800"/>
            <a:ext cx="7480800" cy="412538"/>
          </a:xfrm>
        </p:spPr>
        <p:txBody>
          <a:bodyPr tIns="0" bIns="0">
            <a:noAutofit/>
          </a:bodyPr>
          <a:lstStyle>
            <a:lvl1pPr>
              <a:defRPr sz="2600"/>
            </a:lvl1pPr>
          </a:lstStyle>
          <a:p>
            <a:r>
              <a:rPr kumimoji="1" lang="ja-JP" altLang="en-US"/>
              <a:t>［タイトル］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C3C35FC-0C2C-C5D6-0210-3A570FE264A2}"/>
              </a:ext>
            </a:extLst>
          </p:cNvPr>
          <p:cNvSpPr txBox="1"/>
          <p:nvPr userDrawn="1"/>
        </p:nvSpPr>
        <p:spPr>
          <a:xfrm>
            <a:off x="5943600" y="6562800"/>
            <a:ext cx="306000" cy="900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fld id="{8DD8EB0B-AB08-A54E-B33C-ED72A04D9CE9}" type="slidenum">
              <a:rPr lang="ja-JP" altLang="en-US" sz="800" smtClean="0">
                <a:solidFill>
                  <a:srgbClr val="6B6B6B"/>
                </a:solidFill>
              </a:rPr>
              <a:pPr algn="ctr"/>
              <a:t>‹#›</a:t>
            </a:fld>
            <a:endParaRPr kumimoji="0" lang="en-US" altLang="ja-JP" sz="800" dirty="0">
              <a:solidFill>
                <a:srgbClr val="6B6B6B"/>
              </a:solidFill>
              <a:latin typeface="+mn-ea"/>
              <a:cs typeface="Meiryo UI" pitchFamily="50" charset="-128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A853D6E-6D9F-5F51-58ED-3ED1FABFD06D}"/>
              </a:ext>
            </a:extLst>
          </p:cNvPr>
          <p:cNvSpPr/>
          <p:nvPr userDrawn="1"/>
        </p:nvSpPr>
        <p:spPr>
          <a:xfrm>
            <a:off x="8152800" y="5202000"/>
            <a:ext cx="4039200" cy="1655999"/>
          </a:xfrm>
          <a:prstGeom prst="rect">
            <a:avLst/>
          </a:prstGeom>
          <a:gradFill>
            <a:gsLst>
              <a:gs pos="0">
                <a:schemeClr val="accent1"/>
              </a:gs>
              <a:gs pos="80000">
                <a:schemeClr val="accent1">
                  <a:alpha val="0"/>
                </a:schemeClr>
              </a:gs>
            </a:gsLst>
            <a:lin ang="16200000" scaled="1"/>
          </a:gradFill>
          <a:ln w="31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231878D8-FF4D-F5B8-7D51-A27150395E6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10743026" y="6425921"/>
            <a:ext cx="1148891" cy="292658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C55398C-909F-71D0-49CD-60754A59BD48}"/>
              </a:ext>
            </a:extLst>
          </p:cNvPr>
          <p:cNvSpPr txBox="1"/>
          <p:nvPr userDrawn="1"/>
        </p:nvSpPr>
        <p:spPr>
          <a:xfrm>
            <a:off x="2919470" y="7039345"/>
            <a:ext cx="6797407" cy="297455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marL="0" marR="0" lvl="0" indent="0" algn="ctr" defTabSz="28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dirty="0">
                <a:solidFill>
                  <a:srgbClr val="C00000"/>
                </a:solidFill>
                <a:latin typeface="+mn-ea"/>
              </a:rPr>
              <a:t>写真の差し替えはマスタより行ってください。</a:t>
            </a:r>
            <a:endParaRPr kumimoji="1" lang="ja-JP" altLang="en-US" dirty="0">
              <a:solidFill>
                <a:srgbClr val="C00000"/>
              </a:solidFill>
            </a:endParaRPr>
          </a:p>
          <a:p>
            <a:pPr algn="ctr" defTabSz="288000"/>
            <a:endParaRPr kumimoji="1" lang="ja-JP" altLang="en-US" dirty="0">
              <a:solidFill>
                <a:srgbClr val="C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721690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に画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8">
            <a:extLst>
              <a:ext uri="{FF2B5EF4-FFF2-40B4-BE49-F238E27FC236}">
                <a16:creationId xmlns:a16="http://schemas.microsoft.com/office/drawing/2014/main" id="{12BB1B84-3873-592B-346A-382DA695B2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58440" r="8440"/>
          <a:stretch/>
        </p:blipFill>
        <p:spPr>
          <a:xfrm>
            <a:off x="0" y="-1"/>
            <a:ext cx="4037999" cy="6857999"/>
          </a:xfrm>
          <a:prstGeom prst="rect">
            <a:avLst/>
          </a:prstGeom>
        </p:spPr>
      </p:pic>
      <p:sp>
        <p:nvSpPr>
          <p:cNvPr id="3" name="タイトル 1">
            <a:extLst>
              <a:ext uri="{FF2B5EF4-FFF2-40B4-BE49-F238E27FC236}">
                <a16:creationId xmlns:a16="http://schemas.microsoft.com/office/drawing/2014/main" id="{4F42E522-CE3A-6008-C8C6-04F66A8E51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86400" y="334800"/>
            <a:ext cx="7232400" cy="412538"/>
          </a:xfrm>
        </p:spPr>
        <p:txBody>
          <a:bodyPr tIns="0" bIns="0">
            <a:noAutofit/>
          </a:bodyPr>
          <a:lstStyle>
            <a:lvl1pPr>
              <a:defRPr sz="2600"/>
            </a:lvl1pPr>
          </a:lstStyle>
          <a:p>
            <a:r>
              <a:rPr kumimoji="1" lang="ja-JP" altLang="en-US"/>
              <a:t>［タイトル］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2A10DC3-739F-B3F0-BA1B-B970F3916583}"/>
              </a:ext>
            </a:extLst>
          </p:cNvPr>
          <p:cNvSpPr txBox="1"/>
          <p:nvPr userDrawn="1"/>
        </p:nvSpPr>
        <p:spPr>
          <a:xfrm>
            <a:off x="7776000" y="6562800"/>
            <a:ext cx="306000" cy="900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fld id="{8DD8EB0B-AB08-A54E-B33C-ED72A04D9CE9}" type="slidenum">
              <a:rPr lang="ja-JP" altLang="en-US" sz="800" smtClean="0">
                <a:solidFill>
                  <a:srgbClr val="6B6B6B"/>
                </a:solidFill>
              </a:rPr>
              <a:pPr algn="ctr"/>
              <a:t>‹#›</a:t>
            </a:fld>
            <a:endParaRPr kumimoji="0" lang="en-US" altLang="ja-JP" sz="800" dirty="0">
              <a:solidFill>
                <a:srgbClr val="6B6B6B"/>
              </a:solidFill>
              <a:latin typeface="+mn-ea"/>
              <a:cs typeface="Meiryo UI" pitchFamily="50" charset="-128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F909204-40F4-08DA-5F77-8CD9CC767A5B}"/>
              </a:ext>
            </a:extLst>
          </p:cNvPr>
          <p:cNvSpPr/>
          <p:nvPr userDrawn="1"/>
        </p:nvSpPr>
        <p:spPr>
          <a:xfrm>
            <a:off x="-1201" y="5202000"/>
            <a:ext cx="4039200" cy="1655999"/>
          </a:xfrm>
          <a:prstGeom prst="rect">
            <a:avLst/>
          </a:prstGeom>
          <a:gradFill>
            <a:gsLst>
              <a:gs pos="0">
                <a:schemeClr val="accent1"/>
              </a:gs>
              <a:gs pos="80000">
                <a:schemeClr val="accent1">
                  <a:alpha val="0"/>
                </a:schemeClr>
              </a:gs>
            </a:gsLst>
            <a:lin ang="16200000" scaled="1"/>
          </a:gradFill>
          <a:ln w="31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F1F4A7B-797E-8774-7A15-00748447B4EA}"/>
              </a:ext>
            </a:extLst>
          </p:cNvPr>
          <p:cNvSpPr txBox="1"/>
          <p:nvPr userDrawn="1"/>
        </p:nvSpPr>
        <p:spPr>
          <a:xfrm>
            <a:off x="4496400" y="6562800"/>
            <a:ext cx="3204000" cy="90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l" defTabSz="28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000" dirty="0">
                <a:solidFill>
                  <a:srgbClr val="6B6B6B"/>
                </a:solidFill>
              </a:rPr>
              <a:t>© 2023 NTT DATA INTELLILINK Corporation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722009A-DED3-7073-83CB-04DBCF9C572B}"/>
              </a:ext>
            </a:extLst>
          </p:cNvPr>
          <p:cNvSpPr txBox="1"/>
          <p:nvPr userDrawn="1"/>
        </p:nvSpPr>
        <p:spPr>
          <a:xfrm>
            <a:off x="2919470" y="7039345"/>
            <a:ext cx="6797407" cy="297455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marL="0" marR="0" lvl="0" indent="0" algn="ctr" defTabSz="28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dirty="0">
                <a:solidFill>
                  <a:srgbClr val="C00000"/>
                </a:solidFill>
                <a:latin typeface="+mn-ea"/>
              </a:rPr>
              <a:t>写真の差し替えはマスタより行ってください。</a:t>
            </a:r>
            <a:endParaRPr kumimoji="1" lang="ja-JP" altLang="en-US" dirty="0">
              <a:solidFill>
                <a:srgbClr val="C00000"/>
              </a:solidFill>
            </a:endParaRPr>
          </a:p>
          <a:p>
            <a:pPr algn="ctr" defTabSz="288000"/>
            <a:endParaRPr kumimoji="1" lang="ja-JP" altLang="en-US" dirty="0">
              <a:solidFill>
                <a:srgbClr val="C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935579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に画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プレースホルダー 11">
            <a:extLst>
              <a:ext uri="{FF2B5EF4-FFF2-40B4-BE49-F238E27FC236}">
                <a16:creationId xmlns:a16="http://schemas.microsoft.com/office/drawing/2014/main" id="{C2044BA7-36F7-9477-3C85-FA967B223BA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t="24412" b="24412"/>
          <a:stretch/>
        </p:blipFill>
        <p:spPr>
          <a:xfrm>
            <a:off x="0" y="3351600"/>
            <a:ext cx="12193200" cy="3510000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C900E81-5532-6F3F-3DCC-003C90BA5ECB}"/>
              </a:ext>
            </a:extLst>
          </p:cNvPr>
          <p:cNvSpPr/>
          <p:nvPr userDrawn="1"/>
        </p:nvSpPr>
        <p:spPr>
          <a:xfrm>
            <a:off x="0" y="5202000"/>
            <a:ext cx="12192000" cy="1655999"/>
          </a:xfrm>
          <a:prstGeom prst="rect">
            <a:avLst/>
          </a:prstGeom>
          <a:gradFill>
            <a:gsLst>
              <a:gs pos="0">
                <a:schemeClr val="accent1"/>
              </a:gs>
              <a:gs pos="80000">
                <a:schemeClr val="accent1">
                  <a:alpha val="0"/>
                </a:schemeClr>
              </a:gs>
            </a:gsLst>
            <a:lin ang="16200000" scaled="1"/>
          </a:gradFill>
          <a:ln w="31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AE17DA24-7E4F-696A-F536-1C16C913B80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10743026" y="6425921"/>
            <a:ext cx="1148891" cy="292658"/>
          </a:xfrm>
          <a:prstGeom prst="rect">
            <a:avLst/>
          </a:prstGeom>
        </p:spPr>
      </p:pic>
      <p:sp>
        <p:nvSpPr>
          <p:cNvPr id="3" name="タイトル 1">
            <a:extLst>
              <a:ext uri="{FF2B5EF4-FFF2-40B4-BE49-F238E27FC236}">
                <a16:creationId xmlns:a16="http://schemas.microsoft.com/office/drawing/2014/main" id="{90F45524-EB8E-A1DF-361B-8D78281B5E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0800" y="334800"/>
            <a:ext cx="11448000" cy="413999"/>
          </a:xfrm>
        </p:spPr>
        <p:txBody>
          <a:bodyPr tIns="0" bIns="0" anchor="t">
            <a:noAutofit/>
          </a:bodyPr>
          <a:lstStyle>
            <a:lvl1pPr>
              <a:defRPr sz="2600"/>
            </a:lvl1pPr>
          </a:lstStyle>
          <a:p>
            <a:r>
              <a:rPr kumimoji="1" lang="ja-JP" altLang="en-US"/>
              <a:t>［タイトル］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A05FF2A-BCBB-15AB-3787-FE03495E6FCB}"/>
              </a:ext>
            </a:extLst>
          </p:cNvPr>
          <p:cNvSpPr txBox="1"/>
          <p:nvPr userDrawn="1"/>
        </p:nvSpPr>
        <p:spPr>
          <a:xfrm>
            <a:off x="370800" y="6562800"/>
            <a:ext cx="4852800" cy="90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l" defTabSz="28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000" dirty="0">
                <a:solidFill>
                  <a:schemeClr val="bg1"/>
                </a:solidFill>
              </a:rPr>
              <a:t>© 2023 NTT DATA INTELLILINK Corporation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BBC1440-FAD9-794A-1B15-7B7A16143951}"/>
              </a:ext>
            </a:extLst>
          </p:cNvPr>
          <p:cNvSpPr txBox="1"/>
          <p:nvPr userDrawn="1"/>
        </p:nvSpPr>
        <p:spPr>
          <a:xfrm>
            <a:off x="5943600" y="6562800"/>
            <a:ext cx="306000" cy="900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fld id="{8DD8EB0B-AB08-A54E-B33C-ED72A04D9CE9}" type="slidenum">
              <a:rPr lang="ja-JP" altLang="en-US" sz="800" smtClean="0">
                <a:solidFill>
                  <a:schemeClr val="bg1"/>
                </a:solidFill>
              </a:rPr>
              <a:pPr algn="ctr"/>
              <a:t>‹#›</a:t>
            </a:fld>
            <a:endParaRPr kumimoji="0" lang="en-US" altLang="ja-JP" sz="800" dirty="0">
              <a:solidFill>
                <a:schemeClr val="bg1"/>
              </a:solidFill>
              <a:latin typeface="+mn-ea"/>
              <a:cs typeface="Meiryo UI" pitchFamily="50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8655178-DE12-7246-7FDA-793D4F72C04F}"/>
              </a:ext>
            </a:extLst>
          </p:cNvPr>
          <p:cNvSpPr txBox="1"/>
          <p:nvPr userDrawn="1"/>
        </p:nvSpPr>
        <p:spPr>
          <a:xfrm>
            <a:off x="2919470" y="7039345"/>
            <a:ext cx="6797407" cy="297455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marL="0" marR="0" lvl="0" indent="0" algn="ctr" defTabSz="28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dirty="0">
                <a:solidFill>
                  <a:srgbClr val="C00000"/>
                </a:solidFill>
                <a:latin typeface="+mn-ea"/>
              </a:rPr>
              <a:t>写真の差し替えはマスタより行ってください。</a:t>
            </a:r>
            <a:endParaRPr kumimoji="1" lang="ja-JP" altLang="en-US" dirty="0">
              <a:solidFill>
                <a:srgbClr val="C00000"/>
              </a:solidFill>
            </a:endParaRPr>
          </a:p>
          <a:p>
            <a:pPr algn="ctr" defTabSz="288000"/>
            <a:endParaRPr kumimoji="1" lang="ja-JP" altLang="en-US" dirty="0">
              <a:solidFill>
                <a:srgbClr val="C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681474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画像3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>
            <a:extLst>
              <a:ext uri="{FF2B5EF4-FFF2-40B4-BE49-F238E27FC236}">
                <a16:creationId xmlns:a16="http://schemas.microsoft.com/office/drawing/2014/main" id="{4F42E522-CE3A-6008-C8C6-04F66A8E51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0800" y="334800"/>
            <a:ext cx="11448000" cy="412538"/>
          </a:xfrm>
        </p:spPr>
        <p:txBody>
          <a:bodyPr tIns="0" bIns="0">
            <a:noAutofit/>
          </a:bodyPr>
          <a:lstStyle>
            <a:lvl1pPr>
              <a:defRPr sz="2600"/>
            </a:lvl1pPr>
          </a:lstStyle>
          <a:p>
            <a:r>
              <a:rPr kumimoji="1" lang="ja-JP" altLang="en-US"/>
              <a:t>［タイトル］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C3C35FC-0C2C-C5D6-0210-3A570FE264A2}"/>
              </a:ext>
            </a:extLst>
          </p:cNvPr>
          <p:cNvSpPr txBox="1"/>
          <p:nvPr userDrawn="1"/>
        </p:nvSpPr>
        <p:spPr>
          <a:xfrm>
            <a:off x="5943600" y="6562800"/>
            <a:ext cx="306000" cy="900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fld id="{8DD8EB0B-AB08-A54E-B33C-ED72A04D9CE9}" type="slidenum">
              <a:rPr lang="ja-JP" altLang="en-US" sz="800" smtClean="0">
                <a:solidFill>
                  <a:srgbClr val="6B6B6B"/>
                </a:solidFill>
              </a:rPr>
              <a:pPr algn="ctr"/>
              <a:t>‹#›</a:t>
            </a:fld>
            <a:endParaRPr kumimoji="0" lang="en-US" altLang="ja-JP" sz="800" dirty="0">
              <a:solidFill>
                <a:srgbClr val="6B6B6B"/>
              </a:solidFill>
              <a:latin typeface="+mn-ea"/>
              <a:cs typeface="Meiryo UI" pitchFamily="50" charset="-128"/>
            </a:endParaRPr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8D8BF745-92BD-988C-34D0-74B4D7534C7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0" y="1411200"/>
            <a:ext cx="4017600" cy="2772000"/>
          </a:xfrm>
          <a:solidFill>
            <a:schemeClr val="accent6"/>
          </a:solidFill>
        </p:spPr>
        <p:txBody>
          <a:bodyPr anchor="ctr" anchorCtr="0"/>
          <a:lstStyle>
            <a:lvl1pPr algn="ctr"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クリックして画像を追加してください</a:t>
            </a:r>
            <a:r>
              <a:rPr lang="en-US" dirty="0"/>
              <a:t>。</a:t>
            </a:r>
          </a:p>
        </p:txBody>
      </p:sp>
      <p:sp>
        <p:nvSpPr>
          <p:cNvPr id="2" name="Picture Placeholder 6">
            <a:extLst>
              <a:ext uri="{FF2B5EF4-FFF2-40B4-BE49-F238E27FC236}">
                <a16:creationId xmlns:a16="http://schemas.microsoft.com/office/drawing/2014/main" id="{149F5F7A-6BC4-C06C-9C1E-4B267B2B2FE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4089600" y="1411200"/>
            <a:ext cx="4017600" cy="2772000"/>
          </a:xfrm>
          <a:solidFill>
            <a:schemeClr val="accent6"/>
          </a:solidFill>
        </p:spPr>
        <p:txBody>
          <a:bodyPr anchor="ctr" anchorCtr="0"/>
          <a:lstStyle>
            <a:lvl1pPr algn="ctr"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クリックして画像を追加してください</a:t>
            </a:r>
            <a:r>
              <a:rPr lang="en-US" dirty="0"/>
              <a:t>。</a:t>
            </a:r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A67C5164-A259-C81F-D67B-6539C0BBF790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8175600" y="1411200"/>
            <a:ext cx="4017600" cy="2772000"/>
          </a:xfrm>
          <a:solidFill>
            <a:schemeClr val="accent6"/>
          </a:solidFill>
        </p:spPr>
        <p:txBody>
          <a:bodyPr anchor="ctr" anchorCtr="0"/>
          <a:lstStyle>
            <a:lvl1pPr algn="ctr"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クリックして画像を追加してください</a:t>
            </a:r>
            <a:r>
              <a:rPr 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536033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イノベーションカーブ一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2">
            <a:extLst>
              <a:ext uri="{FF2B5EF4-FFF2-40B4-BE49-F238E27FC236}">
                <a16:creationId xmlns:a16="http://schemas.microsoft.com/office/drawing/2014/main" id="{27DE0808-0ED8-A79F-3641-F6EE9429DF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600" y="1450800"/>
            <a:ext cx="7185600" cy="795600"/>
          </a:xfrm>
          <a:prstGeom prst="rect">
            <a:avLst/>
          </a:prstGeom>
        </p:spPr>
        <p:txBody>
          <a:bodyPr lIns="0" rIns="0" anchor="b" anchorCtr="0"/>
          <a:lstStyle/>
          <a:p>
            <a:pPr lvl="0"/>
            <a:r>
              <a:rPr kumimoji="1" lang="ja-JP" altLang="en-US" dirty="0"/>
              <a:t>○○○○御中</a:t>
            </a:r>
          </a:p>
        </p:txBody>
      </p:sp>
      <p:sp>
        <p:nvSpPr>
          <p:cNvPr id="5" name="テキスト プレースホルダー 6">
            <a:extLst>
              <a:ext uri="{FF2B5EF4-FFF2-40B4-BE49-F238E27FC236}">
                <a16:creationId xmlns:a16="http://schemas.microsoft.com/office/drawing/2014/main" id="{C2C070B2-9499-0BB6-29F4-690002F8C38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600" y="2246399"/>
            <a:ext cx="7185600" cy="2346865"/>
          </a:xfrm>
          <a:prstGeom prst="rect">
            <a:avLst/>
          </a:prstGeom>
        </p:spPr>
        <p:txBody>
          <a:bodyPr lIns="0" tIns="46800" rIns="0" anchor="b"/>
          <a:lstStyle>
            <a:lvl1pPr>
              <a:lnSpc>
                <a:spcPct val="80000"/>
              </a:lnSpc>
              <a:defRPr sz="44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ja-JP" altLang="en-US" dirty="0"/>
              <a:t>［タイトル］</a:t>
            </a:r>
          </a:p>
        </p:txBody>
      </p:sp>
      <p:sp>
        <p:nvSpPr>
          <p:cNvPr id="7" name="テキスト プレースホルダー 10">
            <a:extLst>
              <a:ext uri="{FF2B5EF4-FFF2-40B4-BE49-F238E27FC236}">
                <a16:creationId xmlns:a16="http://schemas.microsoft.com/office/drawing/2014/main" id="{009BF352-2699-13FB-9385-B1041D55080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600" y="5191200"/>
            <a:ext cx="7185600" cy="1119600"/>
          </a:xfrm>
          <a:prstGeom prst="rect">
            <a:avLst/>
          </a:prstGeom>
        </p:spPr>
        <p:txBody>
          <a:bodyPr lIns="0" tIns="46800" rIns="0" anchor="b"/>
          <a:lstStyle>
            <a:lvl1pPr>
              <a:defRPr>
                <a:solidFill>
                  <a:schemeClr val="accent1"/>
                </a:solidFill>
              </a:defRPr>
            </a:lvl1pPr>
            <a:lvl5pPr marL="2438216" indent="0">
              <a:buNone/>
              <a:defRPr/>
            </a:lvl5pPr>
          </a:lstStyle>
          <a:p>
            <a:pPr lvl="0"/>
            <a:r>
              <a:rPr kumimoji="1" lang="en-US" altLang="ja-JP" dirty="0"/>
              <a:t>2023</a:t>
            </a:r>
            <a:r>
              <a:rPr kumimoji="1" lang="ja-JP" altLang="en-US" dirty="0"/>
              <a:t>年〇月〇日</a:t>
            </a:r>
            <a:endParaRPr kumimoji="1" lang="en-US" altLang="ja-JP" dirty="0"/>
          </a:p>
          <a:p>
            <a:pPr lvl="0"/>
            <a:r>
              <a:rPr kumimoji="1" lang="ja-JP" altLang="en-US" dirty="0"/>
              <a:t>株式会社</a:t>
            </a:r>
            <a:r>
              <a:rPr kumimoji="1" lang="en-US" altLang="ja-JP" dirty="0"/>
              <a:t>NTT</a:t>
            </a:r>
            <a:r>
              <a:rPr kumimoji="1" lang="ja-JP" altLang="en-US" dirty="0"/>
              <a:t>データ ○○○○○○</a:t>
            </a:r>
          </a:p>
          <a:p>
            <a:pPr lvl="0"/>
            <a:r>
              <a:rPr kumimoji="1" lang="ja-JP" altLang="en-US" dirty="0"/>
              <a:t>○○○○○○○○○○○○○○</a:t>
            </a:r>
          </a:p>
        </p:txBody>
      </p:sp>
      <p:pic>
        <p:nvPicPr>
          <p:cNvPr id="3" name="Innovation Curve">
            <a:extLst>
              <a:ext uri="{FF2B5EF4-FFF2-40B4-BE49-F238E27FC236}">
                <a16:creationId xmlns:a16="http://schemas.microsoft.com/office/drawing/2014/main" id="{EAAB32FC-8847-D6EB-B4CF-97DB854F796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/>
          <p:nvPr userDrawn="1"/>
        </p:nvPicPr>
        <p:blipFill>
          <a:blip r:embed="rId2" cstate="screen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16952" y="0"/>
            <a:ext cx="4602549" cy="6876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7888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写真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図プレースホルダー 4">
            <a:extLst>
              <a:ext uri="{FF2B5EF4-FFF2-40B4-BE49-F238E27FC236}">
                <a16:creationId xmlns:a16="http://schemas.microsoft.com/office/drawing/2014/main" id="{AF36B133-36B0-B253-B7D4-C28F41A6105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70800" y="334800"/>
            <a:ext cx="4420800" cy="3546000"/>
          </a:xfrm>
          <a:solidFill>
            <a:schemeClr val="accent3"/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/>
              <a:t>画像を追加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760F00A5-A022-0540-F2CC-D4AA03AB45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0800" y="2422800"/>
            <a:ext cx="4420800" cy="1458000"/>
          </a:xfrm>
        </p:spPr>
        <p:txBody>
          <a:bodyPr>
            <a:noAutofit/>
          </a:bodyPr>
          <a:lstStyle>
            <a:lvl1pPr algn="ctr">
              <a:defRPr sz="213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/>
              <a:t>マスター テキストの書式設定</a:t>
            </a:r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786AAEE8-9706-2A45-5CC0-A6743ACE48D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70800" y="3988800"/>
            <a:ext cx="3420000" cy="2250000"/>
          </a:xfrm>
          <a:solidFill>
            <a:schemeClr val="accent6"/>
          </a:solidFill>
        </p:spPr>
        <p:txBody>
          <a:bodyPr anchor="ctr"/>
          <a:lstStyle>
            <a:lvl1pPr algn="l">
              <a:defRPr sz="2670" b="1"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9" name="テキスト プレースホルダー 8">
            <a:extLst>
              <a:ext uri="{FF2B5EF4-FFF2-40B4-BE49-F238E27FC236}">
                <a16:creationId xmlns:a16="http://schemas.microsoft.com/office/drawing/2014/main" id="{47250683-2213-51C3-F47C-D3BB0C13BFD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03200" y="334800"/>
            <a:ext cx="4348800" cy="3556800"/>
          </a:xfrm>
          <a:solidFill>
            <a:schemeClr val="accent1"/>
          </a:solidFill>
        </p:spPr>
        <p:txBody>
          <a:bodyPr anchor="ctr"/>
          <a:lstStyle>
            <a:lvl1pPr algn="l">
              <a:defRPr sz="32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1" name="図プレースホルダー 10">
            <a:extLst>
              <a:ext uri="{FF2B5EF4-FFF2-40B4-BE49-F238E27FC236}">
                <a16:creationId xmlns:a16="http://schemas.microsoft.com/office/drawing/2014/main" id="{D127BBDB-D025-FD8A-C85D-A801D42BDD1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877200" y="3988800"/>
            <a:ext cx="5371200" cy="2249487"/>
          </a:xfrm>
          <a:solidFill>
            <a:schemeClr val="accent3"/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/>
              <a:t>画像を追加</a:t>
            </a:r>
          </a:p>
        </p:txBody>
      </p:sp>
      <p:sp>
        <p:nvSpPr>
          <p:cNvPr id="13" name="テキスト プレースホルダー 12">
            <a:extLst>
              <a:ext uri="{FF2B5EF4-FFF2-40B4-BE49-F238E27FC236}">
                <a16:creationId xmlns:a16="http://schemas.microsoft.com/office/drawing/2014/main" id="{A7430A91-EF7E-38AA-26AE-08F2AE01775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77200" y="5400000"/>
            <a:ext cx="5371200" cy="838800"/>
          </a:xfrm>
        </p:spPr>
        <p:txBody>
          <a:bodyPr anchor="t" anchorCtr="0"/>
          <a:lstStyle>
            <a:lvl1pPr algn="ctr">
              <a:defRPr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5" name="テキスト プレースホルダー 14">
            <a:extLst>
              <a:ext uri="{FF2B5EF4-FFF2-40B4-BE49-F238E27FC236}">
                <a16:creationId xmlns:a16="http://schemas.microsoft.com/office/drawing/2014/main" id="{8E3F89E9-9AFA-9CD7-A1FE-3F17B722695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360000" y="334800"/>
            <a:ext cx="2473200" cy="1699200"/>
          </a:xfrm>
          <a:solidFill>
            <a:schemeClr val="accent6"/>
          </a:solidFill>
        </p:spPr>
        <p:txBody>
          <a:bodyPr anchor="ctr"/>
          <a:lstStyle>
            <a:lvl1pPr algn="ctr">
              <a:defRPr sz="2130">
                <a:solidFill>
                  <a:schemeClr val="bg1"/>
                </a:solidFill>
              </a:defRPr>
            </a:lvl1pPr>
            <a:lvl2pPr>
              <a:defRPr sz="2130">
                <a:solidFill>
                  <a:schemeClr val="bg1"/>
                </a:solidFill>
              </a:defRPr>
            </a:lvl2pPr>
            <a:lvl3pPr>
              <a:defRPr sz="2130">
                <a:solidFill>
                  <a:schemeClr val="bg1"/>
                </a:solidFill>
              </a:defRPr>
            </a:lvl3pPr>
            <a:lvl4pPr>
              <a:defRPr sz="2130">
                <a:solidFill>
                  <a:schemeClr val="bg1"/>
                </a:solidFill>
              </a:defRPr>
            </a:lvl4pPr>
            <a:lvl5pPr>
              <a:defRPr sz="2130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7" name="図プレースホルダー 16">
            <a:extLst>
              <a:ext uri="{FF2B5EF4-FFF2-40B4-BE49-F238E27FC236}">
                <a16:creationId xmlns:a16="http://schemas.microsoft.com/office/drawing/2014/main" id="{36D62073-F3ED-902D-ABDD-53B579CEBC66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349200" y="2138400"/>
            <a:ext cx="2484000" cy="2682000"/>
          </a:xfrm>
          <a:solidFill>
            <a:schemeClr val="accent3"/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/>
              <a:t>画像を追加</a:t>
            </a:r>
          </a:p>
        </p:txBody>
      </p:sp>
      <p:sp>
        <p:nvSpPr>
          <p:cNvPr id="19" name="テキスト プレースホルダー 18">
            <a:extLst>
              <a:ext uri="{FF2B5EF4-FFF2-40B4-BE49-F238E27FC236}">
                <a16:creationId xmlns:a16="http://schemas.microsoft.com/office/drawing/2014/main" id="{4A8E1685-4EC8-2142-116E-6C7F07537E7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360000" y="3744000"/>
            <a:ext cx="2473200" cy="1076400"/>
          </a:xfrm>
        </p:spPr>
        <p:txBody>
          <a:bodyPr/>
          <a:lstStyle>
            <a:lvl1pPr algn="ctr">
              <a:defRPr sz="2130">
                <a:solidFill>
                  <a:schemeClr val="bg1"/>
                </a:solidFill>
              </a:defRPr>
            </a:lvl1pPr>
            <a:lvl2pPr>
              <a:defRPr sz="2130">
                <a:solidFill>
                  <a:schemeClr val="bg1"/>
                </a:solidFill>
              </a:defRPr>
            </a:lvl2pPr>
            <a:lvl3pPr>
              <a:defRPr sz="2130">
                <a:solidFill>
                  <a:schemeClr val="bg1"/>
                </a:solidFill>
              </a:defRPr>
            </a:lvl3pPr>
            <a:lvl4pPr>
              <a:defRPr sz="2130">
                <a:solidFill>
                  <a:schemeClr val="bg1"/>
                </a:solidFill>
              </a:defRPr>
            </a:lvl4pPr>
            <a:lvl5pPr>
              <a:defRPr sz="2130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1" name="テキスト プレースホルダー 20">
            <a:extLst>
              <a:ext uri="{FF2B5EF4-FFF2-40B4-BE49-F238E27FC236}">
                <a16:creationId xmlns:a16="http://schemas.microsoft.com/office/drawing/2014/main" id="{A9A8FCD4-EB65-F684-B13F-80CED75EC55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349200" y="4928400"/>
            <a:ext cx="2469600" cy="1310400"/>
          </a:xfrm>
          <a:solidFill>
            <a:schemeClr val="accent2"/>
          </a:solidFill>
        </p:spPr>
        <p:txBody>
          <a:bodyPr anchor="ctr"/>
          <a:lstStyle>
            <a:lvl1pPr algn="ctr">
              <a:defRPr sz="213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76A7A10-7575-DD29-07D8-321ECD75E9AA}"/>
              </a:ext>
            </a:extLst>
          </p:cNvPr>
          <p:cNvSpPr txBox="1"/>
          <p:nvPr userDrawn="1"/>
        </p:nvSpPr>
        <p:spPr>
          <a:xfrm>
            <a:off x="5943600" y="6562800"/>
            <a:ext cx="306000" cy="900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fld id="{8DD8EB0B-AB08-A54E-B33C-ED72A04D9CE9}" type="slidenum">
              <a:rPr lang="ja-JP" altLang="en-US" sz="800" smtClean="0">
                <a:solidFill>
                  <a:srgbClr val="6B6B6B"/>
                </a:solidFill>
              </a:rPr>
              <a:pPr algn="ctr"/>
              <a:t>‹#›</a:t>
            </a:fld>
            <a:endParaRPr kumimoji="0" lang="en-US" altLang="ja-JP" sz="800" dirty="0">
              <a:solidFill>
                <a:srgbClr val="6B6B6B"/>
              </a:solidFill>
              <a:latin typeface="+mn-ea"/>
              <a:cs typeface="Meiryo UI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738338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白背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D5407A4A-3DB7-4C09-9159-4E2F57E6F3A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3877768" y="2865911"/>
            <a:ext cx="4436464" cy="1126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3992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写真背景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8">
            <a:extLst>
              <a:ext uri="{FF2B5EF4-FFF2-40B4-BE49-F238E27FC236}">
                <a16:creationId xmlns:a16="http://schemas.microsoft.com/office/drawing/2014/main" id="{8B2714E5-E25B-504B-CB67-CE22714299C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" y="-1"/>
            <a:ext cx="12191998" cy="6857998"/>
          </a:xfrm>
          <a:prstGeom prst="rect">
            <a:avLst/>
          </a:prstGeom>
        </p:spPr>
      </p:pic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4EB59AC5-1B60-A021-8B7D-DF59CBAD3A75}"/>
              </a:ext>
            </a:extLst>
          </p:cNvPr>
          <p:cNvSpPr/>
          <p:nvPr userDrawn="1"/>
        </p:nvSpPr>
        <p:spPr>
          <a:xfrm>
            <a:off x="0" y="2"/>
            <a:ext cx="12192000" cy="6857998"/>
          </a:xfrm>
          <a:prstGeom prst="rect">
            <a:avLst/>
          </a:prstGeom>
          <a:solidFill>
            <a:srgbClr val="050D24">
              <a:alpha val="58367"/>
            </a:srgbClr>
          </a:solidFill>
          <a:ln w="31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CC68497-90FC-6E5F-2917-BB03147BFBDA}"/>
              </a:ext>
            </a:extLst>
          </p:cNvPr>
          <p:cNvSpPr txBox="1"/>
          <p:nvPr userDrawn="1"/>
        </p:nvSpPr>
        <p:spPr>
          <a:xfrm>
            <a:off x="2919470" y="7039345"/>
            <a:ext cx="6797407" cy="297455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marL="0" marR="0" lvl="0" indent="0" algn="ctr" defTabSz="28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dirty="0">
                <a:solidFill>
                  <a:srgbClr val="C00000"/>
                </a:solidFill>
                <a:latin typeface="+mn-ea"/>
              </a:rPr>
              <a:t>写真の差し替えはマスタより行ってください。</a:t>
            </a:r>
            <a:endParaRPr kumimoji="1" lang="ja-JP" altLang="en-US" dirty="0">
              <a:solidFill>
                <a:srgbClr val="C00000"/>
              </a:solidFill>
            </a:endParaRPr>
          </a:p>
          <a:p>
            <a:pPr algn="ctr" defTabSz="288000"/>
            <a:endParaRPr kumimoji="1" lang="ja-JP" altLang="en-US" dirty="0">
              <a:solidFill>
                <a:srgbClr val="C00000"/>
              </a:solidFill>
              <a:latin typeface="+mn-ea"/>
            </a:endParaRPr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CB41749C-507D-C7F2-AA9C-DC270B02933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3885475" y="2865911"/>
            <a:ext cx="4421049" cy="1126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9862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イノベーションカーブ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図 13">
            <a:extLst>
              <a:ext uri="{FF2B5EF4-FFF2-40B4-BE49-F238E27FC236}">
                <a16:creationId xmlns:a16="http://schemas.microsoft.com/office/drawing/2014/main" id="{293D96B2-6F5E-EE7E-9F24-93B0B654C8F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54200" y="0"/>
            <a:ext cx="6837800" cy="687600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306268F2-28E0-79B7-DA6F-57A7B640AE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231864" y="191534"/>
            <a:ext cx="2237123" cy="569864"/>
          </a:xfrm>
          <a:prstGeom prst="rect">
            <a:avLst/>
          </a:prstGeom>
        </p:spPr>
      </p:pic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638584A2-F12B-7FC9-C3A1-97D2EFB00B41}"/>
              </a:ext>
            </a:extLst>
          </p:cNvPr>
          <p:cNvSpPr txBox="1"/>
          <p:nvPr userDrawn="1"/>
        </p:nvSpPr>
        <p:spPr>
          <a:xfrm>
            <a:off x="370800" y="6562800"/>
            <a:ext cx="4852800" cy="90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l" defTabSz="28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000" dirty="0">
                <a:solidFill>
                  <a:schemeClr val="bg1"/>
                </a:solidFill>
              </a:rPr>
              <a:t>© 2023 NTT DATA INTELLILINK Corporation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49A56B1-D141-A67A-825B-D1E94545EC0A}"/>
              </a:ext>
            </a:extLst>
          </p:cNvPr>
          <p:cNvSpPr txBox="1"/>
          <p:nvPr userDrawn="1"/>
        </p:nvSpPr>
        <p:spPr>
          <a:xfrm>
            <a:off x="2919470" y="7465383"/>
            <a:ext cx="6797407" cy="297455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marL="0" marR="0" lvl="0" indent="0" algn="ctr" defTabSz="28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dirty="0">
                <a:solidFill>
                  <a:srgbClr val="C00000"/>
                </a:solidFill>
                <a:latin typeface="+mn-ea"/>
              </a:rPr>
              <a:t>写真の差し替えはマスタより行ってください。</a:t>
            </a:r>
            <a:endParaRPr kumimoji="1" lang="ja-JP" altLang="en-US" dirty="0">
              <a:solidFill>
                <a:srgbClr val="C00000"/>
              </a:solidFill>
            </a:endParaRPr>
          </a:p>
          <a:p>
            <a:pPr algn="ctr" defTabSz="288000"/>
            <a:endParaRPr kumimoji="1" lang="ja-JP" altLang="en-US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2" name="タイトル 2">
            <a:extLst>
              <a:ext uri="{FF2B5EF4-FFF2-40B4-BE49-F238E27FC236}">
                <a16:creationId xmlns:a16="http://schemas.microsoft.com/office/drawing/2014/main" id="{9FFE2739-2E04-47EE-56DD-BB294EDAFE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600" y="864000"/>
            <a:ext cx="4842000" cy="795600"/>
          </a:xfrm>
          <a:prstGeom prst="rect">
            <a:avLst/>
          </a:prstGeom>
        </p:spPr>
        <p:txBody>
          <a:bodyPr lIns="0" rIns="0" anchor="b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○○○○御中</a:t>
            </a:r>
          </a:p>
        </p:txBody>
      </p:sp>
      <p:sp>
        <p:nvSpPr>
          <p:cNvPr id="9" name="テキスト プレースホルダー 6">
            <a:extLst>
              <a:ext uri="{FF2B5EF4-FFF2-40B4-BE49-F238E27FC236}">
                <a16:creationId xmlns:a16="http://schemas.microsoft.com/office/drawing/2014/main" id="{F837CDFA-F63F-E633-A624-CDB5B06CAF4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1600" y="2188800"/>
            <a:ext cx="4842000" cy="2412000"/>
          </a:xfrm>
          <a:prstGeom prst="rect">
            <a:avLst/>
          </a:prstGeom>
        </p:spPr>
        <p:txBody>
          <a:bodyPr lIns="0" tIns="46800" rIns="0" anchor="b"/>
          <a:lstStyle>
            <a:lvl1pPr>
              <a:lnSpc>
                <a:spcPct val="80000"/>
              </a:lnSpc>
              <a:defRPr sz="44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［タイトル］</a:t>
            </a:r>
          </a:p>
        </p:txBody>
      </p:sp>
      <p:sp>
        <p:nvSpPr>
          <p:cNvPr id="10" name="テキスト プレースホルダー 10">
            <a:extLst>
              <a:ext uri="{FF2B5EF4-FFF2-40B4-BE49-F238E27FC236}">
                <a16:creationId xmlns:a16="http://schemas.microsoft.com/office/drawing/2014/main" id="{C902823D-1000-9AD4-A5D1-BC7E7F7ABDB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1600" y="5191200"/>
            <a:ext cx="4842000" cy="1119600"/>
          </a:xfrm>
          <a:prstGeom prst="rect">
            <a:avLst/>
          </a:prstGeom>
        </p:spPr>
        <p:txBody>
          <a:bodyPr lIns="0" tIns="46800" rIns="0" anchor="b"/>
          <a:lstStyle>
            <a:lvl1pPr>
              <a:defRPr>
                <a:solidFill>
                  <a:schemeClr val="bg1"/>
                </a:solidFill>
              </a:defRPr>
            </a:lvl1pPr>
            <a:lvl5pPr marL="2438216" indent="0">
              <a:buNone/>
              <a:defRPr/>
            </a:lvl5pPr>
          </a:lstStyle>
          <a:p>
            <a:pPr lvl="0"/>
            <a:r>
              <a:rPr kumimoji="1" lang="en-US" altLang="ja-JP" dirty="0"/>
              <a:t>2023</a:t>
            </a:r>
            <a:r>
              <a:rPr kumimoji="1" lang="ja-JP" altLang="en-US" dirty="0"/>
              <a:t>年〇月〇日</a:t>
            </a:r>
            <a:endParaRPr kumimoji="1" lang="en-US" altLang="ja-JP" dirty="0"/>
          </a:p>
          <a:p>
            <a:pPr lvl="0"/>
            <a:r>
              <a:rPr kumimoji="1" lang="ja-JP" altLang="en-US" dirty="0"/>
              <a:t>株式会社</a:t>
            </a:r>
            <a:r>
              <a:rPr kumimoji="1" lang="en-US" altLang="ja-JP" dirty="0"/>
              <a:t>NTT</a:t>
            </a:r>
            <a:r>
              <a:rPr kumimoji="1" lang="ja-JP" altLang="en-US" dirty="0"/>
              <a:t>データ ○○○○○○</a:t>
            </a:r>
          </a:p>
          <a:p>
            <a:pPr lvl="0"/>
            <a:r>
              <a:rPr kumimoji="1" lang="ja-JP" altLang="en-US" dirty="0"/>
              <a:t>○○○○○○○○○○○○○○</a:t>
            </a:r>
          </a:p>
        </p:txBody>
      </p:sp>
    </p:spTree>
    <p:extLst>
      <p:ext uri="{BB962C8B-B14F-4D97-AF65-F5344CB8AC3E}">
        <p14:creationId xmlns:p14="http://schemas.microsoft.com/office/powerpoint/2010/main" val="346102339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イノベーションカーブ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8">
            <a:extLst>
              <a:ext uri="{FF2B5EF4-FFF2-40B4-BE49-F238E27FC236}">
                <a16:creationId xmlns:a16="http://schemas.microsoft.com/office/drawing/2014/main" id="{91BFAAA3-9A78-C598-904D-89D4750C2CB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" y="-1"/>
            <a:ext cx="12191998" cy="6857999"/>
          </a:xfrm>
          <a:prstGeom prst="rect">
            <a:avLst/>
          </a:prstGeom>
        </p:spPr>
      </p:pic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B21D845A-6F22-B3AA-CB2B-CE570ECB54DA}"/>
              </a:ext>
            </a:extLst>
          </p:cNvPr>
          <p:cNvSpPr/>
          <p:nvPr userDrawn="1"/>
        </p:nvSpPr>
        <p:spPr>
          <a:xfrm>
            <a:off x="-10858" y="8998"/>
            <a:ext cx="12187500" cy="6858001"/>
          </a:xfrm>
          <a:prstGeom prst="rect">
            <a:avLst/>
          </a:prstGeom>
          <a:solidFill>
            <a:srgbClr val="050D24">
              <a:alpha val="58080"/>
            </a:srgbClr>
          </a:solidFill>
          <a:ln w="31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293D96B2-6F5E-EE7E-9F24-93B0B654C8F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54200" y="0"/>
            <a:ext cx="6837800" cy="687600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306268F2-28E0-79B7-DA6F-57A7B640AE8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231864" y="191534"/>
            <a:ext cx="2237123" cy="569864"/>
          </a:xfrm>
          <a:prstGeom prst="rect">
            <a:avLst/>
          </a:prstGeom>
        </p:spPr>
      </p:pic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638584A2-F12B-7FC9-C3A1-97D2EFB00B41}"/>
              </a:ext>
            </a:extLst>
          </p:cNvPr>
          <p:cNvSpPr txBox="1"/>
          <p:nvPr userDrawn="1"/>
        </p:nvSpPr>
        <p:spPr>
          <a:xfrm>
            <a:off x="370800" y="6562800"/>
            <a:ext cx="4852800" cy="90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l" defTabSz="28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000" dirty="0">
                <a:solidFill>
                  <a:schemeClr val="bg1"/>
                </a:solidFill>
              </a:rPr>
              <a:t>© 2023 NTT DATA INTELLILINK Corporation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49A56B1-D141-A67A-825B-D1E94545EC0A}"/>
              </a:ext>
            </a:extLst>
          </p:cNvPr>
          <p:cNvSpPr txBox="1"/>
          <p:nvPr userDrawn="1"/>
        </p:nvSpPr>
        <p:spPr>
          <a:xfrm>
            <a:off x="2919470" y="7465383"/>
            <a:ext cx="6797407" cy="297455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marL="0" marR="0" lvl="0" indent="0" algn="ctr" defTabSz="28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dirty="0">
                <a:solidFill>
                  <a:srgbClr val="C00000"/>
                </a:solidFill>
                <a:latin typeface="+mn-ea"/>
              </a:rPr>
              <a:t>写真の差し替えはマスタより行ってください。</a:t>
            </a:r>
            <a:endParaRPr kumimoji="1" lang="ja-JP" altLang="en-US" dirty="0">
              <a:solidFill>
                <a:srgbClr val="C00000"/>
              </a:solidFill>
            </a:endParaRPr>
          </a:p>
          <a:p>
            <a:pPr algn="ctr" defTabSz="288000"/>
            <a:endParaRPr kumimoji="1" lang="ja-JP" altLang="en-US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2" name="タイトル 2">
            <a:extLst>
              <a:ext uri="{FF2B5EF4-FFF2-40B4-BE49-F238E27FC236}">
                <a16:creationId xmlns:a16="http://schemas.microsoft.com/office/drawing/2014/main" id="{9FFE2739-2E04-47EE-56DD-BB294EDAFE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600" y="864000"/>
            <a:ext cx="4842000" cy="795600"/>
          </a:xfrm>
          <a:prstGeom prst="rect">
            <a:avLst/>
          </a:prstGeom>
        </p:spPr>
        <p:txBody>
          <a:bodyPr lIns="0" rIns="0" anchor="b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○○○○御中</a:t>
            </a:r>
          </a:p>
        </p:txBody>
      </p:sp>
      <p:sp>
        <p:nvSpPr>
          <p:cNvPr id="9" name="テキスト プレースホルダー 6">
            <a:extLst>
              <a:ext uri="{FF2B5EF4-FFF2-40B4-BE49-F238E27FC236}">
                <a16:creationId xmlns:a16="http://schemas.microsoft.com/office/drawing/2014/main" id="{F837CDFA-F63F-E633-A624-CDB5B06CAF4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1600" y="2188800"/>
            <a:ext cx="4842000" cy="2412000"/>
          </a:xfrm>
          <a:prstGeom prst="rect">
            <a:avLst/>
          </a:prstGeom>
        </p:spPr>
        <p:txBody>
          <a:bodyPr lIns="0" tIns="46800" rIns="0" anchor="b"/>
          <a:lstStyle>
            <a:lvl1pPr>
              <a:lnSpc>
                <a:spcPct val="80000"/>
              </a:lnSpc>
              <a:defRPr sz="44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［タイトル］</a:t>
            </a:r>
          </a:p>
        </p:txBody>
      </p:sp>
      <p:sp>
        <p:nvSpPr>
          <p:cNvPr id="10" name="テキスト プレースホルダー 10">
            <a:extLst>
              <a:ext uri="{FF2B5EF4-FFF2-40B4-BE49-F238E27FC236}">
                <a16:creationId xmlns:a16="http://schemas.microsoft.com/office/drawing/2014/main" id="{C902823D-1000-9AD4-A5D1-BC7E7F7ABDB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1600" y="5191200"/>
            <a:ext cx="4842000" cy="1119600"/>
          </a:xfrm>
          <a:prstGeom prst="rect">
            <a:avLst/>
          </a:prstGeom>
        </p:spPr>
        <p:txBody>
          <a:bodyPr lIns="0" tIns="46800" rIns="0" anchor="b"/>
          <a:lstStyle>
            <a:lvl1pPr>
              <a:defRPr>
                <a:solidFill>
                  <a:schemeClr val="bg1"/>
                </a:solidFill>
              </a:defRPr>
            </a:lvl1pPr>
            <a:lvl5pPr marL="2438216" indent="0">
              <a:buNone/>
              <a:defRPr/>
            </a:lvl5pPr>
          </a:lstStyle>
          <a:p>
            <a:pPr lvl="0"/>
            <a:r>
              <a:rPr kumimoji="1" lang="en-US" altLang="ja-JP" dirty="0"/>
              <a:t>2023</a:t>
            </a:r>
            <a:r>
              <a:rPr kumimoji="1" lang="ja-JP" altLang="en-US" dirty="0"/>
              <a:t>年〇月〇日</a:t>
            </a:r>
            <a:endParaRPr kumimoji="1" lang="en-US" altLang="ja-JP" dirty="0"/>
          </a:p>
          <a:p>
            <a:pPr lvl="0"/>
            <a:r>
              <a:rPr kumimoji="1" lang="ja-JP" altLang="en-US" dirty="0"/>
              <a:t>株式会社</a:t>
            </a:r>
            <a:r>
              <a:rPr kumimoji="1" lang="en-US" altLang="ja-JP" dirty="0"/>
              <a:t>NTT</a:t>
            </a:r>
            <a:r>
              <a:rPr kumimoji="1" lang="ja-JP" altLang="en-US" dirty="0"/>
              <a:t>データ ○○○○○○</a:t>
            </a:r>
          </a:p>
          <a:p>
            <a:pPr lvl="0"/>
            <a:r>
              <a:rPr kumimoji="1" lang="ja-JP" altLang="en-US" dirty="0"/>
              <a:t>○○○○○○○○○○○○○○</a:t>
            </a:r>
          </a:p>
        </p:txBody>
      </p:sp>
    </p:spTree>
    <p:extLst>
      <p:ext uri="{BB962C8B-B14F-4D97-AF65-F5344CB8AC3E}">
        <p14:creationId xmlns:p14="http://schemas.microsoft.com/office/powerpoint/2010/main" val="3446717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イノベーションカーブ一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8">
            <a:extLst>
              <a:ext uri="{FF2B5EF4-FFF2-40B4-BE49-F238E27FC236}">
                <a16:creationId xmlns:a16="http://schemas.microsoft.com/office/drawing/2014/main" id="{135D64F4-1CA0-56CF-8C07-767DED8AAB1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" y="-1"/>
            <a:ext cx="12191998" cy="6857999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97923DD-A187-436F-BFDF-933B5E40DE59}"/>
              </a:ext>
            </a:extLst>
          </p:cNvPr>
          <p:cNvSpPr/>
          <p:nvPr userDrawn="1"/>
        </p:nvSpPr>
        <p:spPr>
          <a:xfrm>
            <a:off x="0" y="0"/>
            <a:ext cx="12187500" cy="6858001"/>
          </a:xfrm>
          <a:prstGeom prst="rect">
            <a:avLst/>
          </a:prstGeom>
          <a:solidFill>
            <a:srgbClr val="050D24">
              <a:alpha val="58080"/>
            </a:srgbClr>
          </a:solidFill>
          <a:ln w="31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1F0B3FE2-7046-025F-1030-28927CDF794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231864" y="191534"/>
            <a:ext cx="2237123" cy="569864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C26356CC-4A55-00B4-4C29-4C4FF9AC3E5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628966" y="0"/>
            <a:ext cx="4558534" cy="6876000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53D2BDA-26EA-370D-2084-F7F1C3809C6A}"/>
              </a:ext>
            </a:extLst>
          </p:cNvPr>
          <p:cNvSpPr txBox="1"/>
          <p:nvPr userDrawn="1"/>
        </p:nvSpPr>
        <p:spPr>
          <a:xfrm>
            <a:off x="370800" y="6562800"/>
            <a:ext cx="4852800" cy="90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l" defTabSz="28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000" dirty="0">
                <a:solidFill>
                  <a:schemeClr val="bg1"/>
                </a:solidFill>
              </a:rPr>
              <a:t>© 2023 NTT DATA INTELLILINK Corporation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C97F027-0343-7668-5879-F7126DF17584}"/>
              </a:ext>
            </a:extLst>
          </p:cNvPr>
          <p:cNvSpPr txBox="1"/>
          <p:nvPr userDrawn="1"/>
        </p:nvSpPr>
        <p:spPr>
          <a:xfrm>
            <a:off x="2919470" y="7465383"/>
            <a:ext cx="6797407" cy="297455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marL="0" marR="0" lvl="0" indent="0" algn="ctr" defTabSz="28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dirty="0">
                <a:solidFill>
                  <a:srgbClr val="C00000"/>
                </a:solidFill>
                <a:latin typeface="+mn-ea"/>
              </a:rPr>
              <a:t>写真の差し替えはマスタより行ってください。</a:t>
            </a:r>
            <a:endParaRPr kumimoji="1" lang="ja-JP" altLang="en-US" dirty="0">
              <a:solidFill>
                <a:srgbClr val="C00000"/>
              </a:solidFill>
            </a:endParaRPr>
          </a:p>
          <a:p>
            <a:pPr algn="ctr" defTabSz="288000"/>
            <a:endParaRPr kumimoji="1" lang="ja-JP" altLang="en-US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2" name="タイトル 2">
            <a:extLst>
              <a:ext uri="{FF2B5EF4-FFF2-40B4-BE49-F238E27FC236}">
                <a16:creationId xmlns:a16="http://schemas.microsoft.com/office/drawing/2014/main" id="{FDC3CA59-45BD-B018-FE26-B50D099012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600" y="1450800"/>
            <a:ext cx="7185600" cy="795600"/>
          </a:xfrm>
          <a:prstGeom prst="rect">
            <a:avLst/>
          </a:prstGeom>
        </p:spPr>
        <p:txBody>
          <a:bodyPr lIns="0" rIns="0" anchor="b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○○○○御中</a:t>
            </a:r>
          </a:p>
        </p:txBody>
      </p:sp>
      <p:sp>
        <p:nvSpPr>
          <p:cNvPr id="12" name="テキスト プレースホルダー 6">
            <a:extLst>
              <a:ext uri="{FF2B5EF4-FFF2-40B4-BE49-F238E27FC236}">
                <a16:creationId xmlns:a16="http://schemas.microsoft.com/office/drawing/2014/main" id="{2704D472-D7F1-5C17-D2C9-89CA9C7E6E8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600" y="2246399"/>
            <a:ext cx="7185600" cy="2346865"/>
          </a:xfrm>
          <a:prstGeom prst="rect">
            <a:avLst/>
          </a:prstGeom>
        </p:spPr>
        <p:txBody>
          <a:bodyPr lIns="0" tIns="46800" rIns="0" anchor="b"/>
          <a:lstStyle>
            <a:lvl1pPr>
              <a:lnSpc>
                <a:spcPct val="80000"/>
              </a:lnSpc>
              <a:defRPr sz="44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［タイトル］</a:t>
            </a:r>
          </a:p>
        </p:txBody>
      </p:sp>
      <p:sp>
        <p:nvSpPr>
          <p:cNvPr id="13" name="テキスト プレースホルダー 10">
            <a:extLst>
              <a:ext uri="{FF2B5EF4-FFF2-40B4-BE49-F238E27FC236}">
                <a16:creationId xmlns:a16="http://schemas.microsoft.com/office/drawing/2014/main" id="{FF2F9E31-F480-6E30-B7CC-0D2A360E0E4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600" y="5191200"/>
            <a:ext cx="7185600" cy="1119600"/>
          </a:xfrm>
          <a:prstGeom prst="rect">
            <a:avLst/>
          </a:prstGeom>
        </p:spPr>
        <p:txBody>
          <a:bodyPr lIns="0" tIns="46800" rIns="0" anchor="b"/>
          <a:lstStyle>
            <a:lvl1pPr>
              <a:defRPr>
                <a:solidFill>
                  <a:schemeClr val="bg1"/>
                </a:solidFill>
              </a:defRPr>
            </a:lvl1pPr>
            <a:lvl5pPr marL="2438216" indent="0">
              <a:buNone/>
              <a:defRPr/>
            </a:lvl5pPr>
          </a:lstStyle>
          <a:p>
            <a:pPr lvl="0"/>
            <a:r>
              <a:rPr kumimoji="1" lang="en-US" altLang="ja-JP" dirty="0"/>
              <a:t>2023</a:t>
            </a:r>
            <a:r>
              <a:rPr kumimoji="1" lang="ja-JP" altLang="en-US" dirty="0"/>
              <a:t>年〇月〇日</a:t>
            </a:r>
            <a:endParaRPr kumimoji="1" lang="en-US" altLang="ja-JP" dirty="0"/>
          </a:p>
          <a:p>
            <a:pPr lvl="0"/>
            <a:r>
              <a:rPr kumimoji="1" lang="ja-JP" altLang="en-US" dirty="0"/>
              <a:t>株式会社</a:t>
            </a:r>
            <a:r>
              <a:rPr kumimoji="1" lang="en-US" altLang="ja-JP" dirty="0"/>
              <a:t>NTT</a:t>
            </a:r>
            <a:r>
              <a:rPr kumimoji="1" lang="ja-JP" altLang="en-US" dirty="0"/>
              <a:t>データ ○○○○○○</a:t>
            </a:r>
          </a:p>
          <a:p>
            <a:pPr lvl="0"/>
            <a:r>
              <a:rPr kumimoji="1" lang="ja-JP" altLang="en-US" dirty="0"/>
              <a:t>○○○○○○○○○○○○○○</a:t>
            </a:r>
          </a:p>
        </p:txBody>
      </p:sp>
    </p:spTree>
    <p:extLst>
      <p:ext uri="{BB962C8B-B14F-4D97-AF65-F5344CB8AC3E}">
        <p14:creationId xmlns:p14="http://schemas.microsoft.com/office/powerpoint/2010/main" val="350587651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イノベーションカーブな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8">
            <a:extLst>
              <a:ext uri="{FF2B5EF4-FFF2-40B4-BE49-F238E27FC236}">
                <a16:creationId xmlns:a16="http://schemas.microsoft.com/office/drawing/2014/main" id="{10AAF6A0-9426-1792-5BF0-ADD63949715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" y="-1"/>
            <a:ext cx="12191998" cy="6857999"/>
          </a:xfrm>
          <a:prstGeom prst="rect">
            <a:avLst/>
          </a:prstGeom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70D6933-50FC-7553-7845-69CEDA1C00C5}"/>
              </a:ext>
            </a:extLst>
          </p:cNvPr>
          <p:cNvSpPr/>
          <p:nvPr userDrawn="1"/>
        </p:nvSpPr>
        <p:spPr>
          <a:xfrm>
            <a:off x="0" y="0"/>
            <a:ext cx="12187500" cy="6858001"/>
          </a:xfrm>
          <a:prstGeom prst="rect">
            <a:avLst/>
          </a:prstGeom>
          <a:solidFill>
            <a:srgbClr val="050D24">
              <a:alpha val="58080"/>
            </a:srgbClr>
          </a:solidFill>
          <a:ln w="31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14FF15F3-493A-8C15-9F64-F0766961604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231864" y="191534"/>
            <a:ext cx="2237123" cy="569864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6AA3F11-2310-C251-1D68-4B8F48D50146}"/>
              </a:ext>
            </a:extLst>
          </p:cNvPr>
          <p:cNvSpPr txBox="1"/>
          <p:nvPr userDrawn="1"/>
        </p:nvSpPr>
        <p:spPr>
          <a:xfrm>
            <a:off x="370800" y="6562800"/>
            <a:ext cx="4852800" cy="90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l" defTabSz="28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000" dirty="0">
                <a:solidFill>
                  <a:schemeClr val="bg1"/>
                </a:solidFill>
              </a:rPr>
              <a:t>© 2023 NTT DATA INTELLILINK Corporation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6C1596D-A3C7-4FF6-6DFA-9626A8F84014}"/>
              </a:ext>
            </a:extLst>
          </p:cNvPr>
          <p:cNvSpPr txBox="1"/>
          <p:nvPr userDrawn="1"/>
        </p:nvSpPr>
        <p:spPr>
          <a:xfrm>
            <a:off x="2919470" y="7465383"/>
            <a:ext cx="6797407" cy="297455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marL="0" marR="0" lvl="0" indent="0" algn="ctr" defTabSz="28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dirty="0">
                <a:solidFill>
                  <a:srgbClr val="C00000"/>
                </a:solidFill>
                <a:latin typeface="+mn-ea"/>
              </a:rPr>
              <a:t>写真の差し替えはマスタより行ってください。</a:t>
            </a:r>
            <a:endParaRPr kumimoji="1" lang="ja-JP" altLang="en-US" dirty="0">
              <a:solidFill>
                <a:srgbClr val="C00000"/>
              </a:solidFill>
            </a:endParaRPr>
          </a:p>
          <a:p>
            <a:pPr algn="ctr" defTabSz="288000"/>
            <a:endParaRPr kumimoji="1" lang="ja-JP" altLang="en-US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7" name="タイトル 2">
            <a:extLst>
              <a:ext uri="{FF2B5EF4-FFF2-40B4-BE49-F238E27FC236}">
                <a16:creationId xmlns:a16="http://schemas.microsoft.com/office/drawing/2014/main" id="{8D564593-F08C-BEC6-7F51-ED1F5CE127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600" y="1450800"/>
            <a:ext cx="11440800" cy="795600"/>
          </a:xfrm>
          <a:prstGeom prst="rect">
            <a:avLst/>
          </a:prstGeom>
        </p:spPr>
        <p:txBody>
          <a:bodyPr lIns="0" rIns="0" anchor="b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○○○○御中</a:t>
            </a:r>
          </a:p>
        </p:txBody>
      </p:sp>
      <p:sp>
        <p:nvSpPr>
          <p:cNvPr id="11" name="テキスト プレースホルダー 6">
            <a:extLst>
              <a:ext uri="{FF2B5EF4-FFF2-40B4-BE49-F238E27FC236}">
                <a16:creationId xmlns:a16="http://schemas.microsoft.com/office/drawing/2014/main" id="{0B4BDF00-A209-76C8-BB25-F0D0D8A5CF5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600" y="2246400"/>
            <a:ext cx="11440800" cy="1562400"/>
          </a:xfrm>
          <a:prstGeom prst="rect">
            <a:avLst/>
          </a:prstGeom>
        </p:spPr>
        <p:txBody>
          <a:bodyPr lIns="0" tIns="46800" rIns="0" anchor="b"/>
          <a:lstStyle>
            <a:lvl1pPr>
              <a:lnSpc>
                <a:spcPct val="80000"/>
              </a:lnSpc>
              <a:defRPr sz="44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［タイトル］</a:t>
            </a:r>
          </a:p>
        </p:txBody>
      </p:sp>
      <p:sp>
        <p:nvSpPr>
          <p:cNvPr id="12" name="テキスト プレースホルダー 10">
            <a:extLst>
              <a:ext uri="{FF2B5EF4-FFF2-40B4-BE49-F238E27FC236}">
                <a16:creationId xmlns:a16="http://schemas.microsoft.com/office/drawing/2014/main" id="{07CC41DA-AB1D-B096-5118-CDEB9ED3AAC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600" y="5191200"/>
            <a:ext cx="11440800" cy="1119600"/>
          </a:xfrm>
          <a:prstGeom prst="rect">
            <a:avLst/>
          </a:prstGeom>
        </p:spPr>
        <p:txBody>
          <a:bodyPr lIns="0" tIns="46800" rIns="0" anchor="b"/>
          <a:lstStyle>
            <a:lvl1pPr>
              <a:defRPr>
                <a:solidFill>
                  <a:schemeClr val="bg1"/>
                </a:solidFill>
              </a:defRPr>
            </a:lvl1pPr>
            <a:lvl5pPr marL="2438216" indent="0">
              <a:buNone/>
              <a:defRPr/>
            </a:lvl5pPr>
          </a:lstStyle>
          <a:p>
            <a:pPr lvl="0"/>
            <a:r>
              <a:rPr kumimoji="1" lang="en-US" altLang="ja-JP" dirty="0"/>
              <a:t>2023</a:t>
            </a:r>
            <a:r>
              <a:rPr kumimoji="1" lang="ja-JP" altLang="en-US" dirty="0"/>
              <a:t>年〇月〇日</a:t>
            </a:r>
            <a:endParaRPr kumimoji="1" lang="en-US" altLang="ja-JP" dirty="0"/>
          </a:p>
          <a:p>
            <a:pPr lvl="0"/>
            <a:r>
              <a:rPr kumimoji="1" lang="ja-JP" altLang="en-US" dirty="0"/>
              <a:t>株式会社</a:t>
            </a:r>
            <a:r>
              <a:rPr kumimoji="1" lang="en-US" altLang="ja-JP" dirty="0"/>
              <a:t>NTT</a:t>
            </a:r>
            <a:r>
              <a:rPr kumimoji="1" lang="ja-JP" altLang="en-US" dirty="0"/>
              <a:t>データ ○○○○○○</a:t>
            </a:r>
          </a:p>
          <a:p>
            <a:pPr lvl="0"/>
            <a:r>
              <a:rPr kumimoji="1" lang="ja-JP" altLang="en-US" dirty="0"/>
              <a:t>○○○○○○○○○○○○○○</a:t>
            </a:r>
          </a:p>
        </p:txBody>
      </p:sp>
    </p:spTree>
    <p:extLst>
      <p:ext uri="{BB962C8B-B14F-4D97-AF65-F5344CB8AC3E}">
        <p14:creationId xmlns:p14="http://schemas.microsoft.com/office/powerpoint/2010/main" val="103365347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写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プレースホルダー 11">
            <a:extLst>
              <a:ext uri="{FF2B5EF4-FFF2-40B4-BE49-F238E27FC236}">
                <a16:creationId xmlns:a16="http://schemas.microsoft.com/office/drawing/2014/main" id="{A3393BEA-233F-245F-0129-ADDB815811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1608" t="8744" r="2060" b="52192"/>
          <a:stretch/>
        </p:blipFill>
        <p:spPr>
          <a:xfrm>
            <a:off x="0" y="3351600"/>
            <a:ext cx="12193200" cy="3510000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4E76937A-BEA1-17BD-51FF-75828A89464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068400" y="3733200"/>
            <a:ext cx="2743200" cy="2743200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C6F50BD-6D4E-93A3-94F5-CD0A6C075F68}"/>
              </a:ext>
            </a:extLst>
          </p:cNvPr>
          <p:cNvSpPr txBox="1"/>
          <p:nvPr userDrawn="1"/>
        </p:nvSpPr>
        <p:spPr>
          <a:xfrm>
            <a:off x="370800" y="3146400"/>
            <a:ext cx="4852800" cy="90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l" defTabSz="28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000" dirty="0">
                <a:solidFill>
                  <a:schemeClr val="bg1"/>
                </a:solidFill>
              </a:rPr>
              <a:t>© 2023 NTT DATA INTELLILINK Corporation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FFAB0DC-12F1-0A0D-5E05-98EABE352010}"/>
              </a:ext>
            </a:extLst>
          </p:cNvPr>
          <p:cNvSpPr txBox="1"/>
          <p:nvPr userDrawn="1"/>
        </p:nvSpPr>
        <p:spPr>
          <a:xfrm>
            <a:off x="2919470" y="7465383"/>
            <a:ext cx="6797407" cy="297455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marL="0" marR="0" lvl="0" indent="0" algn="ctr" defTabSz="28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dirty="0">
                <a:solidFill>
                  <a:srgbClr val="C00000"/>
                </a:solidFill>
                <a:latin typeface="+mn-ea"/>
              </a:rPr>
              <a:t>写真の差し替えはマスタより行ってください。</a:t>
            </a:r>
            <a:endParaRPr kumimoji="1" lang="ja-JP" altLang="en-US" dirty="0">
              <a:solidFill>
                <a:srgbClr val="C00000"/>
              </a:solidFill>
            </a:endParaRPr>
          </a:p>
          <a:p>
            <a:pPr algn="ctr" defTabSz="288000"/>
            <a:endParaRPr kumimoji="1" lang="ja-JP" altLang="en-US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2" name="タイトル 2">
            <a:extLst>
              <a:ext uri="{FF2B5EF4-FFF2-40B4-BE49-F238E27FC236}">
                <a16:creationId xmlns:a16="http://schemas.microsoft.com/office/drawing/2014/main" id="{F5B93878-EB0F-DF28-452A-99587B3CF9A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0800" y="752400"/>
            <a:ext cx="11440800" cy="396000"/>
          </a:xfrm>
          <a:prstGeom prst="rect">
            <a:avLst/>
          </a:prstGeom>
        </p:spPr>
        <p:txBody>
          <a:bodyPr lIns="0" rIns="0" anchor="b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○○○○御中</a:t>
            </a:r>
          </a:p>
        </p:txBody>
      </p:sp>
      <p:sp>
        <p:nvSpPr>
          <p:cNvPr id="3" name="テキスト プレースホルダー 6">
            <a:extLst>
              <a:ext uri="{FF2B5EF4-FFF2-40B4-BE49-F238E27FC236}">
                <a16:creationId xmlns:a16="http://schemas.microsoft.com/office/drawing/2014/main" id="{5893501C-E04B-3D7E-860E-2A66FEF8D7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0800" y="1143727"/>
            <a:ext cx="11440800" cy="1422244"/>
          </a:xfrm>
          <a:prstGeom prst="rect">
            <a:avLst/>
          </a:prstGeom>
        </p:spPr>
        <p:txBody>
          <a:bodyPr lIns="0" tIns="46800" rIns="0" anchor="b"/>
          <a:lstStyle>
            <a:lvl1pPr>
              <a:lnSpc>
                <a:spcPct val="80000"/>
              </a:lnSpc>
              <a:defRPr sz="44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［タイトル］</a:t>
            </a:r>
          </a:p>
        </p:txBody>
      </p:sp>
      <p:sp>
        <p:nvSpPr>
          <p:cNvPr id="4" name="テキスト プレースホルダー 10">
            <a:extLst>
              <a:ext uri="{FF2B5EF4-FFF2-40B4-BE49-F238E27FC236}">
                <a16:creationId xmlns:a16="http://schemas.microsoft.com/office/drawing/2014/main" id="{8ADA0CC1-B34F-2866-9154-43C9EABF8BF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0800" y="2565971"/>
            <a:ext cx="11440800" cy="375900"/>
          </a:xfrm>
          <a:prstGeom prst="rect">
            <a:avLst/>
          </a:prstGeom>
        </p:spPr>
        <p:txBody>
          <a:bodyPr lIns="0" tIns="46800" rIns="0"/>
          <a:lstStyle>
            <a:lvl1pPr>
              <a:defRPr>
                <a:solidFill>
                  <a:schemeClr val="bg1"/>
                </a:solidFill>
              </a:defRPr>
            </a:lvl1pPr>
            <a:lvl5pPr marL="2438216" indent="0">
              <a:buNone/>
              <a:defRPr/>
            </a:lvl5pPr>
          </a:lstStyle>
          <a:p>
            <a:pPr lvl="0"/>
            <a:r>
              <a:rPr kumimoji="1" lang="en-US" altLang="ja-JP" dirty="0"/>
              <a:t>2023</a:t>
            </a:r>
            <a:r>
              <a:rPr kumimoji="1" lang="ja-JP" altLang="en-US" dirty="0"/>
              <a:t>年〇月〇日　株式会社</a:t>
            </a:r>
            <a:r>
              <a:rPr kumimoji="1" lang="en-US" altLang="ja-JP" dirty="0"/>
              <a:t>NTT</a:t>
            </a:r>
            <a:r>
              <a:rPr kumimoji="1" lang="ja-JP" altLang="en-US" dirty="0"/>
              <a:t>データ ○○○○○○</a:t>
            </a:r>
          </a:p>
        </p:txBody>
      </p:sp>
    </p:spTree>
    <p:extLst>
      <p:ext uri="{BB962C8B-B14F-4D97-AF65-F5344CB8AC3E}">
        <p14:creationId xmlns:p14="http://schemas.microsoft.com/office/powerpoint/2010/main" val="80067120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写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8">
            <a:extLst>
              <a:ext uri="{FF2B5EF4-FFF2-40B4-BE49-F238E27FC236}">
                <a16:creationId xmlns:a16="http://schemas.microsoft.com/office/drawing/2014/main" id="{4CF74755-19E7-052E-D6BE-AE04C9B65B9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58440" r="8440"/>
          <a:stretch/>
        </p:blipFill>
        <p:spPr>
          <a:xfrm>
            <a:off x="0" y="-1"/>
            <a:ext cx="4037999" cy="6857999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D8C3003A-1C0D-B582-B3BE-CA14C4D8AE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6400" y="687600"/>
            <a:ext cx="7315200" cy="1447199"/>
          </a:xfrm>
          <a:prstGeom prst="rect">
            <a:avLst/>
          </a:prstGeom>
        </p:spPr>
        <p:txBody>
          <a:bodyPr/>
          <a:lstStyle/>
          <a:p>
            <a:r>
              <a:rPr kumimoji="1" lang="en-US" altLang="ja-JP" dirty="0"/>
              <a:t>01</a:t>
            </a:r>
            <a:endParaRPr kumimoji="1" lang="ja-JP" altLang="en-US"/>
          </a:p>
        </p:txBody>
      </p:sp>
      <p:sp>
        <p:nvSpPr>
          <p:cNvPr id="5" name="テキスト プレースホルダー 8">
            <a:extLst>
              <a:ext uri="{FF2B5EF4-FFF2-40B4-BE49-F238E27FC236}">
                <a16:creationId xmlns:a16="http://schemas.microsoft.com/office/drawing/2014/main" id="{FFDB246B-7466-9829-C733-D7C8F366017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96400" y="2286000"/>
            <a:ext cx="7315200" cy="3952800"/>
          </a:xfrm>
          <a:prstGeom prst="rect">
            <a:avLst/>
          </a:prstGeom>
        </p:spPr>
        <p:txBody>
          <a:bodyPr lIns="0" tIns="0" rIns="0" bIns="0"/>
          <a:lstStyle>
            <a:lvl1pPr>
              <a:defRPr sz="48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中扉タイトル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BB76971-86FF-83F8-9E8E-FF04E7792ABB}"/>
              </a:ext>
            </a:extLst>
          </p:cNvPr>
          <p:cNvSpPr txBox="1"/>
          <p:nvPr userDrawn="1"/>
        </p:nvSpPr>
        <p:spPr>
          <a:xfrm>
            <a:off x="7776000" y="6562800"/>
            <a:ext cx="306000" cy="900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fld id="{8DD8EB0B-AB08-A54E-B33C-ED72A04D9CE9}" type="slidenum">
              <a:rPr lang="ja-JP" altLang="en-US" sz="800" smtClean="0">
                <a:solidFill>
                  <a:schemeClr val="bg1"/>
                </a:solidFill>
              </a:rPr>
              <a:pPr algn="ctr"/>
              <a:t>‹#›</a:t>
            </a:fld>
            <a:endParaRPr kumimoji="0" lang="en-US" altLang="ja-JP" sz="800" dirty="0">
              <a:solidFill>
                <a:schemeClr val="bg1"/>
              </a:solidFill>
              <a:latin typeface="+mn-ea"/>
              <a:cs typeface="Meiryo UI" pitchFamily="50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CFA8725-4E9D-1A8D-75CB-0BBF9E663993}"/>
              </a:ext>
            </a:extLst>
          </p:cNvPr>
          <p:cNvSpPr/>
          <p:nvPr userDrawn="1"/>
        </p:nvSpPr>
        <p:spPr>
          <a:xfrm>
            <a:off x="-1201" y="5202000"/>
            <a:ext cx="4039200" cy="1655999"/>
          </a:xfrm>
          <a:prstGeom prst="rect">
            <a:avLst/>
          </a:prstGeom>
          <a:gradFill>
            <a:gsLst>
              <a:gs pos="0">
                <a:schemeClr val="accent1"/>
              </a:gs>
              <a:gs pos="80000">
                <a:schemeClr val="accent1">
                  <a:alpha val="0"/>
                </a:schemeClr>
              </a:gs>
            </a:gsLst>
            <a:lin ang="16200000" scaled="1"/>
          </a:gradFill>
          <a:ln w="31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A9355A0-2A70-15E3-7B93-39F5C7005529}"/>
              </a:ext>
            </a:extLst>
          </p:cNvPr>
          <p:cNvSpPr txBox="1"/>
          <p:nvPr userDrawn="1"/>
        </p:nvSpPr>
        <p:spPr>
          <a:xfrm>
            <a:off x="4496400" y="6562800"/>
            <a:ext cx="3204000" cy="90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l" defTabSz="28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000" dirty="0">
                <a:solidFill>
                  <a:schemeClr val="bg1"/>
                </a:solidFill>
              </a:rPr>
              <a:t>© 2023 NTT DATA INTELLILINK Corporation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D2ECDF7-C73E-11AF-9E8E-8C6D93EE20FD}"/>
              </a:ext>
            </a:extLst>
          </p:cNvPr>
          <p:cNvSpPr txBox="1"/>
          <p:nvPr userDrawn="1"/>
        </p:nvSpPr>
        <p:spPr>
          <a:xfrm>
            <a:off x="2919470" y="7039345"/>
            <a:ext cx="6797407" cy="297455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marL="0" marR="0" lvl="0" indent="0" algn="ctr" defTabSz="28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dirty="0">
                <a:solidFill>
                  <a:srgbClr val="C00000"/>
                </a:solidFill>
                <a:latin typeface="+mn-ea"/>
              </a:rPr>
              <a:t>写真の差し替えはマスタより行ってください。</a:t>
            </a:r>
            <a:endParaRPr kumimoji="1" lang="ja-JP" altLang="en-US" dirty="0">
              <a:solidFill>
                <a:srgbClr val="C00000"/>
              </a:solidFill>
            </a:endParaRPr>
          </a:p>
          <a:p>
            <a:pPr algn="ctr" defTabSz="288000"/>
            <a:endParaRPr kumimoji="1" lang="ja-JP" altLang="en-US" dirty="0">
              <a:solidFill>
                <a:srgbClr val="C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530959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イノベーションカーブ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E0E3DF-D30F-67F3-1120-4D08EF0597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0798" y="687601"/>
            <a:ext cx="7315200" cy="1447199"/>
          </a:xfrm>
          <a:prstGeom prst="rect">
            <a:avLst/>
          </a:prstGeom>
        </p:spPr>
        <p:txBody>
          <a:bodyPr/>
          <a:lstStyle/>
          <a:p>
            <a:r>
              <a:rPr kumimoji="1" lang="en-US" altLang="ja-JP" dirty="0"/>
              <a:t>01</a:t>
            </a:r>
            <a:endParaRPr kumimoji="1" lang="ja-JP" altLang="en-US"/>
          </a:p>
        </p:txBody>
      </p:sp>
      <p:sp>
        <p:nvSpPr>
          <p:cNvPr id="3" name="テキスト プレースホルダー 8">
            <a:extLst>
              <a:ext uri="{FF2B5EF4-FFF2-40B4-BE49-F238E27FC236}">
                <a16:creationId xmlns:a16="http://schemas.microsoft.com/office/drawing/2014/main" id="{14339CF7-9CA0-A841-448E-67A663E55CF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70800" y="2286000"/>
            <a:ext cx="7315200" cy="3888000"/>
          </a:xfrm>
          <a:prstGeom prst="rect">
            <a:avLst/>
          </a:prstGeom>
        </p:spPr>
        <p:txBody>
          <a:bodyPr lIns="0" tIns="0" rIns="0" bIns="0"/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中扉タイトル</a:t>
            </a:r>
          </a:p>
        </p:txBody>
      </p:sp>
      <p:pic>
        <p:nvPicPr>
          <p:cNvPr id="6" name="Innovationcurve">
            <a:extLst>
              <a:ext uri="{FF2B5EF4-FFF2-40B4-BE49-F238E27FC236}">
                <a16:creationId xmlns:a16="http://schemas.microsoft.com/office/drawing/2014/main" id="{7CF64CB9-660F-8471-3C6F-4FD9FD6E3B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91600" y="2433600"/>
            <a:ext cx="3729600" cy="3739975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43F721B-F20E-EF98-7C7E-D4DD73191926}"/>
              </a:ext>
            </a:extLst>
          </p:cNvPr>
          <p:cNvSpPr txBox="1"/>
          <p:nvPr userDrawn="1"/>
        </p:nvSpPr>
        <p:spPr>
          <a:xfrm>
            <a:off x="5943600" y="6562800"/>
            <a:ext cx="306000" cy="900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fld id="{8DD8EB0B-AB08-A54E-B33C-ED72A04D9CE9}" type="slidenum">
              <a:rPr lang="ja-JP" altLang="en-US" sz="800" smtClean="0">
                <a:solidFill>
                  <a:schemeClr val="bg1"/>
                </a:solidFill>
              </a:rPr>
              <a:pPr algn="ctr"/>
              <a:t>‹#›</a:t>
            </a:fld>
            <a:endParaRPr kumimoji="0" lang="en-US" altLang="ja-JP" sz="800" dirty="0">
              <a:solidFill>
                <a:schemeClr val="bg1"/>
              </a:solidFill>
              <a:latin typeface="+mn-ea"/>
              <a:cs typeface="Meiryo UI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17363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イノベーションカーブな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2">
            <a:extLst>
              <a:ext uri="{FF2B5EF4-FFF2-40B4-BE49-F238E27FC236}">
                <a16:creationId xmlns:a16="http://schemas.microsoft.com/office/drawing/2014/main" id="{A3D5047C-C1BE-4A97-3D30-4818BC0783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600" y="1450800"/>
            <a:ext cx="11440800" cy="795600"/>
          </a:xfrm>
          <a:prstGeom prst="rect">
            <a:avLst/>
          </a:prstGeom>
        </p:spPr>
        <p:txBody>
          <a:bodyPr lIns="0" rIns="0" anchor="b" anchorCtr="0"/>
          <a:lstStyle/>
          <a:p>
            <a:pPr lvl="0"/>
            <a:r>
              <a:rPr kumimoji="1" lang="ja-JP" altLang="en-US" dirty="0"/>
              <a:t>○○○○御中</a:t>
            </a:r>
          </a:p>
        </p:txBody>
      </p:sp>
      <p:sp>
        <p:nvSpPr>
          <p:cNvPr id="4" name="テキスト プレースホルダー 6">
            <a:extLst>
              <a:ext uri="{FF2B5EF4-FFF2-40B4-BE49-F238E27FC236}">
                <a16:creationId xmlns:a16="http://schemas.microsoft.com/office/drawing/2014/main" id="{180CAA48-C9FC-9FB9-00D4-FB6ED53D8DB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600" y="2246400"/>
            <a:ext cx="11440800" cy="1562400"/>
          </a:xfrm>
          <a:prstGeom prst="rect">
            <a:avLst/>
          </a:prstGeom>
        </p:spPr>
        <p:txBody>
          <a:bodyPr lIns="0" tIns="46800" rIns="0" anchor="b"/>
          <a:lstStyle>
            <a:lvl1pPr>
              <a:lnSpc>
                <a:spcPct val="80000"/>
              </a:lnSpc>
              <a:defRPr sz="44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ja-JP" altLang="en-US"/>
              <a:t>［タイトル］</a:t>
            </a:r>
          </a:p>
        </p:txBody>
      </p:sp>
      <p:sp>
        <p:nvSpPr>
          <p:cNvPr id="6" name="テキスト プレースホルダー 10">
            <a:extLst>
              <a:ext uri="{FF2B5EF4-FFF2-40B4-BE49-F238E27FC236}">
                <a16:creationId xmlns:a16="http://schemas.microsoft.com/office/drawing/2014/main" id="{68E6879D-7AAE-B9F3-790D-BB85BE746EB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600" y="5191200"/>
            <a:ext cx="11440800" cy="1119600"/>
          </a:xfrm>
          <a:prstGeom prst="rect">
            <a:avLst/>
          </a:prstGeom>
        </p:spPr>
        <p:txBody>
          <a:bodyPr lIns="0" tIns="46800" rIns="0" anchor="b"/>
          <a:lstStyle>
            <a:lvl1pPr>
              <a:defRPr>
                <a:solidFill>
                  <a:schemeClr val="accent1"/>
                </a:solidFill>
              </a:defRPr>
            </a:lvl1pPr>
            <a:lvl5pPr marL="2438216" indent="0">
              <a:buNone/>
              <a:defRPr/>
            </a:lvl5pPr>
          </a:lstStyle>
          <a:p>
            <a:pPr lvl="0"/>
            <a:r>
              <a:rPr kumimoji="1" lang="en-US" altLang="ja-JP" dirty="0"/>
              <a:t>2023</a:t>
            </a:r>
            <a:r>
              <a:rPr kumimoji="1" lang="ja-JP" altLang="en-US" dirty="0"/>
              <a:t>年〇月〇日</a:t>
            </a:r>
            <a:endParaRPr kumimoji="1" lang="en-US" altLang="ja-JP" dirty="0"/>
          </a:p>
          <a:p>
            <a:pPr lvl="0"/>
            <a:r>
              <a:rPr kumimoji="1" lang="ja-JP" altLang="en-US" dirty="0"/>
              <a:t>株式会社</a:t>
            </a:r>
            <a:r>
              <a:rPr kumimoji="1" lang="en-US" altLang="ja-JP" dirty="0"/>
              <a:t>NTT</a:t>
            </a:r>
            <a:r>
              <a:rPr kumimoji="1" lang="ja-JP" altLang="en-US" dirty="0"/>
              <a:t>データ ○○○○○○</a:t>
            </a:r>
          </a:p>
          <a:p>
            <a:pPr lvl="0"/>
            <a:r>
              <a:rPr kumimoji="1" lang="ja-JP" altLang="en-US" dirty="0"/>
              <a:t>○○○○○○○○○○○○○○</a:t>
            </a:r>
          </a:p>
        </p:txBody>
      </p:sp>
    </p:spTree>
    <p:extLst>
      <p:ext uri="{BB962C8B-B14F-4D97-AF65-F5344CB8AC3E}">
        <p14:creationId xmlns:p14="http://schemas.microsoft.com/office/powerpoint/2010/main" val="66590567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写真入イノベーションカーブ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01CCA0-7E92-7FFB-2532-8D8D86CBBF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6400" y="687600"/>
            <a:ext cx="7315200" cy="1447199"/>
          </a:xfrm>
          <a:prstGeom prst="rect">
            <a:avLst/>
          </a:prstGeom>
        </p:spPr>
        <p:txBody>
          <a:bodyPr/>
          <a:lstStyle/>
          <a:p>
            <a:r>
              <a:rPr kumimoji="1" lang="en-US" altLang="ja-JP" dirty="0"/>
              <a:t>01</a:t>
            </a:r>
            <a:endParaRPr kumimoji="1" lang="ja-JP" altLang="en-US"/>
          </a:p>
        </p:txBody>
      </p:sp>
      <p:pic>
        <p:nvPicPr>
          <p:cNvPr id="3" name="Picture 6">
            <a:extLst>
              <a:ext uri="{FF2B5EF4-FFF2-40B4-BE49-F238E27FC236}">
                <a16:creationId xmlns:a16="http://schemas.microsoft.com/office/drawing/2014/main" id="{38FD529D-5FF6-E828-CE3E-B79F0DF6878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4575" y="2447060"/>
            <a:ext cx="3718800" cy="3718800"/>
          </a:xfrm>
          <a:prstGeom prst="rect">
            <a:avLst/>
          </a:prstGeom>
        </p:spPr>
      </p:pic>
      <p:sp>
        <p:nvSpPr>
          <p:cNvPr id="5" name="テキスト プレースホルダー 8">
            <a:extLst>
              <a:ext uri="{FF2B5EF4-FFF2-40B4-BE49-F238E27FC236}">
                <a16:creationId xmlns:a16="http://schemas.microsoft.com/office/drawing/2014/main" id="{E10C1EF1-42DC-CE53-8902-8E322B4352D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96400" y="2433600"/>
            <a:ext cx="7315200" cy="3740400"/>
          </a:xfrm>
          <a:prstGeom prst="rect">
            <a:avLst/>
          </a:prstGeom>
        </p:spPr>
        <p:txBody>
          <a:bodyPr lIns="0" tIns="0" rIns="0" bIns="0"/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中扉タイトル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3785BB8-9BEF-6511-73A0-EFF55EDD2267}"/>
              </a:ext>
            </a:extLst>
          </p:cNvPr>
          <p:cNvSpPr txBox="1"/>
          <p:nvPr userDrawn="1"/>
        </p:nvSpPr>
        <p:spPr>
          <a:xfrm>
            <a:off x="5943600" y="6562800"/>
            <a:ext cx="306000" cy="900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fld id="{8DD8EB0B-AB08-A54E-B33C-ED72A04D9CE9}" type="slidenum">
              <a:rPr lang="ja-JP" altLang="en-US" sz="800" smtClean="0">
                <a:solidFill>
                  <a:schemeClr val="bg1"/>
                </a:solidFill>
              </a:rPr>
              <a:pPr algn="ctr"/>
              <a:t>‹#›</a:t>
            </a:fld>
            <a:endParaRPr kumimoji="0" lang="en-US" altLang="ja-JP" sz="800" dirty="0">
              <a:solidFill>
                <a:schemeClr val="bg1"/>
              </a:solidFill>
              <a:latin typeface="+mn-ea"/>
              <a:cs typeface="Meiryo UI" pitchFamily="50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3EDD009-B7C6-2FAB-6C6C-D361E024042A}"/>
              </a:ext>
            </a:extLst>
          </p:cNvPr>
          <p:cNvSpPr txBox="1"/>
          <p:nvPr userDrawn="1"/>
        </p:nvSpPr>
        <p:spPr>
          <a:xfrm>
            <a:off x="2919470" y="7039345"/>
            <a:ext cx="6797407" cy="297455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marL="0" marR="0" lvl="0" indent="0" algn="ctr" defTabSz="28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dirty="0">
                <a:solidFill>
                  <a:srgbClr val="C00000"/>
                </a:solidFill>
                <a:latin typeface="+mn-ea"/>
              </a:rPr>
              <a:t>写真の差し替えはマスタより行ってください。</a:t>
            </a:r>
            <a:endParaRPr kumimoji="1" lang="ja-JP" altLang="en-US" dirty="0">
              <a:solidFill>
                <a:srgbClr val="C00000"/>
              </a:solidFill>
            </a:endParaRPr>
          </a:p>
          <a:p>
            <a:pPr algn="ctr" defTabSz="288000"/>
            <a:endParaRPr kumimoji="1" lang="ja-JP" altLang="en-US" dirty="0">
              <a:solidFill>
                <a:srgbClr val="C00000"/>
              </a:solidFill>
              <a:latin typeface="+mn-ea"/>
            </a:endParaRPr>
          </a:p>
        </p:txBody>
      </p:sp>
      <p:pic>
        <p:nvPicPr>
          <p:cNvPr id="7" name="図プレースホルダー 15">
            <a:extLst>
              <a:ext uri="{FF2B5EF4-FFF2-40B4-BE49-F238E27FC236}">
                <a16:creationId xmlns:a16="http://schemas.microsoft.com/office/drawing/2014/main" id="{B62A01C9-0B30-0082-9D00-73A4244F836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40504" r="3246"/>
          <a:stretch/>
        </p:blipFill>
        <p:spPr>
          <a:xfrm>
            <a:off x="371475" y="2447060"/>
            <a:ext cx="3718800" cy="3718800"/>
          </a:xfrm>
          <a:custGeom>
            <a:avLst/>
            <a:gdLst>
              <a:gd name="connsiteX0" fmla="*/ 1704548 w 5267271"/>
              <a:gd name="connsiteY0" fmla="*/ 0 h 5272719"/>
              <a:gd name="connsiteX1" fmla="*/ 3527745 w 5267271"/>
              <a:gd name="connsiteY1" fmla="*/ 1774521 h 5272719"/>
              <a:gd name="connsiteX2" fmla="*/ 5267271 w 5267271"/>
              <a:gd name="connsiteY2" fmla="*/ 5269498 h 5272719"/>
              <a:gd name="connsiteX3" fmla="*/ 3509088 w 5267271"/>
              <a:gd name="connsiteY3" fmla="*/ 5269044 h 5272719"/>
              <a:gd name="connsiteX4" fmla="*/ 1794302 w 5267271"/>
              <a:gd name="connsiteY4" fmla="*/ 1858626 h 5272719"/>
              <a:gd name="connsiteX5" fmla="*/ 1794667 w 5267271"/>
              <a:gd name="connsiteY5" fmla="*/ 5270472 h 5272719"/>
              <a:gd name="connsiteX6" fmla="*/ 0 w 5267271"/>
              <a:gd name="connsiteY6" fmla="*/ 5272719 h 5272719"/>
              <a:gd name="connsiteX7" fmla="*/ 3384 w 5267271"/>
              <a:gd name="connsiteY7" fmla="*/ 1714773 h 5272719"/>
              <a:gd name="connsiteX8" fmla="*/ 569360 w 5267271"/>
              <a:gd name="connsiteY8" fmla="*/ 333790 h 5272719"/>
              <a:gd name="connsiteX9" fmla="*/ 1704548 w 5267271"/>
              <a:gd name="connsiteY9" fmla="*/ 0 h 5272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267271" h="5272719">
                <a:moveTo>
                  <a:pt x="1704548" y="0"/>
                </a:moveTo>
                <a:cubicBezTo>
                  <a:pt x="2442328" y="19929"/>
                  <a:pt x="2925708" y="438914"/>
                  <a:pt x="3527745" y="1774521"/>
                </a:cubicBezTo>
                <a:lnTo>
                  <a:pt x="5267271" y="5269498"/>
                </a:lnTo>
                <a:lnTo>
                  <a:pt x="3509088" y="5269044"/>
                </a:lnTo>
                <a:cubicBezTo>
                  <a:pt x="2932089" y="4085847"/>
                  <a:pt x="2376159" y="3052885"/>
                  <a:pt x="1794302" y="1858626"/>
                </a:cubicBezTo>
                <a:cubicBezTo>
                  <a:pt x="1800510" y="2806405"/>
                  <a:pt x="1797959" y="3550976"/>
                  <a:pt x="1794667" y="5270472"/>
                </a:cubicBezTo>
                <a:lnTo>
                  <a:pt x="0" y="5272719"/>
                </a:lnTo>
                <a:cubicBezTo>
                  <a:pt x="6041" y="3933998"/>
                  <a:pt x="-2660" y="3106972"/>
                  <a:pt x="3384" y="1714773"/>
                </a:cubicBezTo>
                <a:cubicBezTo>
                  <a:pt x="20552" y="931022"/>
                  <a:pt x="285832" y="562108"/>
                  <a:pt x="569360" y="333790"/>
                </a:cubicBezTo>
                <a:cubicBezTo>
                  <a:pt x="852888" y="105472"/>
                  <a:pt x="1272212" y="9538"/>
                  <a:pt x="170454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87116665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740B46CC-2CF9-284F-9F56-02D00E754E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0800" y="334800"/>
            <a:ext cx="11448000" cy="396000"/>
          </a:xfrm>
        </p:spPr>
        <p:txBody>
          <a:bodyPr tIns="0" bIns="0">
            <a:no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kumimoji="1" lang="ja-JP" altLang="en-US"/>
              <a:t>［タイトル］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6A1EA45-BF6A-8E89-F9CE-BFA62AF363CC}"/>
              </a:ext>
            </a:extLst>
          </p:cNvPr>
          <p:cNvSpPr txBox="1"/>
          <p:nvPr userDrawn="1"/>
        </p:nvSpPr>
        <p:spPr>
          <a:xfrm>
            <a:off x="5943600" y="6562800"/>
            <a:ext cx="306000" cy="900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fld id="{8DD8EB0B-AB08-A54E-B33C-ED72A04D9CE9}" type="slidenum">
              <a:rPr lang="ja-JP" altLang="en-US" sz="800" smtClean="0">
                <a:solidFill>
                  <a:schemeClr val="bg1"/>
                </a:solidFill>
              </a:rPr>
              <a:pPr algn="ctr"/>
              <a:t>‹#›</a:t>
            </a:fld>
            <a:endParaRPr kumimoji="0" lang="en-US" altLang="ja-JP" sz="800" dirty="0">
              <a:solidFill>
                <a:schemeClr val="bg1"/>
              </a:solidFill>
              <a:latin typeface="+mn-ea"/>
              <a:cs typeface="Meiryo UI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517585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1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740B46CC-2CF9-284F-9F56-02D00E754E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0800" y="334800"/>
            <a:ext cx="11448000" cy="396000"/>
          </a:xfrm>
        </p:spPr>
        <p:txBody>
          <a:bodyPr tIns="0" bIns="0">
            <a:no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kumimoji="1" lang="ja-JP" altLang="en-US"/>
              <a:t>［タイトル］</a:t>
            </a:r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65165EBE-CE9B-A551-474B-E2D5D257B0E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1474" y="1038386"/>
            <a:ext cx="11448000" cy="5196814"/>
          </a:xfrm>
        </p:spPr>
        <p:txBody>
          <a:bodyPr tIns="0" bIns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D3BB6FD-8126-0BC5-CD78-240E479EB679}"/>
              </a:ext>
            </a:extLst>
          </p:cNvPr>
          <p:cNvSpPr txBox="1"/>
          <p:nvPr userDrawn="1"/>
        </p:nvSpPr>
        <p:spPr>
          <a:xfrm>
            <a:off x="5943600" y="6562800"/>
            <a:ext cx="306000" cy="900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fld id="{8DD8EB0B-AB08-A54E-B33C-ED72A04D9CE9}" type="slidenum">
              <a:rPr lang="ja-JP" altLang="en-US" sz="800" smtClean="0">
                <a:solidFill>
                  <a:schemeClr val="bg1"/>
                </a:solidFill>
              </a:rPr>
              <a:pPr algn="ctr"/>
              <a:t>‹#›</a:t>
            </a:fld>
            <a:endParaRPr kumimoji="0" lang="en-US" altLang="ja-JP" sz="800" dirty="0">
              <a:solidFill>
                <a:schemeClr val="bg1"/>
              </a:solidFill>
              <a:latin typeface="+mn-ea"/>
              <a:cs typeface="Meiryo UI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557906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２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740B46CC-2CF9-284F-9F56-02D00E754E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0800" y="334800"/>
            <a:ext cx="11448000" cy="396000"/>
          </a:xfrm>
        </p:spPr>
        <p:txBody>
          <a:bodyPr tIns="0" bIns="0">
            <a:no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kumimoji="1" lang="ja-JP" altLang="en-US"/>
              <a:t>［タイトル］</a:t>
            </a:r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65165EBE-CE9B-A551-474B-E2D5D257B0E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1473" y="1038386"/>
            <a:ext cx="5508000" cy="5196814"/>
          </a:xfrm>
        </p:spPr>
        <p:txBody>
          <a:bodyPr tIns="0" bIns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2" name="コンテンツ プレースホルダー 4">
            <a:extLst>
              <a:ext uri="{FF2B5EF4-FFF2-40B4-BE49-F238E27FC236}">
                <a16:creationId xmlns:a16="http://schemas.microsoft.com/office/drawing/2014/main" id="{EF021ACE-2CF5-4B31-D043-4FF4199CE0C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310800" y="1038386"/>
            <a:ext cx="5508000" cy="5196814"/>
          </a:xfrm>
        </p:spPr>
        <p:txBody>
          <a:bodyPr tIns="0" bIns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00132AB-F8CC-E986-3454-C51AAC0E95E8}"/>
              </a:ext>
            </a:extLst>
          </p:cNvPr>
          <p:cNvSpPr txBox="1"/>
          <p:nvPr userDrawn="1"/>
        </p:nvSpPr>
        <p:spPr>
          <a:xfrm>
            <a:off x="5943600" y="6562800"/>
            <a:ext cx="306000" cy="900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fld id="{8DD8EB0B-AB08-A54E-B33C-ED72A04D9CE9}" type="slidenum">
              <a:rPr lang="ja-JP" altLang="en-US" sz="800" smtClean="0">
                <a:solidFill>
                  <a:schemeClr val="bg1"/>
                </a:solidFill>
              </a:rPr>
              <a:pPr algn="ctr"/>
              <a:t>‹#›</a:t>
            </a:fld>
            <a:endParaRPr kumimoji="0" lang="en-US" altLang="ja-JP" sz="800" dirty="0">
              <a:solidFill>
                <a:schemeClr val="bg1"/>
              </a:solidFill>
              <a:latin typeface="+mn-ea"/>
              <a:cs typeface="Meiryo UI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697331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３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740B46CC-2CF9-284F-9F56-02D00E754E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0800" y="334800"/>
            <a:ext cx="11448000" cy="396000"/>
          </a:xfrm>
        </p:spPr>
        <p:txBody>
          <a:bodyPr tIns="0" bIns="0">
            <a:no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kumimoji="1" lang="ja-JP" altLang="en-US"/>
              <a:t>［タイトル］</a:t>
            </a:r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65165EBE-CE9B-A551-474B-E2D5D257B0E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1473" y="1038386"/>
            <a:ext cx="3657600" cy="5196814"/>
          </a:xfrm>
        </p:spPr>
        <p:txBody>
          <a:bodyPr tIns="0" bIns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3" name="コンテンツ プレースホルダー 4">
            <a:extLst>
              <a:ext uri="{FF2B5EF4-FFF2-40B4-BE49-F238E27FC236}">
                <a16:creationId xmlns:a16="http://schemas.microsoft.com/office/drawing/2014/main" id="{58228A74-29BB-7D83-4FBF-D4C78D0E827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266000" y="1038386"/>
            <a:ext cx="3657600" cy="5196814"/>
          </a:xfrm>
        </p:spPr>
        <p:txBody>
          <a:bodyPr tIns="0" bIns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4">
            <a:extLst>
              <a:ext uri="{FF2B5EF4-FFF2-40B4-BE49-F238E27FC236}">
                <a16:creationId xmlns:a16="http://schemas.microsoft.com/office/drawing/2014/main" id="{1B772862-BD3C-7869-DB09-5C7C67173F2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162929" y="1038386"/>
            <a:ext cx="3657600" cy="5196814"/>
          </a:xfrm>
        </p:spPr>
        <p:txBody>
          <a:bodyPr tIns="0" bIns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659282D-E203-D490-4B15-F802032603A3}"/>
              </a:ext>
            </a:extLst>
          </p:cNvPr>
          <p:cNvSpPr txBox="1"/>
          <p:nvPr userDrawn="1"/>
        </p:nvSpPr>
        <p:spPr>
          <a:xfrm>
            <a:off x="5943600" y="6562800"/>
            <a:ext cx="306000" cy="900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fld id="{8DD8EB0B-AB08-A54E-B33C-ED72A04D9CE9}" type="slidenum">
              <a:rPr lang="ja-JP" altLang="en-US" sz="800" smtClean="0">
                <a:solidFill>
                  <a:schemeClr val="bg1"/>
                </a:solidFill>
              </a:rPr>
              <a:pPr algn="ctr"/>
              <a:t>‹#›</a:t>
            </a:fld>
            <a:endParaRPr kumimoji="0" lang="en-US" altLang="ja-JP" sz="800" dirty="0">
              <a:solidFill>
                <a:schemeClr val="bg1"/>
              </a:solidFill>
              <a:latin typeface="+mn-ea"/>
              <a:cs typeface="Meiryo UI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419515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サブタイトル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740B46CC-2CF9-284F-9F56-02D00E754E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0800" y="334800"/>
            <a:ext cx="11448000" cy="400110"/>
          </a:xfrm>
        </p:spPr>
        <p:txBody>
          <a:bodyPr tIns="0" bIns="0">
            <a:no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kumimoji="1" lang="ja-JP" altLang="en-US"/>
              <a:t>［タイトル］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22FFA65-3599-E725-9F45-9CF39BF996E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1474" y="727200"/>
            <a:ext cx="11448000" cy="288000"/>
          </a:xfrm>
        </p:spPr>
        <p:txBody>
          <a:bodyPr>
            <a:noAutofit/>
          </a:bodyPr>
          <a:lstStyle>
            <a:lvl1pPr>
              <a:defRPr b="1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ja-JP" altLang="en-US"/>
              <a:t>［サブタイトル］</a:t>
            </a:r>
          </a:p>
        </p:txBody>
      </p:sp>
      <p:sp>
        <p:nvSpPr>
          <p:cNvPr id="4" name="コンテンツ プレースホルダー 4">
            <a:extLst>
              <a:ext uri="{FF2B5EF4-FFF2-40B4-BE49-F238E27FC236}">
                <a16:creationId xmlns:a16="http://schemas.microsoft.com/office/drawing/2014/main" id="{FE40B33C-3077-F325-8EA7-EEDBA1AD5E2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71474" y="1411200"/>
            <a:ext cx="11448000" cy="4824000"/>
          </a:xfrm>
        </p:spPr>
        <p:txBody>
          <a:bodyPr tIns="0" bIns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A1A7CDA-C0AA-A8AC-8808-09E8B9AA91A2}"/>
              </a:ext>
            </a:extLst>
          </p:cNvPr>
          <p:cNvSpPr txBox="1"/>
          <p:nvPr userDrawn="1"/>
        </p:nvSpPr>
        <p:spPr>
          <a:xfrm>
            <a:off x="5943600" y="6562800"/>
            <a:ext cx="306000" cy="900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fld id="{8DD8EB0B-AB08-A54E-B33C-ED72A04D9CE9}" type="slidenum">
              <a:rPr lang="ja-JP" altLang="en-US" sz="800" smtClean="0">
                <a:solidFill>
                  <a:schemeClr val="bg1"/>
                </a:solidFill>
              </a:rPr>
              <a:pPr algn="ctr"/>
              <a:t>‹#›</a:t>
            </a:fld>
            <a:endParaRPr kumimoji="0" lang="en-US" altLang="ja-JP" sz="800" dirty="0">
              <a:solidFill>
                <a:schemeClr val="bg1"/>
              </a:solidFill>
              <a:latin typeface="+mn-ea"/>
              <a:cs typeface="Meiryo UI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190842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117535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紙（フッター有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21C562A-25AB-8415-C9E5-F862FADD5F01}"/>
              </a:ext>
            </a:extLst>
          </p:cNvPr>
          <p:cNvSpPr txBox="1"/>
          <p:nvPr userDrawn="1"/>
        </p:nvSpPr>
        <p:spPr>
          <a:xfrm>
            <a:off x="5943600" y="6562800"/>
            <a:ext cx="306000" cy="900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fld id="{8DD8EB0B-AB08-A54E-B33C-ED72A04D9CE9}" type="slidenum">
              <a:rPr lang="ja-JP" altLang="en-US" sz="800" smtClean="0">
                <a:solidFill>
                  <a:schemeClr val="bg1"/>
                </a:solidFill>
              </a:rPr>
              <a:pPr algn="ctr"/>
              <a:t>‹#›</a:t>
            </a:fld>
            <a:endParaRPr kumimoji="0" lang="en-US" altLang="ja-JP" sz="800" dirty="0">
              <a:solidFill>
                <a:schemeClr val="bg1"/>
              </a:solidFill>
              <a:latin typeface="+mn-ea"/>
              <a:cs typeface="Meiryo UI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3357283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全面画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8">
            <a:extLst>
              <a:ext uri="{FF2B5EF4-FFF2-40B4-BE49-F238E27FC236}">
                <a16:creationId xmlns:a16="http://schemas.microsoft.com/office/drawing/2014/main" id="{284A47DF-598D-4484-FC4C-BB3F7796E5E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" y="-1"/>
            <a:ext cx="12191998" cy="6857998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7BFC142-EE3C-1097-DFF9-406290BF82E8}"/>
              </a:ext>
            </a:extLst>
          </p:cNvPr>
          <p:cNvSpPr/>
          <p:nvPr userDrawn="1"/>
        </p:nvSpPr>
        <p:spPr>
          <a:xfrm>
            <a:off x="0" y="5202000"/>
            <a:ext cx="12192000" cy="1655999"/>
          </a:xfrm>
          <a:prstGeom prst="rect">
            <a:avLst/>
          </a:prstGeom>
          <a:gradFill>
            <a:gsLst>
              <a:gs pos="0">
                <a:schemeClr val="accent1"/>
              </a:gs>
              <a:gs pos="80000">
                <a:schemeClr val="accent1">
                  <a:alpha val="0"/>
                </a:schemeClr>
              </a:gs>
            </a:gsLst>
            <a:lin ang="16200000" scaled="1"/>
          </a:gradFill>
          <a:ln w="31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B1265E79-47D9-4B17-A967-60D543C5CD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0800" y="334800"/>
            <a:ext cx="11448000" cy="413999"/>
          </a:xfrm>
        </p:spPr>
        <p:txBody>
          <a:bodyPr tIns="0" bIns="0" anchor="t">
            <a:noAutofit/>
          </a:bodyPr>
          <a:lstStyle>
            <a:lvl1pPr>
              <a:defRPr sz="2600"/>
            </a:lvl1pPr>
          </a:lstStyle>
          <a:p>
            <a:r>
              <a:rPr kumimoji="1" lang="ja-JP" altLang="en-US"/>
              <a:t>［タイトル］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53006D64-E6DC-EC14-0869-CFFA4F40772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10743026" y="6425921"/>
            <a:ext cx="1148891" cy="292658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82FFD09-936A-AF7C-CD3D-13DA700D6B37}"/>
              </a:ext>
            </a:extLst>
          </p:cNvPr>
          <p:cNvSpPr txBox="1"/>
          <p:nvPr userDrawn="1"/>
        </p:nvSpPr>
        <p:spPr>
          <a:xfrm>
            <a:off x="370800" y="6562800"/>
            <a:ext cx="4852800" cy="90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l" defTabSz="28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000" dirty="0">
                <a:solidFill>
                  <a:schemeClr val="bg1"/>
                </a:solidFill>
              </a:rPr>
              <a:t>© 2023 NTT DATA INTELLILINK Corporation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630E21C-D3DA-C1C9-6335-53E0F302CA3F}"/>
              </a:ext>
            </a:extLst>
          </p:cNvPr>
          <p:cNvSpPr txBox="1"/>
          <p:nvPr userDrawn="1"/>
        </p:nvSpPr>
        <p:spPr>
          <a:xfrm>
            <a:off x="5943600" y="6562800"/>
            <a:ext cx="306000" cy="900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fld id="{8DD8EB0B-AB08-A54E-B33C-ED72A04D9CE9}" type="slidenum">
              <a:rPr lang="ja-JP" altLang="en-US" sz="800" smtClean="0">
                <a:solidFill>
                  <a:schemeClr val="bg1"/>
                </a:solidFill>
              </a:rPr>
              <a:pPr algn="ctr"/>
              <a:t>‹#›</a:t>
            </a:fld>
            <a:endParaRPr kumimoji="0" lang="en-US" altLang="ja-JP" sz="800" dirty="0">
              <a:solidFill>
                <a:schemeClr val="bg1"/>
              </a:solidFill>
              <a:latin typeface="+mn-ea"/>
              <a:cs typeface="Meiryo UI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ED76DD1-6CF3-67A2-ABEE-C68044278951}"/>
              </a:ext>
            </a:extLst>
          </p:cNvPr>
          <p:cNvSpPr txBox="1"/>
          <p:nvPr userDrawn="1"/>
        </p:nvSpPr>
        <p:spPr>
          <a:xfrm>
            <a:off x="2919470" y="7039345"/>
            <a:ext cx="6797407" cy="297455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marL="0" marR="0" lvl="0" indent="0" algn="ctr" defTabSz="28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dirty="0">
                <a:solidFill>
                  <a:srgbClr val="C00000"/>
                </a:solidFill>
                <a:latin typeface="+mn-ea"/>
              </a:rPr>
              <a:t>写真の差し替えはマスタより行ってください。</a:t>
            </a:r>
            <a:endParaRPr kumimoji="1" lang="ja-JP" altLang="en-US" dirty="0">
              <a:solidFill>
                <a:srgbClr val="C00000"/>
              </a:solidFill>
            </a:endParaRPr>
          </a:p>
          <a:p>
            <a:pPr algn="ctr" defTabSz="288000"/>
            <a:endParaRPr kumimoji="1" lang="ja-JP" altLang="en-US" dirty="0">
              <a:solidFill>
                <a:srgbClr val="C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1426730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右に画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8">
            <a:extLst>
              <a:ext uri="{FF2B5EF4-FFF2-40B4-BE49-F238E27FC236}">
                <a16:creationId xmlns:a16="http://schemas.microsoft.com/office/drawing/2014/main" id="{364C7304-EA79-3047-AAB3-5F36CE9C49D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58440" r="8440"/>
          <a:stretch/>
        </p:blipFill>
        <p:spPr>
          <a:xfrm>
            <a:off x="8152800" y="-1"/>
            <a:ext cx="4037999" cy="6857999"/>
          </a:xfrm>
          <a:prstGeom prst="rect">
            <a:avLst/>
          </a:prstGeom>
        </p:spPr>
      </p:pic>
      <p:sp>
        <p:nvSpPr>
          <p:cNvPr id="3" name="タイトル 1">
            <a:extLst>
              <a:ext uri="{FF2B5EF4-FFF2-40B4-BE49-F238E27FC236}">
                <a16:creationId xmlns:a16="http://schemas.microsoft.com/office/drawing/2014/main" id="{4F42E522-CE3A-6008-C8C6-04F66A8E51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0800" y="334800"/>
            <a:ext cx="7480800" cy="412538"/>
          </a:xfrm>
        </p:spPr>
        <p:txBody>
          <a:bodyPr tIns="0" bIns="0">
            <a:noAutofit/>
          </a:bodyPr>
          <a:lstStyle>
            <a:lvl1pPr>
              <a:defRPr sz="2600"/>
            </a:lvl1pPr>
          </a:lstStyle>
          <a:p>
            <a:r>
              <a:rPr kumimoji="1" lang="ja-JP" altLang="en-US"/>
              <a:t>［タイトル］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C3C35FC-0C2C-C5D6-0210-3A570FE264A2}"/>
              </a:ext>
            </a:extLst>
          </p:cNvPr>
          <p:cNvSpPr txBox="1"/>
          <p:nvPr userDrawn="1"/>
        </p:nvSpPr>
        <p:spPr>
          <a:xfrm>
            <a:off x="5943600" y="6562800"/>
            <a:ext cx="306000" cy="900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fld id="{8DD8EB0B-AB08-A54E-B33C-ED72A04D9CE9}" type="slidenum">
              <a:rPr lang="ja-JP" altLang="en-US" sz="800" smtClean="0">
                <a:solidFill>
                  <a:schemeClr val="bg1"/>
                </a:solidFill>
              </a:rPr>
              <a:pPr algn="ctr"/>
              <a:t>‹#›</a:t>
            </a:fld>
            <a:endParaRPr kumimoji="0" lang="en-US" altLang="ja-JP" sz="800" dirty="0">
              <a:solidFill>
                <a:schemeClr val="bg1"/>
              </a:solidFill>
              <a:latin typeface="+mn-ea"/>
              <a:cs typeface="Meiryo UI" pitchFamily="50" charset="-128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7B12F8C5-0E88-DAD9-ABAF-0068EAED006A}"/>
              </a:ext>
            </a:extLst>
          </p:cNvPr>
          <p:cNvSpPr/>
          <p:nvPr userDrawn="1"/>
        </p:nvSpPr>
        <p:spPr>
          <a:xfrm>
            <a:off x="8152800" y="5202000"/>
            <a:ext cx="4039200" cy="1655999"/>
          </a:xfrm>
          <a:prstGeom prst="rect">
            <a:avLst/>
          </a:prstGeom>
          <a:gradFill>
            <a:gsLst>
              <a:gs pos="0">
                <a:schemeClr val="accent1"/>
              </a:gs>
              <a:gs pos="80000">
                <a:schemeClr val="accent1">
                  <a:alpha val="0"/>
                </a:schemeClr>
              </a:gs>
            </a:gsLst>
            <a:lin ang="16200000" scaled="1"/>
          </a:gradFill>
          <a:ln w="31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1511AB2B-344F-4945-B779-70D998A016D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10743026" y="6425921"/>
            <a:ext cx="1148891" cy="292658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362071F-A70C-04A3-5591-E26AA3F70795}"/>
              </a:ext>
            </a:extLst>
          </p:cNvPr>
          <p:cNvSpPr txBox="1"/>
          <p:nvPr userDrawn="1"/>
        </p:nvSpPr>
        <p:spPr>
          <a:xfrm>
            <a:off x="2919470" y="7039345"/>
            <a:ext cx="6797407" cy="297455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marL="0" marR="0" lvl="0" indent="0" algn="ctr" defTabSz="28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dirty="0">
                <a:solidFill>
                  <a:srgbClr val="C00000"/>
                </a:solidFill>
                <a:latin typeface="+mn-ea"/>
              </a:rPr>
              <a:t>写真の差し替えはマスタより行ってください。</a:t>
            </a:r>
            <a:endParaRPr kumimoji="1" lang="ja-JP" altLang="en-US" dirty="0">
              <a:solidFill>
                <a:srgbClr val="C00000"/>
              </a:solidFill>
            </a:endParaRPr>
          </a:p>
          <a:p>
            <a:pPr algn="ctr" defTabSz="288000"/>
            <a:endParaRPr kumimoji="1" lang="ja-JP" altLang="en-US" dirty="0">
              <a:solidFill>
                <a:srgbClr val="C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53107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写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プレースホルダー 11">
            <a:extLst>
              <a:ext uri="{FF2B5EF4-FFF2-40B4-BE49-F238E27FC236}">
                <a16:creationId xmlns:a16="http://schemas.microsoft.com/office/drawing/2014/main" id="{DC568D06-FD64-D9E7-EBEA-E4543E82E3C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1608" t="8744" r="2060" b="52192"/>
          <a:stretch/>
        </p:blipFill>
        <p:spPr>
          <a:xfrm>
            <a:off x="0" y="3351600"/>
            <a:ext cx="12193200" cy="3510000"/>
          </a:xfrm>
          <a:prstGeom prst="rect">
            <a:avLst/>
          </a:prstGeom>
        </p:spPr>
      </p:pic>
      <p:sp>
        <p:nvSpPr>
          <p:cNvPr id="8" name="タイトル 2">
            <a:extLst>
              <a:ext uri="{FF2B5EF4-FFF2-40B4-BE49-F238E27FC236}">
                <a16:creationId xmlns:a16="http://schemas.microsoft.com/office/drawing/2014/main" id="{D5207BED-C451-AA8A-BEC8-1DBBC55EB2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0800" y="752400"/>
            <a:ext cx="11440800" cy="396000"/>
          </a:xfrm>
          <a:prstGeom prst="rect">
            <a:avLst/>
          </a:prstGeom>
        </p:spPr>
        <p:txBody>
          <a:bodyPr lIns="0" rIns="0" anchor="b" anchorCtr="0"/>
          <a:lstStyle/>
          <a:p>
            <a:pPr lvl="0"/>
            <a:r>
              <a:rPr kumimoji="1" lang="ja-JP" altLang="en-US" dirty="0"/>
              <a:t>○○○○御中</a:t>
            </a:r>
          </a:p>
        </p:txBody>
      </p:sp>
      <p:sp>
        <p:nvSpPr>
          <p:cNvPr id="4" name="テキスト プレースホルダー 6">
            <a:extLst>
              <a:ext uri="{FF2B5EF4-FFF2-40B4-BE49-F238E27FC236}">
                <a16:creationId xmlns:a16="http://schemas.microsoft.com/office/drawing/2014/main" id="{6D1013E2-8F90-20CA-6004-C9D6A65332F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0800" y="1143727"/>
            <a:ext cx="11440800" cy="1422244"/>
          </a:xfrm>
          <a:prstGeom prst="rect">
            <a:avLst/>
          </a:prstGeom>
        </p:spPr>
        <p:txBody>
          <a:bodyPr lIns="0" tIns="46800" rIns="0" anchor="b"/>
          <a:lstStyle>
            <a:lvl1pPr>
              <a:lnSpc>
                <a:spcPct val="80000"/>
              </a:lnSpc>
              <a:defRPr sz="44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ja-JP" altLang="en-US"/>
              <a:t>［タイトル］</a:t>
            </a:r>
          </a:p>
        </p:txBody>
      </p:sp>
      <p:sp>
        <p:nvSpPr>
          <p:cNvPr id="6" name="テキスト プレースホルダー 10">
            <a:extLst>
              <a:ext uri="{FF2B5EF4-FFF2-40B4-BE49-F238E27FC236}">
                <a16:creationId xmlns:a16="http://schemas.microsoft.com/office/drawing/2014/main" id="{5B0EF5B0-BD1D-106F-C4E1-D30AB815AAC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0800" y="2565971"/>
            <a:ext cx="11440800" cy="375900"/>
          </a:xfrm>
          <a:prstGeom prst="rect">
            <a:avLst/>
          </a:prstGeom>
        </p:spPr>
        <p:txBody>
          <a:bodyPr lIns="0" tIns="46800" rIns="0"/>
          <a:lstStyle>
            <a:lvl1pPr>
              <a:defRPr>
                <a:solidFill>
                  <a:schemeClr val="accent1"/>
                </a:solidFill>
              </a:defRPr>
            </a:lvl1pPr>
            <a:lvl5pPr marL="2438216" indent="0">
              <a:buNone/>
              <a:defRPr/>
            </a:lvl5pPr>
          </a:lstStyle>
          <a:p>
            <a:pPr lvl="0"/>
            <a:r>
              <a:rPr kumimoji="1" lang="en-US" altLang="ja-JP" dirty="0"/>
              <a:t>2023</a:t>
            </a:r>
            <a:r>
              <a:rPr kumimoji="1" lang="ja-JP" altLang="en-US" dirty="0"/>
              <a:t>年〇月〇日　株式会社</a:t>
            </a:r>
            <a:r>
              <a:rPr kumimoji="1" lang="en-US" altLang="ja-JP" dirty="0"/>
              <a:t>NTT</a:t>
            </a:r>
            <a:r>
              <a:rPr kumimoji="1" lang="ja-JP" altLang="en-US" dirty="0"/>
              <a:t>データ ○○○○○○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D0D95E3-21F4-A71F-7D73-FE15E156422C}"/>
              </a:ext>
            </a:extLst>
          </p:cNvPr>
          <p:cNvSpPr txBox="1"/>
          <p:nvPr userDrawn="1"/>
        </p:nvSpPr>
        <p:spPr>
          <a:xfrm>
            <a:off x="2919470" y="7465383"/>
            <a:ext cx="6797407" cy="297455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marL="0" marR="0" lvl="0" indent="0" algn="ctr" defTabSz="28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dirty="0">
                <a:solidFill>
                  <a:srgbClr val="C00000"/>
                </a:solidFill>
                <a:latin typeface="+mn-ea"/>
              </a:rPr>
              <a:t>写真の差し替えはマスタより行ってください。</a:t>
            </a:r>
            <a:endParaRPr kumimoji="1" lang="ja-JP" altLang="en-US" dirty="0">
              <a:solidFill>
                <a:srgbClr val="C00000"/>
              </a:solidFill>
            </a:endParaRPr>
          </a:p>
          <a:p>
            <a:pPr algn="ctr" defTabSz="288000"/>
            <a:endParaRPr kumimoji="1" lang="ja-JP" altLang="en-US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D9542F4-2785-BB77-7E12-1225021C408C}"/>
              </a:ext>
            </a:extLst>
          </p:cNvPr>
          <p:cNvSpPr txBox="1"/>
          <p:nvPr userDrawn="1"/>
        </p:nvSpPr>
        <p:spPr>
          <a:xfrm>
            <a:off x="370800" y="3146400"/>
            <a:ext cx="4852800" cy="90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l" defTabSz="28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000" dirty="0">
                <a:solidFill>
                  <a:srgbClr val="6B6B6B"/>
                </a:solidFill>
              </a:rPr>
              <a:t>© 2023 NTT DATA INTELLILINK Corporation</a:t>
            </a: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57B54130-C13B-014A-F9F3-0C8FCD6D243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068400" y="3733200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63386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に画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8">
            <a:extLst>
              <a:ext uri="{FF2B5EF4-FFF2-40B4-BE49-F238E27FC236}">
                <a16:creationId xmlns:a16="http://schemas.microsoft.com/office/drawing/2014/main" id="{A5C280F5-C8A3-ED0C-C7A4-8D18EBF140D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58440" r="8440"/>
          <a:stretch/>
        </p:blipFill>
        <p:spPr>
          <a:xfrm>
            <a:off x="0" y="-1"/>
            <a:ext cx="4037999" cy="6857999"/>
          </a:xfrm>
          <a:prstGeom prst="rect">
            <a:avLst/>
          </a:prstGeom>
        </p:spPr>
      </p:pic>
      <p:sp>
        <p:nvSpPr>
          <p:cNvPr id="3" name="タイトル 1">
            <a:extLst>
              <a:ext uri="{FF2B5EF4-FFF2-40B4-BE49-F238E27FC236}">
                <a16:creationId xmlns:a16="http://schemas.microsoft.com/office/drawing/2014/main" id="{4F42E522-CE3A-6008-C8C6-04F66A8E51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86400" y="334800"/>
            <a:ext cx="7232400" cy="412538"/>
          </a:xfrm>
        </p:spPr>
        <p:txBody>
          <a:bodyPr tIns="0" bIns="0">
            <a:noAutofit/>
          </a:bodyPr>
          <a:lstStyle>
            <a:lvl1pPr>
              <a:defRPr sz="2600"/>
            </a:lvl1pPr>
          </a:lstStyle>
          <a:p>
            <a:r>
              <a:rPr kumimoji="1" lang="ja-JP" altLang="en-US"/>
              <a:t>［タイトル］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B9BBD56-FDC8-781A-F41D-9973F313B293}"/>
              </a:ext>
            </a:extLst>
          </p:cNvPr>
          <p:cNvSpPr txBox="1"/>
          <p:nvPr userDrawn="1"/>
        </p:nvSpPr>
        <p:spPr>
          <a:xfrm>
            <a:off x="7776000" y="6562800"/>
            <a:ext cx="306000" cy="900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fld id="{8DD8EB0B-AB08-A54E-B33C-ED72A04D9CE9}" type="slidenum">
              <a:rPr lang="ja-JP" altLang="en-US" sz="800" smtClean="0">
                <a:solidFill>
                  <a:schemeClr val="bg1"/>
                </a:solidFill>
              </a:rPr>
              <a:pPr algn="ctr"/>
              <a:t>‹#›</a:t>
            </a:fld>
            <a:endParaRPr kumimoji="0" lang="en-US" altLang="ja-JP" sz="800" dirty="0">
              <a:solidFill>
                <a:schemeClr val="bg1"/>
              </a:solidFill>
              <a:latin typeface="+mn-ea"/>
              <a:cs typeface="Meiryo UI" pitchFamily="50" charset="-128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3B0CE17-A075-1981-B937-98723C53A715}"/>
              </a:ext>
            </a:extLst>
          </p:cNvPr>
          <p:cNvSpPr/>
          <p:nvPr userDrawn="1"/>
        </p:nvSpPr>
        <p:spPr>
          <a:xfrm>
            <a:off x="-1201" y="5202000"/>
            <a:ext cx="4039200" cy="1655999"/>
          </a:xfrm>
          <a:prstGeom prst="rect">
            <a:avLst/>
          </a:prstGeom>
          <a:gradFill>
            <a:gsLst>
              <a:gs pos="0">
                <a:schemeClr val="accent1"/>
              </a:gs>
              <a:gs pos="80000">
                <a:schemeClr val="accent1">
                  <a:alpha val="0"/>
                </a:schemeClr>
              </a:gs>
            </a:gsLst>
            <a:lin ang="16200000" scaled="1"/>
          </a:gradFill>
          <a:ln w="31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CCDB277-94A0-134B-3BE0-C7631A608D43}"/>
              </a:ext>
            </a:extLst>
          </p:cNvPr>
          <p:cNvSpPr txBox="1"/>
          <p:nvPr userDrawn="1"/>
        </p:nvSpPr>
        <p:spPr>
          <a:xfrm>
            <a:off x="4496400" y="6562800"/>
            <a:ext cx="3204000" cy="90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l" defTabSz="28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000" dirty="0">
                <a:solidFill>
                  <a:schemeClr val="bg1"/>
                </a:solidFill>
              </a:rPr>
              <a:t>© 2023 NTT DATA INTELLILINK Corporation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E3BD25D-ABBB-6D2D-8F6B-16DB936E7872}"/>
              </a:ext>
            </a:extLst>
          </p:cNvPr>
          <p:cNvSpPr txBox="1"/>
          <p:nvPr userDrawn="1"/>
        </p:nvSpPr>
        <p:spPr>
          <a:xfrm>
            <a:off x="2919470" y="7039345"/>
            <a:ext cx="6797407" cy="297455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marL="0" marR="0" lvl="0" indent="0" algn="ctr" defTabSz="28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dirty="0">
                <a:solidFill>
                  <a:srgbClr val="C00000"/>
                </a:solidFill>
                <a:latin typeface="+mn-ea"/>
              </a:rPr>
              <a:t>写真の差し替えはマスタより行ってください。</a:t>
            </a:r>
            <a:endParaRPr kumimoji="1" lang="ja-JP" altLang="en-US" dirty="0">
              <a:solidFill>
                <a:srgbClr val="C00000"/>
              </a:solidFill>
            </a:endParaRPr>
          </a:p>
          <a:p>
            <a:pPr algn="ctr" defTabSz="288000"/>
            <a:endParaRPr kumimoji="1" lang="ja-JP" altLang="en-US" dirty="0">
              <a:solidFill>
                <a:srgbClr val="C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5146069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に画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プレースホルダー 11">
            <a:extLst>
              <a:ext uri="{FF2B5EF4-FFF2-40B4-BE49-F238E27FC236}">
                <a16:creationId xmlns:a16="http://schemas.microsoft.com/office/drawing/2014/main" id="{9A370874-D6E7-8236-0AEC-2B707CC0DA4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t="24412" b="24412"/>
          <a:stretch/>
        </p:blipFill>
        <p:spPr>
          <a:xfrm>
            <a:off x="0" y="3351600"/>
            <a:ext cx="12193200" cy="3510000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3712D3F-0A14-B965-583E-18E6FCE4A735}"/>
              </a:ext>
            </a:extLst>
          </p:cNvPr>
          <p:cNvSpPr/>
          <p:nvPr userDrawn="1"/>
        </p:nvSpPr>
        <p:spPr>
          <a:xfrm>
            <a:off x="1200" y="5205601"/>
            <a:ext cx="12192000" cy="1655999"/>
          </a:xfrm>
          <a:prstGeom prst="rect">
            <a:avLst/>
          </a:prstGeom>
          <a:gradFill>
            <a:gsLst>
              <a:gs pos="0">
                <a:schemeClr val="accent1"/>
              </a:gs>
              <a:gs pos="80000">
                <a:schemeClr val="accent1">
                  <a:alpha val="0"/>
                </a:schemeClr>
              </a:gs>
            </a:gsLst>
            <a:lin ang="16200000" scaled="1"/>
          </a:gradFill>
          <a:ln w="31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84D7E9EC-CF46-317F-6A0E-F6BDEEB785B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10743026" y="6425921"/>
            <a:ext cx="1148891" cy="292658"/>
          </a:xfrm>
          <a:prstGeom prst="rect">
            <a:avLst/>
          </a:prstGeom>
        </p:spPr>
      </p:pic>
      <p:sp>
        <p:nvSpPr>
          <p:cNvPr id="3" name="タイトル 1">
            <a:extLst>
              <a:ext uri="{FF2B5EF4-FFF2-40B4-BE49-F238E27FC236}">
                <a16:creationId xmlns:a16="http://schemas.microsoft.com/office/drawing/2014/main" id="{90F45524-EB8E-A1DF-361B-8D78281B5E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0800" y="334800"/>
            <a:ext cx="11448000" cy="413999"/>
          </a:xfrm>
        </p:spPr>
        <p:txBody>
          <a:bodyPr tIns="0" bIns="0" anchor="t">
            <a:noAutofit/>
          </a:bodyPr>
          <a:lstStyle>
            <a:lvl1pPr>
              <a:defRPr sz="2600"/>
            </a:lvl1pPr>
          </a:lstStyle>
          <a:p>
            <a:r>
              <a:rPr kumimoji="1" lang="ja-JP" altLang="en-US"/>
              <a:t>［タイトル］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FD602CA-4EF9-5AA1-3EE4-33973263E246}"/>
              </a:ext>
            </a:extLst>
          </p:cNvPr>
          <p:cNvSpPr txBox="1"/>
          <p:nvPr userDrawn="1"/>
        </p:nvSpPr>
        <p:spPr>
          <a:xfrm>
            <a:off x="370800" y="6562800"/>
            <a:ext cx="4852800" cy="90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l" defTabSz="28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000" dirty="0">
                <a:solidFill>
                  <a:schemeClr val="bg1"/>
                </a:solidFill>
              </a:rPr>
              <a:t>© 2023 NTT DATA INTELLILINK Corporation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AE93AE18-67FE-0AB9-197B-5A29BB657E46}"/>
              </a:ext>
            </a:extLst>
          </p:cNvPr>
          <p:cNvSpPr txBox="1"/>
          <p:nvPr userDrawn="1"/>
        </p:nvSpPr>
        <p:spPr>
          <a:xfrm>
            <a:off x="5943600" y="6562800"/>
            <a:ext cx="306000" cy="900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fld id="{8DD8EB0B-AB08-A54E-B33C-ED72A04D9CE9}" type="slidenum">
              <a:rPr lang="ja-JP" altLang="en-US" sz="800" smtClean="0">
                <a:solidFill>
                  <a:schemeClr val="bg1"/>
                </a:solidFill>
              </a:rPr>
              <a:pPr algn="ctr"/>
              <a:t>‹#›</a:t>
            </a:fld>
            <a:endParaRPr kumimoji="0" lang="en-US" altLang="ja-JP" sz="800" dirty="0">
              <a:solidFill>
                <a:schemeClr val="bg1"/>
              </a:solidFill>
              <a:latin typeface="+mn-ea"/>
              <a:cs typeface="Meiryo UI" pitchFamily="50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A8B6262-DDC9-FD06-5613-CDCB22E48DDD}"/>
              </a:ext>
            </a:extLst>
          </p:cNvPr>
          <p:cNvSpPr txBox="1"/>
          <p:nvPr userDrawn="1"/>
        </p:nvSpPr>
        <p:spPr>
          <a:xfrm>
            <a:off x="2919470" y="7039345"/>
            <a:ext cx="6797407" cy="297455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marL="0" marR="0" lvl="0" indent="0" algn="ctr" defTabSz="28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dirty="0">
                <a:solidFill>
                  <a:srgbClr val="C00000"/>
                </a:solidFill>
                <a:latin typeface="+mn-ea"/>
              </a:rPr>
              <a:t>写真の差し替えはマスタより行ってください。</a:t>
            </a:r>
            <a:endParaRPr kumimoji="1" lang="ja-JP" altLang="en-US" dirty="0">
              <a:solidFill>
                <a:srgbClr val="C00000"/>
              </a:solidFill>
            </a:endParaRPr>
          </a:p>
          <a:p>
            <a:pPr algn="ctr" defTabSz="288000"/>
            <a:endParaRPr kumimoji="1" lang="ja-JP" altLang="en-US" dirty="0">
              <a:solidFill>
                <a:srgbClr val="C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1176592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画像3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>
            <a:extLst>
              <a:ext uri="{FF2B5EF4-FFF2-40B4-BE49-F238E27FC236}">
                <a16:creationId xmlns:a16="http://schemas.microsoft.com/office/drawing/2014/main" id="{4F42E522-CE3A-6008-C8C6-04F66A8E51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0800" y="334800"/>
            <a:ext cx="11448000" cy="412538"/>
          </a:xfrm>
        </p:spPr>
        <p:txBody>
          <a:bodyPr tIns="0" bIns="0">
            <a:noAutofit/>
          </a:bodyPr>
          <a:lstStyle>
            <a:lvl1pPr>
              <a:defRPr sz="2600"/>
            </a:lvl1pPr>
          </a:lstStyle>
          <a:p>
            <a:r>
              <a:rPr kumimoji="1" lang="ja-JP" altLang="en-US"/>
              <a:t>［タイトル］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C3C35FC-0C2C-C5D6-0210-3A570FE264A2}"/>
              </a:ext>
            </a:extLst>
          </p:cNvPr>
          <p:cNvSpPr txBox="1"/>
          <p:nvPr userDrawn="1"/>
        </p:nvSpPr>
        <p:spPr>
          <a:xfrm>
            <a:off x="5943600" y="6562800"/>
            <a:ext cx="306000" cy="900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fld id="{8DD8EB0B-AB08-A54E-B33C-ED72A04D9CE9}" type="slidenum">
              <a:rPr lang="ja-JP" altLang="en-US" sz="800" smtClean="0">
                <a:solidFill>
                  <a:schemeClr val="bg1"/>
                </a:solidFill>
              </a:rPr>
              <a:pPr algn="ctr"/>
              <a:t>‹#›</a:t>
            </a:fld>
            <a:endParaRPr kumimoji="0" lang="en-US" altLang="ja-JP" sz="800" dirty="0">
              <a:solidFill>
                <a:schemeClr val="bg1"/>
              </a:solidFill>
              <a:latin typeface="+mn-ea"/>
              <a:cs typeface="Meiryo UI" pitchFamily="50" charset="-128"/>
            </a:endParaRPr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8D8BF745-92BD-988C-34D0-74B4D7534C7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0" y="1411200"/>
            <a:ext cx="4017600" cy="2772000"/>
          </a:xfrm>
          <a:solidFill>
            <a:schemeClr val="accent6"/>
          </a:solidFill>
        </p:spPr>
        <p:txBody>
          <a:bodyPr anchor="ctr" anchorCtr="0"/>
          <a:lstStyle>
            <a:lvl1pPr algn="ctr"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クリックして画像を追加してください</a:t>
            </a:r>
            <a:r>
              <a:rPr lang="en-US" dirty="0"/>
              <a:t>。</a:t>
            </a:r>
          </a:p>
        </p:txBody>
      </p:sp>
      <p:sp>
        <p:nvSpPr>
          <p:cNvPr id="2" name="Picture Placeholder 6">
            <a:extLst>
              <a:ext uri="{FF2B5EF4-FFF2-40B4-BE49-F238E27FC236}">
                <a16:creationId xmlns:a16="http://schemas.microsoft.com/office/drawing/2014/main" id="{149F5F7A-6BC4-C06C-9C1E-4B267B2B2FE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4089600" y="1411200"/>
            <a:ext cx="4017600" cy="2772000"/>
          </a:xfrm>
          <a:solidFill>
            <a:schemeClr val="accent6"/>
          </a:solidFill>
        </p:spPr>
        <p:txBody>
          <a:bodyPr anchor="ctr" anchorCtr="0"/>
          <a:lstStyle>
            <a:lvl1pPr algn="ctr"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クリックして画像を追加してください</a:t>
            </a:r>
            <a:r>
              <a:rPr lang="en-US" dirty="0"/>
              <a:t>。</a:t>
            </a:r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A67C5164-A259-C81F-D67B-6539C0BBF790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8175600" y="1411200"/>
            <a:ext cx="4017600" cy="2772000"/>
          </a:xfrm>
          <a:solidFill>
            <a:schemeClr val="accent6"/>
          </a:solidFill>
        </p:spPr>
        <p:txBody>
          <a:bodyPr anchor="ctr" anchorCtr="0"/>
          <a:lstStyle>
            <a:lvl1pPr algn="ctr"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クリックして画像を追加してください</a:t>
            </a:r>
            <a:r>
              <a:rPr 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57429901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写真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図プレースホルダー 4">
            <a:extLst>
              <a:ext uri="{FF2B5EF4-FFF2-40B4-BE49-F238E27FC236}">
                <a16:creationId xmlns:a16="http://schemas.microsoft.com/office/drawing/2014/main" id="{AF36B133-36B0-B253-B7D4-C28F41A6105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70800" y="334800"/>
            <a:ext cx="4420800" cy="3546000"/>
          </a:xfrm>
          <a:solidFill>
            <a:schemeClr val="accent3"/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/>
              <a:t>画像を追加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760F00A5-A022-0540-F2CC-D4AA03AB45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0800" y="2422800"/>
            <a:ext cx="4420800" cy="1458000"/>
          </a:xfrm>
        </p:spPr>
        <p:txBody>
          <a:bodyPr>
            <a:noAutofit/>
          </a:bodyPr>
          <a:lstStyle>
            <a:lvl1pPr algn="ctr">
              <a:defRPr sz="213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/>
              <a:t>マスター テキストの書式設定</a:t>
            </a:r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786AAEE8-9706-2A45-5CC0-A6743ACE48D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70800" y="3988800"/>
            <a:ext cx="3420000" cy="2250000"/>
          </a:xfrm>
          <a:solidFill>
            <a:schemeClr val="accent6"/>
          </a:solidFill>
        </p:spPr>
        <p:txBody>
          <a:bodyPr anchor="ctr"/>
          <a:lstStyle>
            <a:lvl1pPr algn="l">
              <a:defRPr sz="2670" b="1"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9" name="テキスト プレースホルダー 8">
            <a:extLst>
              <a:ext uri="{FF2B5EF4-FFF2-40B4-BE49-F238E27FC236}">
                <a16:creationId xmlns:a16="http://schemas.microsoft.com/office/drawing/2014/main" id="{47250683-2213-51C3-F47C-D3BB0C13BFD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03200" y="334800"/>
            <a:ext cx="4348800" cy="3556800"/>
          </a:xfrm>
          <a:solidFill>
            <a:schemeClr val="accent1"/>
          </a:solidFill>
        </p:spPr>
        <p:txBody>
          <a:bodyPr anchor="ctr"/>
          <a:lstStyle>
            <a:lvl1pPr algn="l">
              <a:defRPr sz="32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1" name="図プレースホルダー 10">
            <a:extLst>
              <a:ext uri="{FF2B5EF4-FFF2-40B4-BE49-F238E27FC236}">
                <a16:creationId xmlns:a16="http://schemas.microsoft.com/office/drawing/2014/main" id="{D127BBDB-D025-FD8A-C85D-A801D42BDD1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877200" y="3988800"/>
            <a:ext cx="5371200" cy="2249487"/>
          </a:xfrm>
          <a:solidFill>
            <a:schemeClr val="accent3"/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/>
              <a:t>画像を追加</a:t>
            </a:r>
          </a:p>
        </p:txBody>
      </p:sp>
      <p:sp>
        <p:nvSpPr>
          <p:cNvPr id="13" name="テキスト プレースホルダー 12">
            <a:extLst>
              <a:ext uri="{FF2B5EF4-FFF2-40B4-BE49-F238E27FC236}">
                <a16:creationId xmlns:a16="http://schemas.microsoft.com/office/drawing/2014/main" id="{A7430A91-EF7E-38AA-26AE-08F2AE01775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77200" y="5400000"/>
            <a:ext cx="5371200" cy="838800"/>
          </a:xfrm>
        </p:spPr>
        <p:txBody>
          <a:bodyPr anchor="t" anchorCtr="0"/>
          <a:lstStyle>
            <a:lvl1pPr algn="ctr">
              <a:defRPr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5" name="テキスト プレースホルダー 14">
            <a:extLst>
              <a:ext uri="{FF2B5EF4-FFF2-40B4-BE49-F238E27FC236}">
                <a16:creationId xmlns:a16="http://schemas.microsoft.com/office/drawing/2014/main" id="{8E3F89E9-9AFA-9CD7-A1FE-3F17B722695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360000" y="334800"/>
            <a:ext cx="2473200" cy="1699200"/>
          </a:xfrm>
          <a:solidFill>
            <a:schemeClr val="accent6"/>
          </a:solidFill>
        </p:spPr>
        <p:txBody>
          <a:bodyPr anchor="ctr"/>
          <a:lstStyle>
            <a:lvl1pPr algn="ctr">
              <a:defRPr sz="2130">
                <a:solidFill>
                  <a:schemeClr val="bg1"/>
                </a:solidFill>
              </a:defRPr>
            </a:lvl1pPr>
            <a:lvl2pPr>
              <a:defRPr sz="2130">
                <a:solidFill>
                  <a:schemeClr val="bg1"/>
                </a:solidFill>
              </a:defRPr>
            </a:lvl2pPr>
            <a:lvl3pPr>
              <a:defRPr sz="2130">
                <a:solidFill>
                  <a:schemeClr val="bg1"/>
                </a:solidFill>
              </a:defRPr>
            </a:lvl3pPr>
            <a:lvl4pPr>
              <a:defRPr sz="2130">
                <a:solidFill>
                  <a:schemeClr val="bg1"/>
                </a:solidFill>
              </a:defRPr>
            </a:lvl4pPr>
            <a:lvl5pPr>
              <a:defRPr sz="2130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7" name="図プレースホルダー 16">
            <a:extLst>
              <a:ext uri="{FF2B5EF4-FFF2-40B4-BE49-F238E27FC236}">
                <a16:creationId xmlns:a16="http://schemas.microsoft.com/office/drawing/2014/main" id="{36D62073-F3ED-902D-ABDD-53B579CEBC66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349200" y="2138400"/>
            <a:ext cx="2484000" cy="2682000"/>
          </a:xfrm>
          <a:solidFill>
            <a:schemeClr val="accent3"/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/>
              <a:t>画像を追加</a:t>
            </a:r>
          </a:p>
        </p:txBody>
      </p:sp>
      <p:sp>
        <p:nvSpPr>
          <p:cNvPr id="19" name="テキスト プレースホルダー 18">
            <a:extLst>
              <a:ext uri="{FF2B5EF4-FFF2-40B4-BE49-F238E27FC236}">
                <a16:creationId xmlns:a16="http://schemas.microsoft.com/office/drawing/2014/main" id="{4A8E1685-4EC8-2142-116E-6C7F07537E7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360000" y="3744000"/>
            <a:ext cx="2473200" cy="1076400"/>
          </a:xfrm>
        </p:spPr>
        <p:txBody>
          <a:bodyPr/>
          <a:lstStyle>
            <a:lvl1pPr algn="ctr">
              <a:defRPr sz="2130">
                <a:solidFill>
                  <a:schemeClr val="bg1"/>
                </a:solidFill>
              </a:defRPr>
            </a:lvl1pPr>
            <a:lvl2pPr>
              <a:defRPr sz="2130">
                <a:solidFill>
                  <a:schemeClr val="bg1"/>
                </a:solidFill>
              </a:defRPr>
            </a:lvl2pPr>
            <a:lvl3pPr>
              <a:defRPr sz="2130">
                <a:solidFill>
                  <a:schemeClr val="bg1"/>
                </a:solidFill>
              </a:defRPr>
            </a:lvl3pPr>
            <a:lvl4pPr>
              <a:defRPr sz="2130">
                <a:solidFill>
                  <a:schemeClr val="bg1"/>
                </a:solidFill>
              </a:defRPr>
            </a:lvl4pPr>
            <a:lvl5pPr>
              <a:defRPr sz="2130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1" name="テキスト プレースホルダー 20">
            <a:extLst>
              <a:ext uri="{FF2B5EF4-FFF2-40B4-BE49-F238E27FC236}">
                <a16:creationId xmlns:a16="http://schemas.microsoft.com/office/drawing/2014/main" id="{A9A8FCD4-EB65-F684-B13F-80CED75EC55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349200" y="4928400"/>
            <a:ext cx="2469600" cy="1310400"/>
          </a:xfrm>
          <a:solidFill>
            <a:schemeClr val="accent2"/>
          </a:solidFill>
        </p:spPr>
        <p:txBody>
          <a:bodyPr anchor="ctr"/>
          <a:lstStyle>
            <a:lvl1pPr algn="ctr">
              <a:defRPr sz="213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BE84247-9F18-8E6D-E1A4-05326A6BB139}"/>
              </a:ext>
            </a:extLst>
          </p:cNvPr>
          <p:cNvSpPr txBox="1"/>
          <p:nvPr userDrawn="1"/>
        </p:nvSpPr>
        <p:spPr>
          <a:xfrm>
            <a:off x="5943600" y="6562800"/>
            <a:ext cx="306000" cy="900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fld id="{8DD8EB0B-AB08-A54E-B33C-ED72A04D9CE9}" type="slidenum">
              <a:rPr lang="ja-JP" altLang="en-US" sz="800" smtClean="0">
                <a:solidFill>
                  <a:schemeClr val="bg1"/>
                </a:solidFill>
              </a:rPr>
              <a:pPr algn="ctr"/>
              <a:t>‹#›</a:t>
            </a:fld>
            <a:endParaRPr kumimoji="0" lang="en-US" altLang="ja-JP" sz="800" dirty="0">
              <a:solidFill>
                <a:schemeClr val="bg1"/>
              </a:solidFill>
              <a:latin typeface="+mn-ea"/>
              <a:cs typeface="Meiryo UI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6399270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白背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D5407A4A-3DB7-4C09-9159-4E2F57E6F3A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3885475" y="2865911"/>
            <a:ext cx="4421049" cy="1126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97517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写真背景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8">
            <a:extLst>
              <a:ext uri="{FF2B5EF4-FFF2-40B4-BE49-F238E27FC236}">
                <a16:creationId xmlns:a16="http://schemas.microsoft.com/office/drawing/2014/main" id="{A9910CCF-4EBE-E415-55B6-EB2146CB3D2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" y="-1"/>
            <a:ext cx="12191998" cy="6857999"/>
          </a:xfrm>
          <a:prstGeom prst="rect">
            <a:avLst/>
          </a:prstGeom>
        </p:spPr>
      </p:pic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4EB59AC5-1B60-A021-8B7D-DF59CBAD3A75}"/>
              </a:ext>
            </a:extLst>
          </p:cNvPr>
          <p:cNvSpPr/>
          <p:nvPr userDrawn="1"/>
        </p:nvSpPr>
        <p:spPr>
          <a:xfrm>
            <a:off x="-10858" y="2"/>
            <a:ext cx="12202857" cy="6857997"/>
          </a:xfrm>
          <a:prstGeom prst="rect">
            <a:avLst/>
          </a:prstGeom>
          <a:solidFill>
            <a:srgbClr val="050D24">
              <a:alpha val="58367"/>
            </a:srgbClr>
          </a:solidFill>
          <a:ln w="31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CB41749C-507D-C7F2-AA9C-DC270B02933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3885475" y="2865911"/>
            <a:ext cx="4421049" cy="1126177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1BDF2C6-C064-BC40-82E9-4D1BAEA155C8}"/>
              </a:ext>
            </a:extLst>
          </p:cNvPr>
          <p:cNvSpPr txBox="1"/>
          <p:nvPr userDrawn="1"/>
        </p:nvSpPr>
        <p:spPr>
          <a:xfrm>
            <a:off x="2919470" y="7039345"/>
            <a:ext cx="6797407" cy="297455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marL="0" marR="0" lvl="0" indent="0" algn="ctr" defTabSz="28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dirty="0">
                <a:solidFill>
                  <a:srgbClr val="C00000"/>
                </a:solidFill>
                <a:latin typeface="+mn-ea"/>
              </a:rPr>
              <a:t>写真の差し替えはマスタより行ってください。</a:t>
            </a:r>
            <a:endParaRPr kumimoji="1" lang="ja-JP" altLang="en-US" dirty="0">
              <a:solidFill>
                <a:srgbClr val="C00000"/>
              </a:solidFill>
            </a:endParaRPr>
          </a:p>
          <a:p>
            <a:pPr algn="ctr" defTabSz="288000"/>
            <a:endParaRPr kumimoji="1" lang="ja-JP" altLang="en-US" dirty="0">
              <a:solidFill>
                <a:srgbClr val="C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698594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写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8">
            <a:extLst>
              <a:ext uri="{FF2B5EF4-FFF2-40B4-BE49-F238E27FC236}">
                <a16:creationId xmlns:a16="http://schemas.microsoft.com/office/drawing/2014/main" id="{279E55B6-184B-9445-3C84-3C51FFA63D1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58440" r="8440"/>
          <a:stretch/>
        </p:blipFill>
        <p:spPr>
          <a:xfrm>
            <a:off x="0" y="-1"/>
            <a:ext cx="4037999" cy="6857999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D8C3003A-1C0D-B582-B3BE-CA14C4D8AE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6400" y="687600"/>
            <a:ext cx="7315200" cy="1447199"/>
          </a:xfrm>
          <a:prstGeom prst="rect">
            <a:avLst/>
          </a:prstGeom>
        </p:spPr>
        <p:txBody>
          <a:bodyPr/>
          <a:lstStyle/>
          <a:p>
            <a:r>
              <a:rPr kumimoji="1" lang="en-US" altLang="ja-JP" dirty="0"/>
              <a:t>01</a:t>
            </a:r>
            <a:endParaRPr kumimoji="1" lang="ja-JP" altLang="en-US"/>
          </a:p>
        </p:txBody>
      </p:sp>
      <p:sp>
        <p:nvSpPr>
          <p:cNvPr id="5" name="テキスト プレースホルダー 8">
            <a:extLst>
              <a:ext uri="{FF2B5EF4-FFF2-40B4-BE49-F238E27FC236}">
                <a16:creationId xmlns:a16="http://schemas.microsoft.com/office/drawing/2014/main" id="{FFDB246B-7466-9829-C733-D7C8F366017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96400" y="2286000"/>
            <a:ext cx="7315200" cy="3952800"/>
          </a:xfrm>
          <a:prstGeom prst="rect">
            <a:avLst/>
          </a:prstGeom>
        </p:spPr>
        <p:txBody>
          <a:bodyPr lIns="0" tIns="0" rIns="0" bIns="0"/>
          <a:lstStyle>
            <a:lvl1pPr>
              <a:defRPr sz="48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ja-JP" altLang="en-US"/>
              <a:t>中扉タイトル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E856B16-CC7F-D18A-5F95-82F6F68027FD}"/>
              </a:ext>
            </a:extLst>
          </p:cNvPr>
          <p:cNvSpPr txBox="1"/>
          <p:nvPr userDrawn="1"/>
        </p:nvSpPr>
        <p:spPr>
          <a:xfrm>
            <a:off x="7776000" y="6562800"/>
            <a:ext cx="306000" cy="900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fld id="{8DD8EB0B-AB08-A54E-B33C-ED72A04D9CE9}" type="slidenum">
              <a:rPr lang="ja-JP" altLang="en-US" sz="800" smtClean="0">
                <a:solidFill>
                  <a:srgbClr val="6B6B6B"/>
                </a:solidFill>
              </a:rPr>
              <a:pPr algn="ctr"/>
              <a:t>‹#›</a:t>
            </a:fld>
            <a:endParaRPr kumimoji="0" lang="en-US" altLang="ja-JP" sz="800" dirty="0">
              <a:solidFill>
                <a:srgbClr val="6B6B6B"/>
              </a:solidFill>
              <a:latin typeface="+mn-ea"/>
              <a:cs typeface="Meiryo UI" pitchFamily="50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78BC61F-DFF6-D0AA-091E-65340A8F721F}"/>
              </a:ext>
            </a:extLst>
          </p:cNvPr>
          <p:cNvSpPr/>
          <p:nvPr userDrawn="1"/>
        </p:nvSpPr>
        <p:spPr>
          <a:xfrm>
            <a:off x="-1201" y="5202000"/>
            <a:ext cx="4039200" cy="1655999"/>
          </a:xfrm>
          <a:prstGeom prst="rect">
            <a:avLst/>
          </a:prstGeom>
          <a:gradFill>
            <a:gsLst>
              <a:gs pos="0">
                <a:schemeClr val="accent1"/>
              </a:gs>
              <a:gs pos="80000">
                <a:schemeClr val="accent1">
                  <a:alpha val="0"/>
                </a:schemeClr>
              </a:gs>
            </a:gsLst>
            <a:lin ang="16200000" scaled="1"/>
          </a:gradFill>
          <a:ln w="31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5163610-4754-0AB2-758B-6FFD6261400E}"/>
              </a:ext>
            </a:extLst>
          </p:cNvPr>
          <p:cNvSpPr txBox="1"/>
          <p:nvPr userDrawn="1"/>
        </p:nvSpPr>
        <p:spPr>
          <a:xfrm>
            <a:off x="4496400" y="6562800"/>
            <a:ext cx="3204000" cy="90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l" defTabSz="28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000" dirty="0">
                <a:solidFill>
                  <a:srgbClr val="6B6B6B"/>
                </a:solidFill>
              </a:rPr>
              <a:t>© 2023 NTT DATA INTELLILINK Corporation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743C299-B1D8-32E7-0665-7030EF319DF8}"/>
              </a:ext>
            </a:extLst>
          </p:cNvPr>
          <p:cNvSpPr txBox="1"/>
          <p:nvPr userDrawn="1"/>
        </p:nvSpPr>
        <p:spPr>
          <a:xfrm>
            <a:off x="2919470" y="7039345"/>
            <a:ext cx="6797407" cy="297455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marL="0" marR="0" lvl="0" indent="0" algn="ctr" defTabSz="28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dirty="0">
                <a:solidFill>
                  <a:srgbClr val="C00000"/>
                </a:solidFill>
                <a:latin typeface="+mn-ea"/>
              </a:rPr>
              <a:t>写真の差し替えはマスタより行ってください。</a:t>
            </a:r>
            <a:endParaRPr kumimoji="1" lang="ja-JP" altLang="en-US" dirty="0">
              <a:solidFill>
                <a:srgbClr val="C00000"/>
              </a:solidFill>
            </a:endParaRPr>
          </a:p>
          <a:p>
            <a:pPr algn="ctr" defTabSz="288000"/>
            <a:endParaRPr kumimoji="1" lang="ja-JP" altLang="en-US" dirty="0">
              <a:solidFill>
                <a:srgbClr val="C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45279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イノベーションカーブ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E0E3DF-D30F-67F3-1120-4D08EF0597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0798" y="687601"/>
            <a:ext cx="7315200" cy="1447199"/>
          </a:xfrm>
          <a:prstGeom prst="rect">
            <a:avLst/>
          </a:prstGeom>
        </p:spPr>
        <p:txBody>
          <a:bodyPr/>
          <a:lstStyle/>
          <a:p>
            <a:r>
              <a:rPr kumimoji="1" lang="en-US" altLang="ja-JP" dirty="0"/>
              <a:t>01</a:t>
            </a:r>
            <a:endParaRPr kumimoji="1" lang="ja-JP" altLang="en-US"/>
          </a:p>
        </p:txBody>
      </p:sp>
      <p:sp>
        <p:nvSpPr>
          <p:cNvPr id="3" name="テキスト プレースホルダー 8">
            <a:extLst>
              <a:ext uri="{FF2B5EF4-FFF2-40B4-BE49-F238E27FC236}">
                <a16:creationId xmlns:a16="http://schemas.microsoft.com/office/drawing/2014/main" id="{14339CF7-9CA0-A841-448E-67A663E55CF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70800" y="2286000"/>
            <a:ext cx="7315200" cy="3888000"/>
          </a:xfrm>
          <a:prstGeom prst="rect">
            <a:avLst/>
          </a:prstGeom>
        </p:spPr>
        <p:txBody>
          <a:bodyPr lIns="0" tIns="0" rIns="0" bIns="0"/>
          <a:lstStyle>
            <a:lvl1pPr>
              <a:defRPr sz="4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ja-JP" altLang="en-US"/>
              <a:t>中扉タイトル</a:t>
            </a: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EB864475-214E-676F-1057-8A4E44927EF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alphaModFix amt="3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70773" y="2431973"/>
            <a:ext cx="3740227" cy="3740227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42CEE08-CDC8-97A0-0539-B8FAF99A1769}"/>
              </a:ext>
            </a:extLst>
          </p:cNvPr>
          <p:cNvSpPr txBox="1"/>
          <p:nvPr userDrawn="1"/>
        </p:nvSpPr>
        <p:spPr>
          <a:xfrm>
            <a:off x="5943600" y="6562800"/>
            <a:ext cx="306000" cy="900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fld id="{8DD8EB0B-AB08-A54E-B33C-ED72A04D9CE9}" type="slidenum">
              <a:rPr lang="ja-JP" altLang="en-US" sz="800" smtClean="0">
                <a:solidFill>
                  <a:srgbClr val="6B6B6B"/>
                </a:solidFill>
              </a:rPr>
              <a:pPr algn="ctr"/>
              <a:t>‹#›</a:t>
            </a:fld>
            <a:endParaRPr kumimoji="0" lang="en-US" altLang="ja-JP" sz="800" dirty="0">
              <a:solidFill>
                <a:srgbClr val="6B6B6B"/>
              </a:solidFill>
              <a:latin typeface="+mn-ea"/>
              <a:cs typeface="Meiryo UI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12629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写真入イノベーションカーブ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01CCA0-7E92-7FFB-2532-8D8D86CBBF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6400" y="687600"/>
            <a:ext cx="7315200" cy="1447199"/>
          </a:xfrm>
          <a:prstGeom prst="rect">
            <a:avLst/>
          </a:prstGeom>
        </p:spPr>
        <p:txBody>
          <a:bodyPr/>
          <a:lstStyle/>
          <a:p>
            <a:r>
              <a:rPr kumimoji="1" lang="en-US" altLang="ja-JP" dirty="0"/>
              <a:t>01</a:t>
            </a:r>
            <a:endParaRPr kumimoji="1" lang="ja-JP" altLang="en-US"/>
          </a:p>
        </p:txBody>
      </p:sp>
      <p:pic>
        <p:nvPicPr>
          <p:cNvPr id="3" name="Picture 6">
            <a:extLst>
              <a:ext uri="{FF2B5EF4-FFF2-40B4-BE49-F238E27FC236}">
                <a16:creationId xmlns:a16="http://schemas.microsoft.com/office/drawing/2014/main" id="{38FD529D-5FF6-E828-CE3E-B79F0DF6878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4575" y="2447060"/>
            <a:ext cx="3718800" cy="3718800"/>
          </a:xfrm>
          <a:prstGeom prst="rect">
            <a:avLst/>
          </a:prstGeom>
        </p:spPr>
      </p:pic>
      <p:sp>
        <p:nvSpPr>
          <p:cNvPr id="5" name="テキスト プレースホルダー 8">
            <a:extLst>
              <a:ext uri="{FF2B5EF4-FFF2-40B4-BE49-F238E27FC236}">
                <a16:creationId xmlns:a16="http://schemas.microsoft.com/office/drawing/2014/main" id="{E10C1EF1-42DC-CE53-8902-8E322B4352D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96400" y="2433600"/>
            <a:ext cx="7315200" cy="3740400"/>
          </a:xfrm>
          <a:prstGeom prst="rect">
            <a:avLst/>
          </a:prstGeom>
        </p:spPr>
        <p:txBody>
          <a:bodyPr lIns="0" tIns="0" rIns="0" bIns="0"/>
          <a:lstStyle>
            <a:lvl1pPr>
              <a:defRPr sz="4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ja-JP" altLang="en-US" dirty="0"/>
              <a:t>中扉タイトル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3785BB8-9BEF-6511-73A0-EFF55EDD2267}"/>
              </a:ext>
            </a:extLst>
          </p:cNvPr>
          <p:cNvSpPr txBox="1"/>
          <p:nvPr userDrawn="1"/>
        </p:nvSpPr>
        <p:spPr>
          <a:xfrm>
            <a:off x="5943600" y="6562800"/>
            <a:ext cx="306000" cy="900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fld id="{8DD8EB0B-AB08-A54E-B33C-ED72A04D9CE9}" type="slidenum">
              <a:rPr lang="ja-JP" altLang="en-US" sz="800" smtClean="0">
                <a:solidFill>
                  <a:srgbClr val="6B6B6B"/>
                </a:solidFill>
              </a:rPr>
              <a:pPr algn="ctr"/>
              <a:t>‹#›</a:t>
            </a:fld>
            <a:endParaRPr kumimoji="0" lang="en-US" altLang="ja-JP" sz="800" dirty="0">
              <a:solidFill>
                <a:srgbClr val="6B6B6B"/>
              </a:solidFill>
              <a:latin typeface="+mn-ea"/>
              <a:cs typeface="Meiryo UI" pitchFamily="50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AFADF36-0739-4336-5F19-36F99723999B}"/>
              </a:ext>
            </a:extLst>
          </p:cNvPr>
          <p:cNvSpPr txBox="1"/>
          <p:nvPr userDrawn="1"/>
        </p:nvSpPr>
        <p:spPr>
          <a:xfrm>
            <a:off x="2919470" y="7039345"/>
            <a:ext cx="6797407" cy="297455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marL="0" marR="0" lvl="0" indent="0" algn="ctr" defTabSz="28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dirty="0">
                <a:solidFill>
                  <a:srgbClr val="C00000"/>
                </a:solidFill>
                <a:latin typeface="+mn-ea"/>
              </a:rPr>
              <a:t>写真の差し替えはマスタより行ってください。</a:t>
            </a:r>
            <a:endParaRPr kumimoji="1" lang="ja-JP" altLang="en-US" dirty="0">
              <a:solidFill>
                <a:srgbClr val="C00000"/>
              </a:solidFill>
            </a:endParaRPr>
          </a:p>
          <a:p>
            <a:pPr algn="ctr" defTabSz="288000"/>
            <a:endParaRPr kumimoji="1" lang="ja-JP" altLang="en-US" dirty="0">
              <a:solidFill>
                <a:srgbClr val="C00000"/>
              </a:solidFill>
              <a:latin typeface="+mn-ea"/>
            </a:endParaRPr>
          </a:p>
        </p:txBody>
      </p:sp>
      <p:pic>
        <p:nvPicPr>
          <p:cNvPr id="8" name="図プレースホルダー 15">
            <a:extLst>
              <a:ext uri="{FF2B5EF4-FFF2-40B4-BE49-F238E27FC236}">
                <a16:creationId xmlns:a16="http://schemas.microsoft.com/office/drawing/2014/main" id="{7A73D8A7-ECC3-BBC6-EF06-B230921C7B4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40504" r="3246"/>
          <a:stretch/>
        </p:blipFill>
        <p:spPr>
          <a:xfrm>
            <a:off x="371475" y="2447060"/>
            <a:ext cx="3718800" cy="3718800"/>
          </a:xfrm>
          <a:custGeom>
            <a:avLst/>
            <a:gdLst>
              <a:gd name="connsiteX0" fmla="*/ 1704548 w 5267271"/>
              <a:gd name="connsiteY0" fmla="*/ 0 h 5272719"/>
              <a:gd name="connsiteX1" fmla="*/ 3527745 w 5267271"/>
              <a:gd name="connsiteY1" fmla="*/ 1774521 h 5272719"/>
              <a:gd name="connsiteX2" fmla="*/ 5267271 w 5267271"/>
              <a:gd name="connsiteY2" fmla="*/ 5269498 h 5272719"/>
              <a:gd name="connsiteX3" fmla="*/ 3509088 w 5267271"/>
              <a:gd name="connsiteY3" fmla="*/ 5269044 h 5272719"/>
              <a:gd name="connsiteX4" fmla="*/ 1794302 w 5267271"/>
              <a:gd name="connsiteY4" fmla="*/ 1858626 h 5272719"/>
              <a:gd name="connsiteX5" fmla="*/ 1794667 w 5267271"/>
              <a:gd name="connsiteY5" fmla="*/ 5270472 h 5272719"/>
              <a:gd name="connsiteX6" fmla="*/ 0 w 5267271"/>
              <a:gd name="connsiteY6" fmla="*/ 5272719 h 5272719"/>
              <a:gd name="connsiteX7" fmla="*/ 3384 w 5267271"/>
              <a:gd name="connsiteY7" fmla="*/ 1714773 h 5272719"/>
              <a:gd name="connsiteX8" fmla="*/ 569360 w 5267271"/>
              <a:gd name="connsiteY8" fmla="*/ 333790 h 5272719"/>
              <a:gd name="connsiteX9" fmla="*/ 1704548 w 5267271"/>
              <a:gd name="connsiteY9" fmla="*/ 0 h 5272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267271" h="5272719">
                <a:moveTo>
                  <a:pt x="1704548" y="0"/>
                </a:moveTo>
                <a:cubicBezTo>
                  <a:pt x="2442328" y="19929"/>
                  <a:pt x="2925708" y="438914"/>
                  <a:pt x="3527745" y="1774521"/>
                </a:cubicBezTo>
                <a:lnTo>
                  <a:pt x="5267271" y="5269498"/>
                </a:lnTo>
                <a:lnTo>
                  <a:pt x="3509088" y="5269044"/>
                </a:lnTo>
                <a:cubicBezTo>
                  <a:pt x="2932089" y="4085847"/>
                  <a:pt x="2376159" y="3052885"/>
                  <a:pt x="1794302" y="1858626"/>
                </a:cubicBezTo>
                <a:cubicBezTo>
                  <a:pt x="1800510" y="2806405"/>
                  <a:pt x="1797959" y="3550976"/>
                  <a:pt x="1794667" y="5270472"/>
                </a:cubicBezTo>
                <a:lnTo>
                  <a:pt x="0" y="5272719"/>
                </a:lnTo>
                <a:cubicBezTo>
                  <a:pt x="6041" y="3933998"/>
                  <a:pt x="-2660" y="3106972"/>
                  <a:pt x="3384" y="1714773"/>
                </a:cubicBezTo>
                <a:cubicBezTo>
                  <a:pt x="20552" y="931022"/>
                  <a:pt x="285832" y="562108"/>
                  <a:pt x="569360" y="333790"/>
                </a:cubicBezTo>
                <a:cubicBezTo>
                  <a:pt x="852888" y="105472"/>
                  <a:pt x="1272212" y="9538"/>
                  <a:pt x="170454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10426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740B46CC-2CF9-284F-9F56-02D00E754E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0800" y="334800"/>
            <a:ext cx="11448000" cy="396000"/>
          </a:xfrm>
        </p:spPr>
        <p:txBody>
          <a:bodyPr tIns="0" bIns="0">
            <a:noAutofit/>
          </a:bodyPr>
          <a:lstStyle>
            <a:lvl1pPr>
              <a:defRPr sz="2600">
                <a:solidFill>
                  <a:schemeClr val="accent1"/>
                </a:solidFill>
              </a:defRPr>
            </a:lvl1pPr>
          </a:lstStyle>
          <a:p>
            <a:r>
              <a:rPr kumimoji="1" lang="ja-JP" altLang="en-US"/>
              <a:t>［タイトル］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6A1EA45-BF6A-8E89-F9CE-BFA62AF363CC}"/>
              </a:ext>
            </a:extLst>
          </p:cNvPr>
          <p:cNvSpPr txBox="1"/>
          <p:nvPr userDrawn="1"/>
        </p:nvSpPr>
        <p:spPr>
          <a:xfrm>
            <a:off x="5943600" y="6562800"/>
            <a:ext cx="306000" cy="900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fld id="{8DD8EB0B-AB08-A54E-B33C-ED72A04D9CE9}" type="slidenum">
              <a:rPr lang="ja-JP" altLang="en-US" sz="800" smtClean="0">
                <a:solidFill>
                  <a:srgbClr val="6B6B6B"/>
                </a:solidFill>
              </a:rPr>
              <a:pPr algn="ctr"/>
              <a:t>‹#›</a:t>
            </a:fld>
            <a:endParaRPr kumimoji="0" lang="en-US" altLang="ja-JP" sz="800" dirty="0">
              <a:solidFill>
                <a:srgbClr val="6B6B6B"/>
              </a:solidFill>
              <a:latin typeface="+mn-ea"/>
              <a:cs typeface="Meiryo UI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825191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1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740B46CC-2CF9-284F-9F56-02D00E754E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0800" y="334800"/>
            <a:ext cx="11448000" cy="396000"/>
          </a:xfrm>
        </p:spPr>
        <p:txBody>
          <a:bodyPr tIns="0" bIns="0">
            <a:noAutofit/>
          </a:bodyPr>
          <a:lstStyle>
            <a:lvl1pPr>
              <a:defRPr sz="2600">
                <a:solidFill>
                  <a:schemeClr val="accent1"/>
                </a:solidFill>
              </a:defRPr>
            </a:lvl1pPr>
          </a:lstStyle>
          <a:p>
            <a:r>
              <a:rPr kumimoji="1" lang="ja-JP" altLang="en-US"/>
              <a:t>［タイトル］</a:t>
            </a:r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65165EBE-CE9B-A551-474B-E2D5D257B0E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1474" y="1038386"/>
            <a:ext cx="11448000" cy="5196814"/>
          </a:xfrm>
        </p:spPr>
        <p:txBody>
          <a:bodyPr tIns="0" bIns="0"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D3BB6FD-8126-0BC5-CD78-240E479EB679}"/>
              </a:ext>
            </a:extLst>
          </p:cNvPr>
          <p:cNvSpPr txBox="1"/>
          <p:nvPr userDrawn="1"/>
        </p:nvSpPr>
        <p:spPr>
          <a:xfrm>
            <a:off x="5943600" y="6562800"/>
            <a:ext cx="306000" cy="900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fld id="{8DD8EB0B-AB08-A54E-B33C-ED72A04D9CE9}" type="slidenum">
              <a:rPr lang="ja-JP" altLang="en-US" sz="800" smtClean="0">
                <a:solidFill>
                  <a:srgbClr val="6B6B6B"/>
                </a:solidFill>
              </a:rPr>
              <a:pPr algn="ctr"/>
              <a:t>‹#›</a:t>
            </a:fld>
            <a:endParaRPr kumimoji="0" lang="en-US" altLang="ja-JP" sz="800" dirty="0">
              <a:solidFill>
                <a:srgbClr val="6B6B6B"/>
              </a:solidFill>
              <a:latin typeface="+mn-ea"/>
              <a:cs typeface="Meiryo UI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929023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7" Type="http://schemas.openxmlformats.org/officeDocument/2006/relationships/image" Target="../media/image9.gif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theme" Target="../theme/theme5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5" Type="http://schemas.openxmlformats.org/officeDocument/2006/relationships/image" Target="../media/image9.gif"/><Relationship Id="rId4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slideLayout" Target="../slideLayouts/slideLayout43.xml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42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5.xml"/><Relationship Id="rId15" Type="http://schemas.openxmlformats.org/officeDocument/2006/relationships/image" Target="../media/image9.gif"/><Relationship Id="rId1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Relationship Id="rId14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theme" Target="../theme/theme8.xml"/><Relationship Id="rId2" Type="http://schemas.openxmlformats.org/officeDocument/2006/relationships/slideLayout" Target="../slideLayouts/slideLayout45.xml"/><Relationship Id="rId1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9BAA029A-FBBF-0DA2-B8D6-BC87BC147E66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227967" y="191534"/>
            <a:ext cx="2244917" cy="569864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9FFB214-AC1C-6625-D288-FF1B7FC90CA1}"/>
              </a:ext>
            </a:extLst>
          </p:cNvPr>
          <p:cNvSpPr txBox="1"/>
          <p:nvPr userDrawn="1"/>
        </p:nvSpPr>
        <p:spPr>
          <a:xfrm>
            <a:off x="690926" y="7065341"/>
            <a:ext cx="10810147" cy="329192"/>
          </a:xfrm>
          <a:prstGeom prst="rect">
            <a:avLst/>
          </a:prstGeom>
          <a:noFill/>
        </p:spPr>
        <p:txBody>
          <a:bodyPr wrap="none" lIns="0" rIns="0" rtlCol="0">
            <a:noAutofit/>
          </a:bodyPr>
          <a:lstStyle/>
          <a:p>
            <a:pPr algn="ctr" defTabSz="288000"/>
            <a:r>
              <a:rPr kumimoji="1" lang="ja-JP" altLang="en-US">
                <a:solidFill>
                  <a:srgbClr val="C00000"/>
                </a:solidFill>
                <a:latin typeface="+mn-ea"/>
              </a:rPr>
              <a:t>コピーライトを修正するときは、ホームタブの「置換」から、文字列を</a:t>
            </a:r>
            <a:r>
              <a:rPr kumimoji="1" lang="ja-JP" altLang="en-US" b="1">
                <a:solidFill>
                  <a:srgbClr val="C00000"/>
                </a:solidFill>
                <a:latin typeface="+mn-ea"/>
              </a:rPr>
              <a:t>すべて置換</a:t>
            </a:r>
            <a:r>
              <a:rPr kumimoji="1" lang="ja-JP" altLang="en-US">
                <a:solidFill>
                  <a:srgbClr val="C00000"/>
                </a:solidFill>
                <a:latin typeface="+mn-ea"/>
              </a:rPr>
              <a:t>してください。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E0B27DF-CFBE-A4A8-9EB1-3609B2C2EB77}"/>
              </a:ext>
            </a:extLst>
          </p:cNvPr>
          <p:cNvSpPr txBox="1"/>
          <p:nvPr userDrawn="1"/>
        </p:nvSpPr>
        <p:spPr>
          <a:xfrm>
            <a:off x="370800" y="6562800"/>
            <a:ext cx="4852800" cy="90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l" defTabSz="28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000" dirty="0">
                <a:solidFill>
                  <a:srgbClr val="6B6B6B"/>
                </a:solidFill>
              </a:rPr>
              <a:t>© 2023 NTT DATA INTELLILINK Corporation</a:t>
            </a:r>
          </a:p>
        </p:txBody>
      </p:sp>
    </p:spTree>
    <p:extLst>
      <p:ext uri="{BB962C8B-B14F-4D97-AF65-F5344CB8AC3E}">
        <p14:creationId xmlns:p14="http://schemas.microsoft.com/office/powerpoint/2010/main" val="2903117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9" r:id="rId1"/>
    <p:sldLayoutId id="2147483931" r:id="rId2"/>
    <p:sldLayoutId id="2147483932" r:id="rId3"/>
    <p:sldLayoutId id="2147483934" r:id="rId4"/>
  </p:sldLayoutIdLst>
  <p:hf hdr="0" dt="0"/>
  <p:txStyles>
    <p:titleStyle>
      <a:lvl1pPr algn="l" defTabSz="609555" rtl="0" eaLnBrk="1" fontAlgn="base" hangingPunct="1">
        <a:spcBef>
          <a:spcPct val="0"/>
        </a:spcBef>
        <a:spcAft>
          <a:spcPct val="0"/>
        </a:spcAft>
        <a:defRPr kumimoji="1" sz="2000" b="0" i="0" kern="1200" spc="0" baseline="0">
          <a:solidFill>
            <a:schemeClr val="accent1"/>
          </a:solidFill>
          <a:latin typeface="+mn-ea"/>
          <a:ea typeface="+mn-ea"/>
          <a:cs typeface="HGPGothicE" charset="-128"/>
        </a:defRPr>
      </a:lvl1pPr>
      <a:lvl2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2pPr>
      <a:lvl3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3pPr>
      <a:lvl4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4pPr>
      <a:lvl5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5pPr>
      <a:lvl6pPr marL="609555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6pPr>
      <a:lvl7pPr marL="1219110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7pPr>
      <a:lvl8pPr marL="1828664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8pPr>
      <a:lvl9pPr marL="2438218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9pPr>
    </p:titleStyle>
    <p:bodyStyle>
      <a:lvl1pPr marL="0" indent="0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None/>
        <a:defRPr kumimoji="1" sz="2000" kern="1200">
          <a:solidFill>
            <a:schemeClr val="tx1"/>
          </a:solidFill>
          <a:latin typeface="+mn-ea"/>
          <a:ea typeface="+mn-ea"/>
          <a:cs typeface="Arial"/>
        </a:defRPr>
      </a:lvl1pPr>
      <a:lvl2pPr marL="910099" indent="-300543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kumimoji="1" sz="2667" kern="1200">
          <a:solidFill>
            <a:schemeClr val="tx1"/>
          </a:solidFill>
          <a:latin typeface="+mn-ea"/>
          <a:ea typeface="+mn-ea"/>
          <a:cs typeface="Arial"/>
        </a:defRPr>
      </a:lvl2pPr>
      <a:lvl3pPr marL="1454042" indent="-234933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kumimoji="1" sz="2667" kern="1200">
          <a:solidFill>
            <a:schemeClr val="tx1"/>
          </a:solidFill>
          <a:latin typeface="+mn-ea"/>
          <a:ea typeface="+mn-ea"/>
          <a:cs typeface="Arial"/>
        </a:defRPr>
      </a:lvl3pPr>
      <a:lvl4pPr marL="2059363" indent="-230701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kumimoji="1" sz="2667" kern="1200">
          <a:solidFill>
            <a:schemeClr val="tx1"/>
          </a:solidFill>
          <a:latin typeface="+mn-ea"/>
          <a:ea typeface="+mn-ea"/>
          <a:cs typeface="Arial"/>
        </a:defRPr>
      </a:lvl4pPr>
      <a:lvl5pPr marL="2666800" indent="-228584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kumimoji="1" sz="2667" kern="1200">
          <a:solidFill>
            <a:schemeClr val="tx1"/>
          </a:solidFill>
          <a:latin typeface="+mn-ea"/>
          <a:ea typeface="+mn-ea"/>
          <a:cs typeface="Arial"/>
        </a:defRPr>
      </a:lvl5pPr>
      <a:lvl6pPr marL="3352548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04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658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12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55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1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64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18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772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27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88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35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34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4" pos="7446" userDrawn="1">
          <p15:clr>
            <a:srgbClr val="F26B43"/>
          </p15:clr>
        </p15:guide>
        <p15:guide id="6" orient="horz" pos="4201">
          <p15:clr>
            <a:srgbClr val="F26B43"/>
          </p15:clr>
        </p15:guide>
        <p15:guide id="11" orient="horz" pos="21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72EB1D28-97C8-BB72-8C7A-7FCA119F5F07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10741025" y="6425921"/>
            <a:ext cx="1152894" cy="292657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2A0D56C-E1F5-E3B7-AD07-B9E1E5DD0E11}"/>
              </a:ext>
            </a:extLst>
          </p:cNvPr>
          <p:cNvSpPr txBox="1"/>
          <p:nvPr userDrawn="1"/>
        </p:nvSpPr>
        <p:spPr>
          <a:xfrm>
            <a:off x="370800" y="6562800"/>
            <a:ext cx="4852800" cy="90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l" defTabSz="28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000" dirty="0">
                <a:solidFill>
                  <a:srgbClr val="6B6B6B"/>
                </a:solidFill>
              </a:rPr>
              <a:t>© 2023 NTT DATA INTELLILINK Corporation</a:t>
            </a:r>
          </a:p>
        </p:txBody>
      </p:sp>
    </p:spTree>
    <p:extLst>
      <p:ext uri="{BB962C8B-B14F-4D97-AF65-F5344CB8AC3E}">
        <p14:creationId xmlns:p14="http://schemas.microsoft.com/office/powerpoint/2010/main" val="2428608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4" r:id="rId1"/>
    <p:sldLayoutId id="2147483973" r:id="rId2"/>
    <p:sldLayoutId id="2147483974" r:id="rId3"/>
  </p:sldLayoutIdLst>
  <p:hf hdr="0" dt="0"/>
  <p:txStyles>
    <p:titleStyle>
      <a:lvl1pPr algn="l" defTabSz="609555" rtl="0" eaLnBrk="1" fontAlgn="base" hangingPunct="1">
        <a:spcBef>
          <a:spcPct val="0"/>
        </a:spcBef>
        <a:spcAft>
          <a:spcPct val="0"/>
        </a:spcAft>
        <a:defRPr kumimoji="1" sz="9600" b="1" i="0" kern="1200" spc="200" baseline="0">
          <a:solidFill>
            <a:schemeClr val="accent2"/>
          </a:solidFill>
          <a:latin typeface="+mj-ea"/>
          <a:ea typeface="+mj-ea"/>
          <a:cs typeface="HGPGothicE" charset="-128"/>
        </a:defRPr>
      </a:lvl1pPr>
      <a:lvl2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2pPr>
      <a:lvl3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3pPr>
      <a:lvl4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4pPr>
      <a:lvl5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5pPr>
      <a:lvl6pPr marL="609555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6pPr>
      <a:lvl7pPr marL="1219110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7pPr>
      <a:lvl8pPr marL="1828664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8pPr>
      <a:lvl9pPr marL="2438218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9pPr>
    </p:titleStyle>
    <p:bodyStyle>
      <a:lvl1pPr marL="0" indent="0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None/>
        <a:defRPr kumimoji="1" sz="1800" kern="1200">
          <a:solidFill>
            <a:schemeClr val="tx1"/>
          </a:solidFill>
          <a:latin typeface="+mn-ea"/>
          <a:ea typeface="+mn-ea"/>
          <a:cs typeface="Arial"/>
        </a:defRPr>
      </a:lvl1pPr>
      <a:lvl2pPr marL="910099" indent="-300543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kumimoji="1" sz="2667" kern="1200">
          <a:solidFill>
            <a:schemeClr val="tx1"/>
          </a:solidFill>
          <a:latin typeface="+mn-ea"/>
          <a:ea typeface="+mn-ea"/>
          <a:cs typeface="Arial"/>
        </a:defRPr>
      </a:lvl2pPr>
      <a:lvl3pPr marL="1454042" indent="-234933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kumimoji="1" sz="2667" kern="1200">
          <a:solidFill>
            <a:schemeClr val="tx1"/>
          </a:solidFill>
          <a:latin typeface="+mn-ea"/>
          <a:ea typeface="+mn-ea"/>
          <a:cs typeface="Arial"/>
        </a:defRPr>
      </a:lvl3pPr>
      <a:lvl4pPr marL="2059363" indent="-230701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kumimoji="1" sz="2667" kern="1200">
          <a:solidFill>
            <a:schemeClr val="tx1"/>
          </a:solidFill>
          <a:latin typeface="+mn-ea"/>
          <a:ea typeface="+mn-ea"/>
          <a:cs typeface="Arial"/>
        </a:defRPr>
      </a:lvl4pPr>
      <a:lvl5pPr marL="2666800" indent="-228584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kumimoji="1" sz="2667" kern="1200">
          <a:solidFill>
            <a:schemeClr val="tx1"/>
          </a:solidFill>
          <a:latin typeface="+mn-ea"/>
          <a:ea typeface="+mn-ea"/>
          <a:cs typeface="Arial"/>
        </a:defRPr>
      </a:lvl5pPr>
      <a:lvl6pPr marL="3352548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04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658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12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55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1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64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18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772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27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88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35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4" orient="horz" pos="4201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1FF17374-619F-B03A-AF33-23643D9990F2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rcRect/>
          <a:stretch/>
        </p:blipFill>
        <p:spPr>
          <a:xfrm>
            <a:off x="10741025" y="6425921"/>
            <a:ext cx="1152894" cy="292657"/>
          </a:xfrm>
          <a:prstGeom prst="rect">
            <a:avLst/>
          </a:prstGeom>
        </p:spPr>
      </p:pic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037A440-03F7-DC4B-BD06-698F971DD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164693"/>
            <a:ext cx="11376026" cy="41253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6DD323A-9269-AE42-951E-F08FD291D3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7987" y="692150"/>
            <a:ext cx="11387161" cy="5796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D1D4E16-E062-D856-6161-F5C259925C14}"/>
              </a:ext>
            </a:extLst>
          </p:cNvPr>
          <p:cNvSpPr txBox="1"/>
          <p:nvPr userDrawn="1"/>
        </p:nvSpPr>
        <p:spPr>
          <a:xfrm>
            <a:off x="370800" y="6562800"/>
            <a:ext cx="4852800" cy="90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l" defTabSz="28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000" dirty="0">
                <a:solidFill>
                  <a:srgbClr val="6B6B6B"/>
                </a:solidFill>
              </a:rPr>
              <a:t>© 2023 NTT DATA INTELLILINK Corporation</a:t>
            </a:r>
          </a:p>
        </p:txBody>
      </p:sp>
    </p:spTree>
    <p:extLst>
      <p:ext uri="{BB962C8B-B14F-4D97-AF65-F5344CB8AC3E}">
        <p14:creationId xmlns:p14="http://schemas.microsoft.com/office/powerpoint/2010/main" val="697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6" r:id="rId1"/>
    <p:sldLayoutId id="2147483977" r:id="rId2"/>
    <p:sldLayoutId id="2147483978" r:id="rId3"/>
    <p:sldLayoutId id="2147483979" r:id="rId4"/>
    <p:sldLayoutId id="2147483980" r:id="rId5"/>
    <p:sldLayoutId id="2147483981" r:id="rId6"/>
    <p:sldLayoutId id="2147483982" r:id="rId7"/>
    <p:sldLayoutId id="2147483983" r:id="rId8"/>
    <p:sldLayoutId id="2147483984" r:id="rId9"/>
    <p:sldLayoutId id="2147483985" r:id="rId10"/>
    <p:sldLayoutId id="2147483986" r:id="rId11"/>
    <p:sldLayoutId id="2147483987" r:id="rId12"/>
    <p:sldLayoutId id="2147484010" r:id="rId13"/>
  </p:sldLayoutIdLst>
  <p:hf hdr="0" dt="0"/>
  <p:txStyles>
    <p:titleStyle>
      <a:lvl1pPr algn="l" defTabSz="609555" rtl="0" eaLnBrk="1" fontAlgn="base" hangingPunct="1">
        <a:spcBef>
          <a:spcPct val="0"/>
        </a:spcBef>
        <a:spcAft>
          <a:spcPct val="0"/>
        </a:spcAft>
        <a:defRPr kumimoji="1" sz="2400" b="1" i="0" kern="1200" spc="0" baseline="0">
          <a:solidFill>
            <a:schemeClr val="accent1"/>
          </a:solidFill>
          <a:latin typeface="+mj-ea"/>
          <a:ea typeface="+mj-ea"/>
          <a:cs typeface="HGPGothicE" charset="-128"/>
        </a:defRPr>
      </a:lvl1pPr>
      <a:lvl2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2pPr>
      <a:lvl3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3pPr>
      <a:lvl4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4pPr>
      <a:lvl5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5pPr>
      <a:lvl6pPr marL="609555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6pPr>
      <a:lvl7pPr marL="1219110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7pPr>
      <a:lvl8pPr marL="1828664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8pPr>
      <a:lvl9pPr marL="2438218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9pPr>
    </p:titleStyle>
    <p:bodyStyle>
      <a:lvl1pPr marL="0" indent="0" algn="l" defTabSz="2880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None/>
        <a:tabLst/>
        <a:defRPr kumimoji="1" sz="1800" kern="1200">
          <a:solidFill>
            <a:schemeClr val="accent1"/>
          </a:solidFill>
          <a:latin typeface="+mn-ea"/>
          <a:ea typeface="+mn-ea"/>
          <a:cs typeface="Arial"/>
        </a:defRPr>
      </a:lvl1pPr>
      <a:lvl2pPr marL="360000" indent="-180000" algn="l" defTabSz="2880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tabLst/>
        <a:defRPr kumimoji="1" sz="1800" kern="1200">
          <a:solidFill>
            <a:schemeClr val="accent1"/>
          </a:solidFill>
          <a:latin typeface="+mn-ea"/>
          <a:ea typeface="+mn-ea"/>
          <a:cs typeface="Arial"/>
        </a:defRPr>
      </a:lvl2pPr>
      <a:lvl3pPr marL="540000" indent="-180000" algn="l" defTabSz="2880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tabLst/>
        <a:defRPr kumimoji="1" sz="1800" kern="1200">
          <a:solidFill>
            <a:schemeClr val="accent1"/>
          </a:solidFill>
          <a:latin typeface="+mn-ea"/>
          <a:ea typeface="+mn-ea"/>
          <a:cs typeface="Arial"/>
        </a:defRPr>
      </a:lvl3pPr>
      <a:lvl4pPr marL="720000" indent="-180000" algn="l" defTabSz="2880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tabLst/>
        <a:defRPr kumimoji="1" sz="1800" kern="1200">
          <a:solidFill>
            <a:schemeClr val="accent1"/>
          </a:solidFill>
          <a:latin typeface="+mn-ea"/>
          <a:ea typeface="+mn-ea"/>
          <a:cs typeface="Arial"/>
        </a:defRPr>
      </a:lvl4pPr>
      <a:lvl5pPr marL="900000" indent="-180000" algn="l" defTabSz="2880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tabLst/>
        <a:defRPr kumimoji="1" sz="1800" kern="1200">
          <a:solidFill>
            <a:schemeClr val="accent1"/>
          </a:solidFill>
          <a:latin typeface="+mn-ea"/>
          <a:ea typeface="+mn-ea"/>
          <a:cs typeface="Arial"/>
        </a:defRPr>
      </a:lvl5pPr>
      <a:lvl6pPr marL="3352548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04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658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12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55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1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64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18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772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27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88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35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34" userDrawn="1">
          <p15:clr>
            <a:srgbClr val="F26B43"/>
          </p15:clr>
        </p15:guide>
        <p15:guide id="4" orient="horz" pos="2160">
          <p15:clr>
            <a:srgbClr val="F26B43"/>
          </p15:clr>
        </p15:guide>
        <p15:guide id="6" orient="horz" pos="663" userDrawn="1">
          <p15:clr>
            <a:srgbClr val="F26B43"/>
          </p15:clr>
        </p15:guide>
        <p15:guide id="7" pos="3840">
          <p15:clr>
            <a:srgbClr val="F26B43"/>
          </p15:clr>
        </p15:guide>
        <p15:guide id="8" pos="7446" userDrawn="1">
          <p15:clr>
            <a:srgbClr val="F26B43"/>
          </p15:clr>
        </p15:guide>
        <p15:guide id="9" orient="horz" pos="3929" userDrawn="1">
          <p15:clr>
            <a:srgbClr val="F26B43"/>
          </p15:clr>
        </p15:guide>
        <p15:guide id="10" orient="horz" pos="210" userDrawn="1">
          <p15:clr>
            <a:srgbClr val="F26B43"/>
          </p15:clr>
        </p15:guide>
        <p15:guide id="12" orient="horz" pos="4201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2970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0" r:id="rId1"/>
    <p:sldLayoutId id="2147483991" r:id="rId2"/>
  </p:sldLayoutIdLst>
  <p:hf hdr="0" dt="0"/>
  <p:txStyles>
    <p:titleStyle>
      <a:lvl1pPr algn="l" defTabSz="609555" rtl="0" eaLnBrk="1" fontAlgn="base" hangingPunct="1">
        <a:spcBef>
          <a:spcPct val="0"/>
        </a:spcBef>
        <a:spcAft>
          <a:spcPct val="0"/>
        </a:spcAft>
        <a:defRPr kumimoji="1" sz="2400" b="1" i="0" kern="1200" spc="200" baseline="0">
          <a:solidFill>
            <a:schemeClr val="tx1"/>
          </a:solidFill>
          <a:latin typeface="+mj-ea"/>
          <a:ea typeface="+mj-ea"/>
          <a:cs typeface="HGPGothicE" charset="-128"/>
        </a:defRPr>
      </a:lvl1pPr>
      <a:lvl2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2pPr>
      <a:lvl3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3pPr>
      <a:lvl4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4pPr>
      <a:lvl5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5pPr>
      <a:lvl6pPr marL="609555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6pPr>
      <a:lvl7pPr marL="1219110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7pPr>
      <a:lvl8pPr marL="1828664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8pPr>
      <a:lvl9pPr marL="2438218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9pPr>
    </p:titleStyle>
    <p:bodyStyle>
      <a:lvl1pPr marL="0" indent="0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None/>
        <a:defRPr kumimoji="1" sz="1800" kern="1200">
          <a:solidFill>
            <a:schemeClr val="tx1"/>
          </a:solidFill>
          <a:latin typeface="+mn-ea"/>
          <a:ea typeface="+mn-ea"/>
          <a:cs typeface="Arial"/>
        </a:defRPr>
      </a:lvl1pPr>
      <a:lvl2pPr marL="910099" indent="-300543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kumimoji="1" sz="2667" kern="1200">
          <a:solidFill>
            <a:schemeClr val="tx1"/>
          </a:solidFill>
          <a:latin typeface="+mn-ea"/>
          <a:ea typeface="+mn-ea"/>
          <a:cs typeface="Arial"/>
        </a:defRPr>
      </a:lvl2pPr>
      <a:lvl3pPr marL="1454042" indent="-234933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kumimoji="1" sz="2667" kern="1200">
          <a:solidFill>
            <a:schemeClr val="tx1"/>
          </a:solidFill>
          <a:latin typeface="+mn-ea"/>
          <a:ea typeface="+mn-ea"/>
          <a:cs typeface="Arial"/>
        </a:defRPr>
      </a:lvl3pPr>
      <a:lvl4pPr marL="2059363" indent="-230701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kumimoji="1" sz="2667" kern="1200">
          <a:solidFill>
            <a:schemeClr val="tx1"/>
          </a:solidFill>
          <a:latin typeface="+mn-ea"/>
          <a:ea typeface="+mn-ea"/>
          <a:cs typeface="Arial"/>
        </a:defRPr>
      </a:lvl4pPr>
      <a:lvl5pPr marL="2666800" indent="-228584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kumimoji="1" sz="2667" kern="1200">
          <a:solidFill>
            <a:schemeClr val="tx1"/>
          </a:solidFill>
          <a:latin typeface="+mn-ea"/>
          <a:ea typeface="+mn-ea"/>
          <a:cs typeface="Arial"/>
        </a:defRPr>
      </a:lvl5pPr>
      <a:lvl6pPr marL="3352548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04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658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12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55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1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64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18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772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27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88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35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orient="horz" pos="2160" userDrawn="1">
          <p15:clr>
            <a:srgbClr val="F26B43"/>
          </p15:clr>
        </p15:guide>
        <p15:guide id="3" pos="3840" userDrawn="1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9BAA029A-FBBF-0DA2-B8D6-BC87BC147E66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rcRect/>
          <a:stretch/>
        </p:blipFill>
        <p:spPr>
          <a:xfrm>
            <a:off x="231864" y="191534"/>
            <a:ext cx="2237123" cy="569864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01BF0E7-CA3F-2C26-0703-F0CB01EA9A9E}"/>
              </a:ext>
            </a:extLst>
          </p:cNvPr>
          <p:cNvSpPr txBox="1"/>
          <p:nvPr userDrawn="1"/>
        </p:nvSpPr>
        <p:spPr>
          <a:xfrm>
            <a:off x="370800" y="6562800"/>
            <a:ext cx="4852800" cy="90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l" defTabSz="28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000" dirty="0">
                <a:solidFill>
                  <a:schemeClr val="bg1"/>
                </a:solidFill>
              </a:rPr>
              <a:t>© 2023 NTT DATA INTELLILINK Corporation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BAB9C5D-DBB2-F3AC-7527-30B13EFFFBF0}"/>
              </a:ext>
            </a:extLst>
          </p:cNvPr>
          <p:cNvSpPr txBox="1"/>
          <p:nvPr userDrawn="1"/>
        </p:nvSpPr>
        <p:spPr>
          <a:xfrm>
            <a:off x="690926" y="7065341"/>
            <a:ext cx="10810147" cy="329192"/>
          </a:xfrm>
          <a:prstGeom prst="rect">
            <a:avLst/>
          </a:prstGeom>
          <a:noFill/>
        </p:spPr>
        <p:txBody>
          <a:bodyPr wrap="none" lIns="0" rIns="0" rtlCol="0">
            <a:noAutofit/>
          </a:bodyPr>
          <a:lstStyle/>
          <a:p>
            <a:pPr algn="ctr" defTabSz="288000"/>
            <a:r>
              <a:rPr kumimoji="1" lang="ja-JP" altLang="en-US">
                <a:solidFill>
                  <a:srgbClr val="C00000"/>
                </a:solidFill>
                <a:latin typeface="+mn-ea"/>
              </a:rPr>
              <a:t>コピーライトを修正するときは、ホームタブの「置換」から、文字列を</a:t>
            </a:r>
            <a:r>
              <a:rPr kumimoji="1" lang="ja-JP" altLang="en-US" b="1">
                <a:solidFill>
                  <a:srgbClr val="C00000"/>
                </a:solidFill>
                <a:latin typeface="+mn-ea"/>
              </a:rPr>
              <a:t>すべて置換</a:t>
            </a:r>
            <a:r>
              <a:rPr kumimoji="1" lang="ja-JP" altLang="en-US">
                <a:solidFill>
                  <a:srgbClr val="C00000"/>
                </a:solidFill>
                <a:latin typeface="+mn-ea"/>
              </a:rPr>
              <a:t>してください。</a:t>
            </a:r>
          </a:p>
        </p:txBody>
      </p:sp>
    </p:spTree>
    <p:extLst>
      <p:ext uri="{BB962C8B-B14F-4D97-AF65-F5344CB8AC3E}">
        <p14:creationId xmlns:p14="http://schemas.microsoft.com/office/powerpoint/2010/main" val="3635597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2" r:id="rId1"/>
    <p:sldLayoutId id="2147484019" r:id="rId2"/>
    <p:sldLayoutId id="2147484017" r:id="rId3"/>
    <p:sldLayoutId id="2147484016" r:id="rId4"/>
    <p:sldLayoutId id="2147484008" r:id="rId5"/>
  </p:sldLayoutIdLst>
  <p:hf hdr="0" dt="0"/>
  <p:txStyles>
    <p:titleStyle>
      <a:lvl1pPr algn="l" defTabSz="609555" rtl="0" eaLnBrk="1" fontAlgn="base" hangingPunct="1">
        <a:spcBef>
          <a:spcPct val="0"/>
        </a:spcBef>
        <a:spcAft>
          <a:spcPct val="0"/>
        </a:spcAft>
        <a:defRPr kumimoji="1" sz="2000" b="0" i="0" kern="1200" spc="0" baseline="0">
          <a:solidFill>
            <a:srgbClr val="F8F8F8"/>
          </a:solidFill>
          <a:latin typeface="+mn-ea"/>
          <a:ea typeface="+mn-ea"/>
          <a:cs typeface="HGPGothicE" charset="-128"/>
        </a:defRPr>
      </a:lvl1pPr>
      <a:lvl2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2pPr>
      <a:lvl3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3pPr>
      <a:lvl4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4pPr>
      <a:lvl5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5pPr>
      <a:lvl6pPr marL="609555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6pPr>
      <a:lvl7pPr marL="1219110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7pPr>
      <a:lvl8pPr marL="1828664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8pPr>
      <a:lvl9pPr marL="2438218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9pPr>
    </p:titleStyle>
    <p:bodyStyle>
      <a:lvl1pPr marL="0" indent="0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None/>
        <a:defRPr kumimoji="1" sz="2000" kern="1200">
          <a:solidFill>
            <a:schemeClr val="tx1"/>
          </a:solidFill>
          <a:latin typeface="+mn-ea"/>
          <a:ea typeface="+mn-ea"/>
          <a:cs typeface="Arial"/>
        </a:defRPr>
      </a:lvl1pPr>
      <a:lvl2pPr marL="910099" indent="-300543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kumimoji="1" sz="2667" kern="1200">
          <a:solidFill>
            <a:schemeClr val="tx1"/>
          </a:solidFill>
          <a:latin typeface="+mn-ea"/>
          <a:ea typeface="+mn-ea"/>
          <a:cs typeface="Arial"/>
        </a:defRPr>
      </a:lvl2pPr>
      <a:lvl3pPr marL="1454042" indent="-234933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kumimoji="1" sz="2667" kern="1200">
          <a:solidFill>
            <a:schemeClr val="tx1"/>
          </a:solidFill>
          <a:latin typeface="+mn-ea"/>
          <a:ea typeface="+mn-ea"/>
          <a:cs typeface="Arial"/>
        </a:defRPr>
      </a:lvl3pPr>
      <a:lvl4pPr marL="2059363" indent="-230701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kumimoji="1" sz="2667" kern="1200">
          <a:solidFill>
            <a:schemeClr val="tx1"/>
          </a:solidFill>
          <a:latin typeface="+mn-ea"/>
          <a:ea typeface="+mn-ea"/>
          <a:cs typeface="Arial"/>
        </a:defRPr>
      </a:lvl4pPr>
      <a:lvl5pPr marL="2666800" indent="-228584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kumimoji="1" sz="2667" kern="1200">
          <a:solidFill>
            <a:schemeClr val="tx1"/>
          </a:solidFill>
          <a:latin typeface="+mn-ea"/>
          <a:ea typeface="+mn-ea"/>
          <a:cs typeface="Arial"/>
        </a:defRPr>
      </a:lvl5pPr>
      <a:lvl6pPr marL="3352548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04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658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12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55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1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64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18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772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27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88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35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34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4" pos="7446" userDrawn="1">
          <p15:clr>
            <a:srgbClr val="F26B43"/>
          </p15:clr>
        </p15:guide>
        <p15:guide id="6" orient="horz" pos="4201">
          <p15:clr>
            <a:srgbClr val="F26B43"/>
          </p15:clr>
        </p15:guide>
        <p15:guide id="11" orient="horz" pos="210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72EB1D28-97C8-BB72-8C7A-7FCA119F5F07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10743028" y="6425921"/>
            <a:ext cx="1148887" cy="292657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8C1424A-EE89-C720-553C-1637224A6A99}"/>
              </a:ext>
            </a:extLst>
          </p:cNvPr>
          <p:cNvSpPr txBox="1"/>
          <p:nvPr userDrawn="1"/>
        </p:nvSpPr>
        <p:spPr>
          <a:xfrm>
            <a:off x="370800" y="6562800"/>
            <a:ext cx="4852800" cy="90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l" defTabSz="28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000" dirty="0">
                <a:solidFill>
                  <a:schemeClr val="bg1"/>
                </a:solidFill>
              </a:rPr>
              <a:t>© 2023 NTT DATA INTELLILINK Corporation</a:t>
            </a:r>
          </a:p>
        </p:txBody>
      </p:sp>
    </p:spTree>
    <p:extLst>
      <p:ext uri="{BB962C8B-B14F-4D97-AF65-F5344CB8AC3E}">
        <p14:creationId xmlns:p14="http://schemas.microsoft.com/office/powerpoint/2010/main" val="827340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3" r:id="rId1"/>
    <p:sldLayoutId id="2147483964" r:id="rId2"/>
    <p:sldLayoutId id="2147483965" r:id="rId3"/>
  </p:sldLayoutIdLst>
  <p:hf hdr="0" dt="0"/>
  <p:txStyles>
    <p:titleStyle>
      <a:lvl1pPr algn="l" defTabSz="609555" rtl="0" eaLnBrk="1" fontAlgn="base" hangingPunct="1">
        <a:spcBef>
          <a:spcPct val="0"/>
        </a:spcBef>
        <a:spcAft>
          <a:spcPct val="0"/>
        </a:spcAft>
        <a:defRPr kumimoji="1" sz="9600" b="1" i="0" kern="1200" spc="200" baseline="0">
          <a:solidFill>
            <a:schemeClr val="bg2"/>
          </a:solidFill>
          <a:latin typeface="+mj-ea"/>
          <a:ea typeface="+mj-ea"/>
          <a:cs typeface="HGPGothicE" charset="-128"/>
        </a:defRPr>
      </a:lvl1pPr>
      <a:lvl2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2pPr>
      <a:lvl3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3pPr>
      <a:lvl4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4pPr>
      <a:lvl5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5pPr>
      <a:lvl6pPr marL="609555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6pPr>
      <a:lvl7pPr marL="1219110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7pPr>
      <a:lvl8pPr marL="1828664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8pPr>
      <a:lvl9pPr marL="2438218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9pPr>
    </p:titleStyle>
    <p:bodyStyle>
      <a:lvl1pPr marL="0" indent="0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None/>
        <a:defRPr kumimoji="1" sz="1800" kern="1200">
          <a:solidFill>
            <a:schemeClr val="tx1"/>
          </a:solidFill>
          <a:latin typeface="+mn-ea"/>
          <a:ea typeface="+mn-ea"/>
          <a:cs typeface="Arial"/>
        </a:defRPr>
      </a:lvl1pPr>
      <a:lvl2pPr marL="910099" indent="-300543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kumimoji="1" sz="2667" kern="1200">
          <a:solidFill>
            <a:schemeClr val="tx1"/>
          </a:solidFill>
          <a:latin typeface="+mn-ea"/>
          <a:ea typeface="+mn-ea"/>
          <a:cs typeface="Arial"/>
        </a:defRPr>
      </a:lvl2pPr>
      <a:lvl3pPr marL="1454042" indent="-234933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kumimoji="1" sz="2667" kern="1200">
          <a:solidFill>
            <a:schemeClr val="tx1"/>
          </a:solidFill>
          <a:latin typeface="+mn-ea"/>
          <a:ea typeface="+mn-ea"/>
          <a:cs typeface="Arial"/>
        </a:defRPr>
      </a:lvl3pPr>
      <a:lvl4pPr marL="2059363" indent="-230701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kumimoji="1" sz="2667" kern="1200">
          <a:solidFill>
            <a:schemeClr val="tx1"/>
          </a:solidFill>
          <a:latin typeface="+mn-ea"/>
          <a:ea typeface="+mn-ea"/>
          <a:cs typeface="Arial"/>
        </a:defRPr>
      </a:lvl4pPr>
      <a:lvl5pPr marL="2666800" indent="-228584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kumimoji="1" sz="2667" kern="1200">
          <a:solidFill>
            <a:schemeClr val="tx1"/>
          </a:solidFill>
          <a:latin typeface="+mn-ea"/>
          <a:ea typeface="+mn-ea"/>
          <a:cs typeface="Arial"/>
        </a:defRPr>
      </a:lvl5pPr>
      <a:lvl6pPr marL="3352548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04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658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12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55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1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64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18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772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27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88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35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orient="horz" pos="4201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1FF17374-619F-B03A-AF33-23643D9990F2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rcRect/>
          <a:stretch/>
        </p:blipFill>
        <p:spPr>
          <a:xfrm>
            <a:off x="10743026" y="6425921"/>
            <a:ext cx="1148891" cy="292658"/>
          </a:xfrm>
          <a:prstGeom prst="rect">
            <a:avLst/>
          </a:prstGeom>
        </p:spPr>
      </p:pic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037A440-03F7-DC4B-BD06-698F971DD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164693"/>
            <a:ext cx="11376026" cy="41253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6DD323A-9269-AE42-951E-F08FD291D3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7987" y="692150"/>
            <a:ext cx="11387161" cy="5796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D1C27BE-E0A7-BBB4-DB0E-D4D404FF82A4}"/>
              </a:ext>
            </a:extLst>
          </p:cNvPr>
          <p:cNvSpPr txBox="1"/>
          <p:nvPr userDrawn="1"/>
        </p:nvSpPr>
        <p:spPr>
          <a:xfrm>
            <a:off x="370800" y="6562800"/>
            <a:ext cx="4852800" cy="90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l" defTabSz="28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000" dirty="0">
                <a:solidFill>
                  <a:schemeClr val="bg1"/>
                </a:solidFill>
              </a:rPr>
              <a:t>© 2023 NTT DATA INTELLILINK Corporation</a:t>
            </a:r>
          </a:p>
        </p:txBody>
      </p:sp>
    </p:spTree>
    <p:extLst>
      <p:ext uri="{BB962C8B-B14F-4D97-AF65-F5344CB8AC3E}">
        <p14:creationId xmlns:p14="http://schemas.microsoft.com/office/powerpoint/2010/main" val="3713879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5" r:id="rId1"/>
    <p:sldLayoutId id="2147483936" r:id="rId2"/>
    <p:sldLayoutId id="2147483937" r:id="rId3"/>
    <p:sldLayoutId id="2147483938" r:id="rId4"/>
    <p:sldLayoutId id="2147483939" r:id="rId5"/>
    <p:sldLayoutId id="2147483940" r:id="rId6"/>
    <p:sldLayoutId id="2147483941" r:id="rId7"/>
    <p:sldLayoutId id="2147483944" r:id="rId8"/>
    <p:sldLayoutId id="2147483947" r:id="rId9"/>
    <p:sldLayoutId id="2147483948" r:id="rId10"/>
    <p:sldLayoutId id="2147484018" r:id="rId11"/>
    <p:sldLayoutId id="2147483951" r:id="rId12"/>
    <p:sldLayoutId id="2147484011" r:id="rId13"/>
  </p:sldLayoutIdLst>
  <p:hf hdr="0" dt="0"/>
  <p:txStyles>
    <p:titleStyle>
      <a:lvl1pPr algn="l" defTabSz="609555" rtl="0" eaLnBrk="1" fontAlgn="base" hangingPunct="1">
        <a:spcBef>
          <a:spcPct val="0"/>
        </a:spcBef>
        <a:spcAft>
          <a:spcPct val="0"/>
        </a:spcAft>
        <a:defRPr kumimoji="1" sz="2400" b="1" i="0" kern="1200" spc="0" baseline="0">
          <a:solidFill>
            <a:schemeClr val="bg1"/>
          </a:solidFill>
          <a:latin typeface="+mj-ea"/>
          <a:ea typeface="+mj-ea"/>
          <a:cs typeface="HGPGothicE" charset="-128"/>
        </a:defRPr>
      </a:lvl1pPr>
      <a:lvl2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2pPr>
      <a:lvl3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3pPr>
      <a:lvl4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4pPr>
      <a:lvl5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5pPr>
      <a:lvl6pPr marL="609555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6pPr>
      <a:lvl7pPr marL="1219110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7pPr>
      <a:lvl8pPr marL="1828664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8pPr>
      <a:lvl9pPr marL="2438218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9pPr>
    </p:titleStyle>
    <p:bodyStyle>
      <a:lvl1pPr marL="0" indent="0" algn="l" defTabSz="2880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None/>
        <a:tabLst/>
        <a:defRPr kumimoji="1" sz="1800" kern="1200">
          <a:solidFill>
            <a:schemeClr val="bg1"/>
          </a:solidFill>
          <a:latin typeface="+mn-ea"/>
          <a:ea typeface="+mn-ea"/>
          <a:cs typeface="Arial"/>
        </a:defRPr>
      </a:lvl1pPr>
      <a:lvl2pPr marL="360000" indent="-180000" algn="l" defTabSz="2880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tabLst/>
        <a:defRPr kumimoji="1" sz="1800" kern="1200">
          <a:solidFill>
            <a:schemeClr val="bg1"/>
          </a:solidFill>
          <a:latin typeface="+mn-ea"/>
          <a:ea typeface="+mn-ea"/>
          <a:cs typeface="Arial"/>
        </a:defRPr>
      </a:lvl2pPr>
      <a:lvl3pPr marL="540000" indent="-180000" algn="l" defTabSz="2880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tabLst/>
        <a:defRPr kumimoji="1" sz="1800" kern="1200">
          <a:solidFill>
            <a:schemeClr val="bg1"/>
          </a:solidFill>
          <a:latin typeface="+mn-ea"/>
          <a:ea typeface="+mn-ea"/>
          <a:cs typeface="Arial"/>
        </a:defRPr>
      </a:lvl3pPr>
      <a:lvl4pPr marL="720000" indent="-180000" algn="l" defTabSz="2880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tabLst/>
        <a:defRPr kumimoji="1" sz="1800" kern="1200">
          <a:solidFill>
            <a:schemeClr val="bg1"/>
          </a:solidFill>
          <a:latin typeface="+mn-ea"/>
          <a:ea typeface="+mn-ea"/>
          <a:cs typeface="Arial"/>
        </a:defRPr>
      </a:lvl4pPr>
      <a:lvl5pPr marL="900000" indent="-180000" algn="l" defTabSz="2880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tabLst/>
        <a:defRPr kumimoji="1" sz="1800" kern="1200">
          <a:solidFill>
            <a:schemeClr val="bg1"/>
          </a:solidFill>
          <a:latin typeface="+mn-ea"/>
          <a:ea typeface="+mn-ea"/>
          <a:cs typeface="Arial"/>
        </a:defRPr>
      </a:lvl5pPr>
      <a:lvl6pPr marL="3352548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04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658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12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55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1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64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18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772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27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88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35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34" userDrawn="1">
          <p15:clr>
            <a:srgbClr val="F26B43"/>
          </p15:clr>
        </p15:guide>
        <p15:guide id="4" orient="horz" pos="2160">
          <p15:clr>
            <a:srgbClr val="F26B43"/>
          </p15:clr>
        </p15:guide>
        <p15:guide id="6" orient="horz" pos="663" userDrawn="1">
          <p15:clr>
            <a:srgbClr val="F26B43"/>
          </p15:clr>
        </p15:guide>
        <p15:guide id="7" pos="3840">
          <p15:clr>
            <a:srgbClr val="F26B43"/>
          </p15:clr>
        </p15:guide>
        <p15:guide id="8" pos="7446" userDrawn="1">
          <p15:clr>
            <a:srgbClr val="F26B43"/>
          </p15:clr>
        </p15:guide>
        <p15:guide id="9" orient="horz" pos="3929" userDrawn="1">
          <p15:clr>
            <a:srgbClr val="F26B43"/>
          </p15:clr>
        </p15:guide>
        <p15:guide id="10" orient="horz" pos="210" userDrawn="1">
          <p15:clr>
            <a:srgbClr val="F26B43"/>
          </p15:clr>
        </p15:guide>
        <p15:guide id="12" orient="horz" pos="4201" userDrawn="1">
          <p15:clr>
            <a:srgbClr val="F26B43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8014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</p:sldLayoutIdLst>
  <p:hf hdr="0" dt="0"/>
  <p:txStyles>
    <p:titleStyle>
      <a:lvl1pPr algn="l" defTabSz="609555" rtl="0" eaLnBrk="1" fontAlgn="base" hangingPunct="1">
        <a:spcBef>
          <a:spcPct val="0"/>
        </a:spcBef>
        <a:spcAft>
          <a:spcPct val="0"/>
        </a:spcAft>
        <a:defRPr kumimoji="1" sz="2400" b="1" i="0" kern="1200" spc="200" baseline="0">
          <a:solidFill>
            <a:schemeClr val="tx1"/>
          </a:solidFill>
          <a:latin typeface="+mj-ea"/>
          <a:ea typeface="+mj-ea"/>
          <a:cs typeface="HGPGothicE" charset="-128"/>
        </a:defRPr>
      </a:lvl1pPr>
      <a:lvl2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2pPr>
      <a:lvl3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3pPr>
      <a:lvl4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4pPr>
      <a:lvl5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5pPr>
      <a:lvl6pPr marL="609555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6pPr>
      <a:lvl7pPr marL="1219110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7pPr>
      <a:lvl8pPr marL="1828664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8pPr>
      <a:lvl9pPr marL="2438218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9pPr>
    </p:titleStyle>
    <p:bodyStyle>
      <a:lvl1pPr marL="0" indent="0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None/>
        <a:defRPr kumimoji="1" sz="1800" kern="1200">
          <a:solidFill>
            <a:schemeClr val="tx1"/>
          </a:solidFill>
          <a:latin typeface="+mn-ea"/>
          <a:ea typeface="+mn-ea"/>
          <a:cs typeface="Arial"/>
        </a:defRPr>
      </a:lvl1pPr>
      <a:lvl2pPr marL="910099" indent="-300543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kumimoji="1" sz="2667" kern="1200">
          <a:solidFill>
            <a:schemeClr val="tx1"/>
          </a:solidFill>
          <a:latin typeface="+mn-ea"/>
          <a:ea typeface="+mn-ea"/>
          <a:cs typeface="Arial"/>
        </a:defRPr>
      </a:lvl2pPr>
      <a:lvl3pPr marL="1454042" indent="-234933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kumimoji="1" sz="2667" kern="1200">
          <a:solidFill>
            <a:schemeClr val="tx1"/>
          </a:solidFill>
          <a:latin typeface="+mn-ea"/>
          <a:ea typeface="+mn-ea"/>
          <a:cs typeface="Arial"/>
        </a:defRPr>
      </a:lvl3pPr>
      <a:lvl4pPr marL="2059363" indent="-230701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kumimoji="1" sz="2667" kern="1200">
          <a:solidFill>
            <a:schemeClr val="tx1"/>
          </a:solidFill>
          <a:latin typeface="+mn-ea"/>
          <a:ea typeface="+mn-ea"/>
          <a:cs typeface="Arial"/>
        </a:defRPr>
      </a:lvl4pPr>
      <a:lvl5pPr marL="2666800" indent="-228584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kumimoji="1" sz="2667" kern="1200">
          <a:solidFill>
            <a:schemeClr val="tx1"/>
          </a:solidFill>
          <a:latin typeface="+mn-ea"/>
          <a:ea typeface="+mn-ea"/>
          <a:cs typeface="Arial"/>
        </a:defRPr>
      </a:lvl5pPr>
      <a:lvl6pPr marL="3352548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04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658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12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55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1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64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18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772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27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88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35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orient="horz" pos="2160" userDrawn="1">
          <p15:clr>
            <a:srgbClr val="F26B43"/>
          </p15:clr>
        </p15:guide>
        <p15:guide id="3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13" Type="http://schemas.openxmlformats.org/officeDocument/2006/relationships/image" Target="../media/image18.png"/><Relationship Id="rId3" Type="http://schemas.openxmlformats.org/officeDocument/2006/relationships/image" Target="../media/image361.svg"/><Relationship Id="rId7" Type="http://schemas.openxmlformats.org/officeDocument/2006/relationships/image" Target="../media/image14.png"/><Relationship Id="rId12" Type="http://schemas.openxmlformats.org/officeDocument/2006/relationships/image" Target="../media/image1615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3.png"/><Relationship Id="rId11" Type="http://schemas.openxmlformats.org/officeDocument/2006/relationships/image" Target="../media/image17.png"/><Relationship Id="rId5" Type="http://schemas.openxmlformats.org/officeDocument/2006/relationships/image" Target="../media/image993.svg"/><Relationship Id="rId10" Type="http://schemas.openxmlformats.org/officeDocument/2006/relationships/image" Target="../media/image528.svg"/><Relationship Id="rId9" Type="http://schemas.openxmlformats.org/officeDocument/2006/relationships/image" Target="../media/image15.png"/><Relationship Id="rId14" Type="http://schemas.openxmlformats.org/officeDocument/2006/relationships/image" Target="../media/image301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18.png"/><Relationship Id="rId3" Type="http://schemas.openxmlformats.org/officeDocument/2006/relationships/image" Target="../media/image361.svg"/><Relationship Id="rId7" Type="http://schemas.openxmlformats.org/officeDocument/2006/relationships/image" Target="../media/image31.svg"/><Relationship Id="rId12" Type="http://schemas.openxmlformats.org/officeDocument/2006/relationships/image" Target="../media/image1615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Relationship Id="rId11" Type="http://schemas.openxmlformats.org/officeDocument/2006/relationships/image" Target="../media/image17.png"/><Relationship Id="rId5" Type="http://schemas.openxmlformats.org/officeDocument/2006/relationships/image" Target="../media/image993.svg"/><Relationship Id="rId15" Type="http://schemas.openxmlformats.org/officeDocument/2006/relationships/image" Target="../media/image19.png"/><Relationship Id="rId10" Type="http://schemas.openxmlformats.org/officeDocument/2006/relationships/image" Target="../media/image16.png"/><Relationship Id="rId4" Type="http://schemas.openxmlformats.org/officeDocument/2006/relationships/image" Target="../media/image14.png"/><Relationship Id="rId9" Type="http://schemas.openxmlformats.org/officeDocument/2006/relationships/image" Target="../media/image528.svg"/><Relationship Id="rId14" Type="http://schemas.openxmlformats.org/officeDocument/2006/relationships/image" Target="../media/image301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sz="quarter" idx="12"/>
          </p:nvPr>
        </p:nvSpPr>
        <p:spPr>
          <a:xfrm>
            <a:off x="381600" y="1283427"/>
            <a:ext cx="11389486" cy="2412000"/>
          </a:xfrm>
        </p:spPr>
        <p:txBody>
          <a:bodyPr numCol="1" anchor="ctr"/>
          <a:lstStyle/>
          <a:p>
            <a:pPr algn="ctr"/>
            <a:r>
              <a:rPr kumimoji="1" lang="en-US" altLang="ja-JP" sz="4000" dirty="0" smtClean="0"/>
              <a:t>Amazon</a:t>
            </a:r>
            <a:r>
              <a:rPr lang="ja-JP" altLang="en-US" sz="4000" dirty="0" smtClean="0"/>
              <a:t> </a:t>
            </a:r>
            <a:r>
              <a:rPr kumimoji="1" lang="en-US" altLang="ja-JP" sz="4000" dirty="0" smtClean="0"/>
              <a:t>Connect</a:t>
            </a:r>
            <a:r>
              <a:rPr kumimoji="1" lang="ja-JP" altLang="en-US" sz="4000" dirty="0" smtClean="0"/>
              <a:t>　</a:t>
            </a:r>
            <a:r>
              <a:rPr kumimoji="1" lang="ja-JP" altLang="en-US" sz="4000" dirty="0" smtClean="0"/>
              <a:t>機能開発</a:t>
            </a:r>
            <a:r>
              <a:rPr kumimoji="1" lang="en-US" altLang="ja-JP" sz="4000" dirty="0" smtClean="0"/>
              <a:t/>
            </a:r>
            <a:br>
              <a:rPr kumimoji="1" lang="en-US" altLang="ja-JP" sz="4000" dirty="0" smtClean="0"/>
            </a:br>
            <a:r>
              <a:rPr kumimoji="1" lang="ja-JP" altLang="en-US" sz="2800" b="0" dirty="0" smtClean="0"/>
              <a:t>（要件ヒアリングから開発・テスト・本番展開を実施）</a:t>
            </a:r>
            <a:endParaRPr kumimoji="1" lang="ja-JP" altLang="en-US" sz="2800" b="0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en-US" altLang="ja-JP" dirty="0" smtClean="0"/>
              <a:t>2023</a:t>
            </a:r>
            <a:r>
              <a:rPr kumimoji="1" lang="ja-JP" altLang="en-US" dirty="0" smtClean="0"/>
              <a:t>年</a:t>
            </a:r>
            <a:r>
              <a:rPr kumimoji="1" lang="en-US" altLang="ja-JP" dirty="0" smtClean="0"/>
              <a:t>8</a:t>
            </a:r>
            <a:r>
              <a:rPr kumimoji="1" lang="ja-JP" altLang="en-US" dirty="0" smtClean="0"/>
              <a:t>月</a:t>
            </a:r>
            <a:r>
              <a:rPr kumimoji="1" lang="en-US" altLang="ja-JP" dirty="0" smtClean="0"/>
              <a:t>25</a:t>
            </a:r>
            <a:r>
              <a:rPr kumimoji="1" lang="ja-JP" altLang="en-US" dirty="0" smtClean="0"/>
              <a:t>日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ja-JP" altLang="en-US" dirty="0"/>
              <a:t>ソフトウェアソリューション事業</a:t>
            </a:r>
            <a:r>
              <a:rPr lang="ja-JP" altLang="en-US" dirty="0" smtClean="0"/>
              <a:t>本部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デジタルソリューション事業部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デジタルイノベーション担当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インターン生　福島礼珠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86741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5E4BC9-CEF3-D6E9-091B-25CAF0EC5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Amazon Connect</a:t>
            </a:r>
            <a:r>
              <a:rPr lang="ja-JP" altLang="en-US" dirty="0"/>
              <a:t> 着信フロー</a:t>
            </a:r>
            <a:endParaRPr kumimoji="1" lang="ja-JP" altLang="en-US" dirty="0"/>
          </a:p>
        </p:txBody>
      </p:sp>
      <p:grpSp>
        <p:nvGrpSpPr>
          <p:cNvPr id="6" name="グループ化 5"/>
          <p:cNvGrpSpPr/>
          <p:nvPr/>
        </p:nvGrpSpPr>
        <p:grpSpPr>
          <a:xfrm>
            <a:off x="593212" y="845100"/>
            <a:ext cx="11003175" cy="5588070"/>
            <a:chOff x="593212" y="845100"/>
            <a:chExt cx="11003175" cy="5588070"/>
          </a:xfrm>
        </p:grpSpPr>
        <p:pic>
          <p:nvPicPr>
            <p:cNvPr id="4" name="図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3212" y="845100"/>
              <a:ext cx="11003175" cy="5588070"/>
            </a:xfrm>
            <a:prstGeom prst="rect">
              <a:avLst/>
            </a:prstGeom>
          </p:spPr>
        </p:pic>
        <p:sp>
          <p:nvSpPr>
            <p:cNvPr id="5" name="正方形/長方形 4"/>
            <p:cNvSpPr/>
            <p:nvPr/>
          </p:nvSpPr>
          <p:spPr>
            <a:xfrm>
              <a:off x="957263" y="3497354"/>
              <a:ext cx="3028950" cy="1514475"/>
            </a:xfrm>
            <a:prstGeom prst="rect">
              <a:avLst/>
            </a:prstGeom>
            <a:noFill/>
            <a:ln w="76200">
              <a:solidFill>
                <a:schemeClr val="accent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dirty="0" err="1" smtClean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5827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5E4BC9-CEF3-D6E9-091B-25CAF0EC5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Lambda</a:t>
            </a:r>
            <a:r>
              <a:rPr lang="ja-JP" altLang="en-US" dirty="0"/>
              <a:t>のフローチャート</a:t>
            </a:r>
          </a:p>
        </p:txBody>
      </p:sp>
      <p:grpSp>
        <p:nvGrpSpPr>
          <p:cNvPr id="4" name="グループ化 3"/>
          <p:cNvGrpSpPr/>
          <p:nvPr/>
        </p:nvGrpSpPr>
        <p:grpSpPr>
          <a:xfrm>
            <a:off x="987022" y="1195498"/>
            <a:ext cx="10215556" cy="4640930"/>
            <a:chOff x="1157286" y="1121568"/>
            <a:chExt cx="10215556" cy="4640930"/>
          </a:xfrm>
        </p:grpSpPr>
        <p:sp>
          <p:nvSpPr>
            <p:cNvPr id="5" name="正方形/長方形 4"/>
            <p:cNvSpPr/>
            <p:nvPr/>
          </p:nvSpPr>
          <p:spPr>
            <a:xfrm>
              <a:off x="1157286" y="1760841"/>
              <a:ext cx="3714750" cy="671513"/>
            </a:xfrm>
            <a:prstGeom prst="rect">
              <a:avLst/>
            </a:prstGeom>
            <a:solidFill>
              <a:schemeClr val="accent2">
                <a:lumMod val="10000"/>
                <a:lumOff val="90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Amazon Connect</a:t>
              </a:r>
              <a:r>
                <a:rPr lang="ja-JP" altLang="en-US" sz="1400" dirty="0">
                  <a:solidFill>
                    <a:schemeClr val="tx1"/>
                  </a:solidFill>
                </a:rPr>
                <a:t>からインスタンスとフローを取得</a:t>
              </a:r>
              <a:endParaRPr lang="en-US" altLang="ja-JP" sz="1400" dirty="0">
                <a:solidFill>
                  <a:schemeClr val="tx1"/>
                </a:solidFill>
              </a:endParaRPr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1157287" y="2735871"/>
              <a:ext cx="3714750" cy="671513"/>
            </a:xfrm>
            <a:prstGeom prst="rect">
              <a:avLst/>
            </a:prstGeom>
            <a:solidFill>
              <a:schemeClr val="accent2">
                <a:lumMod val="10000"/>
                <a:lumOff val="90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400" dirty="0">
                  <a:solidFill>
                    <a:schemeClr val="tx1"/>
                  </a:solidFill>
                </a:rPr>
                <a:t>今日の日付及び現在時刻を取得</a:t>
              </a:r>
              <a:endParaRPr lang="en-US" altLang="ja-JP" sz="1400" dirty="0">
                <a:solidFill>
                  <a:schemeClr val="tx1"/>
                </a:solidFill>
              </a:endParaRPr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1157286" y="3710901"/>
              <a:ext cx="3714750" cy="671513"/>
            </a:xfrm>
            <a:prstGeom prst="rect">
              <a:avLst/>
            </a:prstGeom>
            <a:solidFill>
              <a:schemeClr val="accent2">
                <a:lumMod val="10000"/>
                <a:lumOff val="90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400" dirty="0">
                  <a:solidFill>
                    <a:schemeClr val="tx1"/>
                  </a:solidFill>
                </a:rPr>
                <a:t>値をもとに</a:t>
              </a:r>
              <a:r>
                <a:rPr lang="en-US" altLang="ja-JP" sz="1400" dirty="0" err="1" smtClean="0">
                  <a:solidFill>
                    <a:schemeClr val="tx1"/>
                  </a:solidFill>
                </a:rPr>
                <a:t>DynamoDB</a:t>
              </a:r>
              <a:r>
                <a:rPr lang="ja-JP" altLang="en-US" sz="1400" dirty="0" smtClean="0">
                  <a:solidFill>
                    <a:schemeClr val="tx1"/>
                  </a:solidFill>
                </a:rPr>
                <a:t>から</a:t>
              </a:r>
              <a:r>
                <a:rPr lang="ja-JP" altLang="en-US" sz="1400" dirty="0">
                  <a:solidFill>
                    <a:schemeClr val="tx1"/>
                  </a:solidFill>
                </a:rPr>
                <a:t>該当</a:t>
              </a:r>
              <a:r>
                <a:rPr lang="ja-JP" altLang="en-US" sz="1400" dirty="0" smtClean="0">
                  <a:solidFill>
                    <a:schemeClr val="tx1"/>
                  </a:solidFill>
                </a:rPr>
                <a:t>するレコード</a:t>
              </a:r>
              <a:r>
                <a:rPr lang="ja-JP" altLang="en-US" sz="1400" dirty="0">
                  <a:solidFill>
                    <a:schemeClr val="tx1"/>
                  </a:solidFill>
                </a:rPr>
                <a:t>を取得</a:t>
              </a:r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9515467" y="3407384"/>
              <a:ext cx="1857375" cy="671513"/>
            </a:xfrm>
            <a:prstGeom prst="rect">
              <a:avLst/>
            </a:prstGeom>
            <a:solidFill>
              <a:schemeClr val="accent2">
                <a:lumMod val="10000"/>
                <a:lumOff val="90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400" dirty="0" smtClean="0">
                  <a:solidFill>
                    <a:schemeClr val="tx1"/>
                  </a:solidFill>
                </a:rPr>
                <a:t>戻り値に</a:t>
              </a:r>
              <a:r>
                <a:rPr lang="en-US" altLang="ja-JP" sz="1400" dirty="0" smtClean="0">
                  <a:solidFill>
                    <a:schemeClr val="tx1"/>
                  </a:solidFill>
                </a:rPr>
                <a:t>False</a:t>
              </a:r>
              <a:r>
                <a:rPr lang="ja-JP" altLang="en-US" sz="1400" dirty="0" smtClean="0">
                  <a:solidFill>
                    <a:schemeClr val="tx1"/>
                  </a:solidFill>
                </a:rPr>
                <a:t>を設定</a:t>
              </a:r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" name="角丸四角形 8"/>
            <p:cNvSpPr/>
            <p:nvPr/>
          </p:nvSpPr>
          <p:spPr>
            <a:xfrm>
              <a:off x="2421730" y="1121568"/>
              <a:ext cx="1185863" cy="33575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1400" dirty="0" smtClean="0">
                  <a:solidFill>
                    <a:schemeClr val="tx1"/>
                  </a:solidFill>
                </a:rPr>
                <a:t>開始</a:t>
              </a:r>
            </a:p>
          </p:txBody>
        </p:sp>
        <p:sp>
          <p:nvSpPr>
            <p:cNvPr id="10" name="角丸四角形 9"/>
            <p:cNvSpPr/>
            <p:nvPr/>
          </p:nvSpPr>
          <p:spPr>
            <a:xfrm>
              <a:off x="7529507" y="5426742"/>
              <a:ext cx="1185863" cy="33575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1400" dirty="0" smtClean="0">
                  <a:solidFill>
                    <a:schemeClr val="tx1"/>
                  </a:solidFill>
                </a:rPr>
                <a:t>終了</a:t>
              </a:r>
            </a:p>
          </p:txBody>
        </p:sp>
        <p:cxnSp>
          <p:nvCxnSpPr>
            <p:cNvPr id="11" name="直線コネクタ 10"/>
            <p:cNvCxnSpPr>
              <a:stCxn id="9" idx="2"/>
              <a:endCxn id="5" idx="0"/>
            </p:cNvCxnSpPr>
            <p:nvPr/>
          </p:nvCxnSpPr>
          <p:spPr>
            <a:xfrm flipH="1">
              <a:off x="3014661" y="1457324"/>
              <a:ext cx="1" cy="303517"/>
            </a:xfrm>
            <a:prstGeom prst="line">
              <a:avLst/>
            </a:prstGeom>
            <a:ln w="317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コネクタ 11"/>
            <p:cNvCxnSpPr>
              <a:stCxn id="5" idx="2"/>
              <a:endCxn id="6" idx="0"/>
            </p:cNvCxnSpPr>
            <p:nvPr/>
          </p:nvCxnSpPr>
          <p:spPr>
            <a:xfrm>
              <a:off x="3014661" y="2432354"/>
              <a:ext cx="1" cy="303517"/>
            </a:xfrm>
            <a:prstGeom prst="line">
              <a:avLst/>
            </a:prstGeom>
            <a:ln w="317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コネクタ 12"/>
            <p:cNvCxnSpPr>
              <a:stCxn id="6" idx="2"/>
              <a:endCxn id="7" idx="0"/>
            </p:cNvCxnSpPr>
            <p:nvPr/>
          </p:nvCxnSpPr>
          <p:spPr>
            <a:xfrm flipH="1">
              <a:off x="3014661" y="3407384"/>
              <a:ext cx="1" cy="303517"/>
            </a:xfrm>
            <a:prstGeom prst="line">
              <a:avLst/>
            </a:prstGeom>
            <a:ln w="317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ひし形 13"/>
            <p:cNvSpPr/>
            <p:nvPr/>
          </p:nvSpPr>
          <p:spPr>
            <a:xfrm>
              <a:off x="6729410" y="1760841"/>
              <a:ext cx="2786062" cy="707803"/>
            </a:xfrm>
            <a:prstGeom prst="diamond">
              <a:avLst/>
            </a:prstGeom>
            <a:solidFill>
              <a:schemeClr val="accent2">
                <a:lumMod val="10000"/>
                <a:lumOff val="90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400" dirty="0">
                  <a:solidFill>
                    <a:schemeClr val="tx1"/>
                  </a:solidFill>
                </a:rPr>
                <a:t>営業日及び営業時間内か</a:t>
              </a:r>
            </a:p>
          </p:txBody>
        </p:sp>
        <p:cxnSp>
          <p:nvCxnSpPr>
            <p:cNvPr id="15" name="カギ線コネクタ 14"/>
            <p:cNvCxnSpPr>
              <a:stCxn id="14" idx="0"/>
              <a:endCxn id="7" idx="2"/>
            </p:cNvCxnSpPr>
            <p:nvPr/>
          </p:nvCxnSpPr>
          <p:spPr>
            <a:xfrm rot="16200000" flipH="1" flipV="1">
              <a:off x="4257764" y="517737"/>
              <a:ext cx="2621573" cy="5107780"/>
            </a:xfrm>
            <a:prstGeom prst="bentConnector5">
              <a:avLst>
                <a:gd name="adj1" fmla="val -8720"/>
                <a:gd name="adj2" fmla="val 45455"/>
                <a:gd name="adj3" fmla="val 108720"/>
              </a:avLst>
            </a:prstGeom>
            <a:ln w="317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正方形/長方形 15"/>
            <p:cNvSpPr/>
            <p:nvPr/>
          </p:nvSpPr>
          <p:spPr>
            <a:xfrm>
              <a:off x="7193751" y="3407384"/>
              <a:ext cx="1857377" cy="671513"/>
            </a:xfrm>
            <a:prstGeom prst="rect">
              <a:avLst/>
            </a:prstGeom>
            <a:solidFill>
              <a:schemeClr val="accent2">
                <a:lumMod val="10000"/>
                <a:lumOff val="90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400" dirty="0">
                  <a:solidFill>
                    <a:schemeClr val="tx1"/>
                  </a:solidFill>
                </a:rPr>
                <a:t>戻り値</a:t>
              </a:r>
              <a:r>
                <a:rPr lang="ja-JP" altLang="en-US" sz="1400" dirty="0" smtClean="0">
                  <a:solidFill>
                    <a:schemeClr val="tx1"/>
                  </a:solidFill>
                </a:rPr>
                <a:t>に</a:t>
              </a:r>
              <a:r>
                <a:rPr lang="en-US" altLang="ja-JP" sz="1400" dirty="0" smtClean="0">
                  <a:solidFill>
                    <a:schemeClr val="tx1"/>
                  </a:solidFill>
                </a:rPr>
                <a:t>True</a:t>
              </a:r>
              <a:r>
                <a:rPr lang="ja-JP" altLang="en-US" sz="1400" dirty="0" smtClean="0">
                  <a:solidFill>
                    <a:schemeClr val="tx1"/>
                  </a:solidFill>
                </a:rPr>
                <a:t>を設定</a:t>
              </a:r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直線コネクタ 16"/>
            <p:cNvCxnSpPr>
              <a:stCxn id="14" idx="2"/>
              <a:endCxn id="16" idx="0"/>
            </p:cNvCxnSpPr>
            <p:nvPr/>
          </p:nvCxnSpPr>
          <p:spPr>
            <a:xfrm flipH="1">
              <a:off x="8122440" y="2468644"/>
              <a:ext cx="1" cy="938740"/>
            </a:xfrm>
            <a:prstGeom prst="line">
              <a:avLst/>
            </a:prstGeom>
            <a:ln w="317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カギ線コネクタ 17"/>
            <p:cNvCxnSpPr>
              <a:stCxn id="14" idx="3"/>
              <a:endCxn id="8" idx="0"/>
            </p:cNvCxnSpPr>
            <p:nvPr/>
          </p:nvCxnSpPr>
          <p:spPr>
            <a:xfrm>
              <a:off x="9515472" y="2114743"/>
              <a:ext cx="928683" cy="1292641"/>
            </a:xfrm>
            <a:prstGeom prst="bentConnector2">
              <a:avLst/>
            </a:prstGeom>
            <a:ln w="317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テキスト ボックス 18"/>
            <p:cNvSpPr txBox="1"/>
            <p:nvPr/>
          </p:nvSpPr>
          <p:spPr>
            <a:xfrm>
              <a:off x="9515467" y="2201125"/>
              <a:ext cx="446487" cy="267519"/>
            </a:xfrm>
            <a:prstGeom prst="rect">
              <a:avLst/>
            </a:prstGeom>
            <a:noFill/>
          </p:spPr>
          <p:txBody>
            <a:bodyPr wrap="square" lIns="0" rIns="0" rtlCol="0">
              <a:noAutofit/>
            </a:bodyPr>
            <a:lstStyle/>
            <a:p>
              <a:pPr algn="l" defTabSz="288000"/>
              <a:r>
                <a:rPr kumimoji="1" lang="en-US" altLang="ja-JP" dirty="0" smtClean="0">
                  <a:latin typeface="+mn-ea"/>
                </a:rPr>
                <a:t>No</a:t>
              </a:r>
              <a:endParaRPr kumimoji="1" lang="ja-JP" altLang="en-US" dirty="0">
                <a:latin typeface="+mn-ea"/>
              </a:endParaRPr>
            </a:p>
          </p:txBody>
        </p:sp>
        <p:sp>
          <p:nvSpPr>
            <p:cNvPr id="20" name="テキスト ボックス 19"/>
            <p:cNvSpPr txBox="1"/>
            <p:nvPr/>
          </p:nvSpPr>
          <p:spPr>
            <a:xfrm>
              <a:off x="7578326" y="2470183"/>
              <a:ext cx="446487" cy="267519"/>
            </a:xfrm>
            <a:prstGeom prst="rect">
              <a:avLst/>
            </a:prstGeom>
            <a:noFill/>
          </p:spPr>
          <p:txBody>
            <a:bodyPr wrap="square" lIns="0" rIns="0" rtlCol="0">
              <a:noAutofit/>
            </a:bodyPr>
            <a:lstStyle/>
            <a:p>
              <a:pPr algn="l" defTabSz="288000"/>
              <a:r>
                <a:rPr kumimoji="1" lang="en-US" altLang="ja-JP" dirty="0" smtClean="0">
                  <a:latin typeface="+mn-ea"/>
                </a:rPr>
                <a:t>Yes</a:t>
              </a:r>
              <a:endParaRPr kumimoji="1" lang="ja-JP" altLang="en-US" dirty="0">
                <a:latin typeface="+mn-ea"/>
              </a:endParaRPr>
            </a:p>
          </p:txBody>
        </p:sp>
        <p:cxnSp>
          <p:nvCxnSpPr>
            <p:cNvPr id="21" name="直線コネクタ 20"/>
            <p:cNvCxnSpPr>
              <a:stCxn id="16" idx="2"/>
              <a:endCxn id="10" idx="0"/>
            </p:cNvCxnSpPr>
            <p:nvPr/>
          </p:nvCxnSpPr>
          <p:spPr>
            <a:xfrm flipH="1">
              <a:off x="8122439" y="4078897"/>
              <a:ext cx="1" cy="1347845"/>
            </a:xfrm>
            <a:prstGeom prst="line">
              <a:avLst/>
            </a:prstGeom>
            <a:ln w="317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カギ線コネクタ 21"/>
            <p:cNvCxnSpPr>
              <a:stCxn id="8" idx="2"/>
            </p:cNvCxnSpPr>
            <p:nvPr/>
          </p:nvCxnSpPr>
          <p:spPr>
            <a:xfrm rot="5400000">
              <a:off x="8946337" y="3255001"/>
              <a:ext cx="673922" cy="2321714"/>
            </a:xfrm>
            <a:prstGeom prst="bentConnector2">
              <a:avLst/>
            </a:prstGeom>
            <a:ln w="3175">
              <a:solidFill>
                <a:schemeClr val="tx1"/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28784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5E4BC9-CEF3-D6E9-091B-25CAF0EC5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800" y="320513"/>
            <a:ext cx="11448000" cy="396000"/>
          </a:xfrm>
        </p:spPr>
        <p:txBody>
          <a:bodyPr/>
          <a:lstStyle/>
          <a:p>
            <a:r>
              <a:rPr kumimoji="1" lang="en-US" altLang="ja-JP" dirty="0" err="1" smtClean="0"/>
              <a:t>DynamDB</a:t>
            </a:r>
            <a:r>
              <a:rPr kumimoji="1" lang="ja-JP" altLang="en-US" dirty="0" smtClean="0"/>
              <a:t>のテーブル設計</a:t>
            </a:r>
            <a:endParaRPr kumimoji="1" lang="ja-JP" altLang="en-US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2643967"/>
              </p:ext>
            </p:extLst>
          </p:nvPr>
        </p:nvGraphicFramePr>
        <p:xfrm>
          <a:off x="370800" y="1052513"/>
          <a:ext cx="11430675" cy="52667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529">
                  <a:extLst>
                    <a:ext uri="{9D8B030D-6E8A-4147-A177-3AD203B41FA5}">
                      <a16:colId xmlns:a16="http://schemas.microsoft.com/office/drawing/2014/main" val="775980012"/>
                    </a:ext>
                  </a:extLst>
                </a:gridCol>
                <a:gridCol w="2092568">
                  <a:extLst>
                    <a:ext uri="{9D8B030D-6E8A-4147-A177-3AD203B41FA5}">
                      <a16:colId xmlns:a16="http://schemas.microsoft.com/office/drawing/2014/main" val="1742339475"/>
                    </a:ext>
                  </a:extLst>
                </a:gridCol>
                <a:gridCol w="2548284">
                  <a:extLst>
                    <a:ext uri="{9D8B030D-6E8A-4147-A177-3AD203B41FA5}">
                      <a16:colId xmlns:a16="http://schemas.microsoft.com/office/drawing/2014/main" val="790573651"/>
                    </a:ext>
                  </a:extLst>
                </a:gridCol>
                <a:gridCol w="1134209">
                  <a:extLst>
                    <a:ext uri="{9D8B030D-6E8A-4147-A177-3AD203B41FA5}">
                      <a16:colId xmlns:a16="http://schemas.microsoft.com/office/drawing/2014/main" val="4219239217"/>
                    </a:ext>
                  </a:extLst>
                </a:gridCol>
                <a:gridCol w="1823428">
                  <a:extLst>
                    <a:ext uri="{9D8B030D-6E8A-4147-A177-3AD203B41FA5}">
                      <a16:colId xmlns:a16="http://schemas.microsoft.com/office/drawing/2014/main" val="1348275495"/>
                    </a:ext>
                  </a:extLst>
                </a:gridCol>
                <a:gridCol w="3224657">
                  <a:extLst>
                    <a:ext uri="{9D8B030D-6E8A-4147-A177-3AD203B41FA5}">
                      <a16:colId xmlns:a16="http://schemas.microsoft.com/office/drawing/2014/main" val="2866046238"/>
                    </a:ext>
                  </a:extLst>
                </a:gridCol>
              </a:tblGrid>
              <a:tr h="63972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smtClean="0"/>
                        <a:t>NO</a:t>
                      </a:r>
                      <a:endParaRPr kumimoji="1" lang="ja-JP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095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smtClean="0"/>
                        <a:t>項目名</a:t>
                      </a:r>
                      <a:r>
                        <a:rPr kumimoji="1" lang="en-US" altLang="ja-JP" sz="1800" smtClean="0"/>
                        <a:t>(</a:t>
                      </a:r>
                      <a:r>
                        <a:rPr kumimoji="1" lang="ja-JP" altLang="en-US" sz="1800" smtClean="0"/>
                        <a:t>日本語</a:t>
                      </a:r>
                      <a:r>
                        <a:rPr kumimoji="1" lang="en-US" altLang="ja-JP" sz="1800" smtClean="0"/>
                        <a:t>)</a:t>
                      </a:r>
                      <a:endParaRPr kumimoji="1" lang="ja-JP" altLang="en-US" sz="1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 smtClean="0"/>
                        <a:t>項目名</a:t>
                      </a:r>
                      <a:r>
                        <a:rPr kumimoji="1" lang="en-US" altLang="ja-JP" sz="1800" dirty="0" smtClean="0"/>
                        <a:t>(</a:t>
                      </a:r>
                      <a:r>
                        <a:rPr kumimoji="1" lang="ja-JP" altLang="en-US" sz="1800" dirty="0" smtClean="0"/>
                        <a:t>英語</a:t>
                      </a:r>
                      <a:r>
                        <a:rPr kumimoji="1" lang="en-US" altLang="ja-JP" sz="1800" dirty="0" smtClean="0"/>
                        <a:t>)</a:t>
                      </a:r>
                      <a:endParaRPr kumimoji="1" lang="ja-JP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smtClean="0"/>
                        <a:t>属性</a:t>
                      </a:r>
                      <a:endParaRPr kumimoji="1" lang="ja-JP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smtClean="0"/>
                        <a:t>キー項目</a:t>
                      </a:r>
                      <a:endParaRPr kumimoji="1" lang="ja-JP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095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dirty="0" smtClean="0"/>
                        <a:t>項目説明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6699814"/>
                  </a:ext>
                </a:extLst>
              </a:tr>
              <a:tr h="94644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/>
                        <a:t>1</a:t>
                      </a:r>
                      <a:endParaRPr kumimoji="1" lang="ja-JP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smtClean="0"/>
                        <a:t>キュー</a:t>
                      </a:r>
                      <a:endParaRPr kumimoji="1" lang="ja-JP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/>
                        <a:t>queue</a:t>
                      </a:r>
                      <a:endParaRPr kumimoji="1" lang="ja-JP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smtClean="0"/>
                        <a:t>文字列</a:t>
                      </a:r>
                      <a:endParaRPr kumimoji="1" lang="ja-JP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 smtClean="0"/>
                        <a:t>パーティションキー</a:t>
                      </a:r>
                      <a:endParaRPr kumimoji="1" lang="en-US" altLang="ja-JP" sz="1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smtClean="0"/>
                        <a:t>AmazonConnect</a:t>
                      </a:r>
                      <a:r>
                        <a:rPr kumimoji="1" lang="ja-JP" altLang="en-US" sz="1800" smtClean="0"/>
                        <a:t>のキューを識別。</a:t>
                      </a:r>
                      <a:endParaRPr kumimoji="1" lang="ja-JP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5979033"/>
                  </a:ext>
                </a:extLst>
              </a:tr>
              <a:tr h="68354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smtClean="0"/>
                        <a:t>2</a:t>
                      </a:r>
                      <a:endParaRPr kumimoji="1" lang="ja-JP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 smtClean="0"/>
                        <a:t>日付</a:t>
                      </a:r>
                      <a:endParaRPr kumimoji="1" lang="ja-JP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smtClean="0"/>
                        <a:t>day</a:t>
                      </a:r>
                      <a:endParaRPr kumimoji="1" lang="ja-JP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smtClean="0"/>
                        <a:t>文字列</a:t>
                      </a:r>
                      <a:endParaRPr kumimoji="1" lang="ja-JP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 smtClean="0"/>
                        <a:t>ソートキー</a:t>
                      </a:r>
                      <a:endParaRPr kumimoji="1" lang="ja-JP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 smtClean="0"/>
                        <a:t>一意の日付を設定。</a:t>
                      </a:r>
                      <a:endParaRPr kumimoji="1" lang="ja-JP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831382"/>
                  </a:ext>
                </a:extLst>
              </a:tr>
              <a:tr h="68354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smtClean="0"/>
                        <a:t>3</a:t>
                      </a:r>
                      <a:endParaRPr kumimoji="1" lang="ja-JP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smtClean="0"/>
                        <a:t>休日判定</a:t>
                      </a:r>
                      <a:endParaRPr kumimoji="1" lang="ja-JP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smtClean="0"/>
                        <a:t>isHoliday</a:t>
                      </a:r>
                      <a:endParaRPr kumimoji="1" lang="ja-JP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/>
                        <a:t>BOOL</a:t>
                      </a:r>
                      <a:endParaRPr kumimoji="1" lang="ja-JP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 smtClean="0"/>
                        <a:t>休日かどうか判定する。</a:t>
                      </a:r>
                      <a:r>
                        <a:rPr kumimoji="1" lang="en-US" altLang="ja-JP" sz="1800" dirty="0" smtClean="0"/>
                        <a:t/>
                      </a:r>
                      <a:br>
                        <a:rPr kumimoji="1" lang="en-US" altLang="ja-JP" sz="1800" dirty="0" smtClean="0"/>
                      </a:br>
                      <a:r>
                        <a:rPr kumimoji="1" lang="ja-JP" altLang="en-US" sz="1800" dirty="0" smtClean="0"/>
                        <a:t>休日の場合は</a:t>
                      </a:r>
                      <a:r>
                        <a:rPr kumimoji="1" lang="en-US" altLang="ja-JP" sz="1800" dirty="0" smtClean="0"/>
                        <a:t>true</a:t>
                      </a:r>
                      <a:r>
                        <a:rPr kumimoji="1" lang="ja-JP" altLang="en-US" sz="1800" dirty="0" err="1" smtClean="0"/>
                        <a:t>。</a:t>
                      </a:r>
                      <a:endParaRPr kumimoji="1" lang="en-US" altLang="ja-JP" sz="18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2006921"/>
                  </a:ext>
                </a:extLst>
              </a:tr>
              <a:tr h="94644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smtClean="0"/>
                        <a:t>4</a:t>
                      </a:r>
                      <a:endParaRPr kumimoji="1" lang="ja-JP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smtClean="0"/>
                        <a:t>臨時休業日判定</a:t>
                      </a:r>
                      <a:endParaRPr kumimoji="1" lang="ja-JP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smtClean="0"/>
                        <a:t>isTempHoliday</a:t>
                      </a:r>
                      <a:endParaRPr kumimoji="1" lang="ja-JP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/>
                        <a:t>BOOL</a:t>
                      </a:r>
                      <a:endParaRPr kumimoji="1" lang="ja-JP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 smtClean="0"/>
                        <a:t>臨時休業日かどうか判定する。</a:t>
                      </a:r>
                      <a:r>
                        <a:rPr kumimoji="1" lang="en-US" altLang="ja-JP" sz="1800" dirty="0" smtClean="0"/>
                        <a:t/>
                      </a:r>
                      <a:br>
                        <a:rPr kumimoji="1" lang="en-US" altLang="ja-JP" sz="1800" dirty="0" smtClean="0"/>
                      </a:br>
                      <a:r>
                        <a:rPr kumimoji="1" lang="ja-JP" altLang="en-US" sz="1800" dirty="0" smtClean="0"/>
                        <a:t>臨時休業日の場合は</a:t>
                      </a:r>
                      <a:r>
                        <a:rPr kumimoji="1" lang="en-US" altLang="ja-JP" sz="1800" dirty="0" smtClean="0"/>
                        <a:t>true</a:t>
                      </a:r>
                      <a:r>
                        <a:rPr kumimoji="1" lang="ja-JP" altLang="en-US" sz="1800" dirty="0" err="1" smtClean="0"/>
                        <a:t>。</a:t>
                      </a:r>
                      <a:endParaRPr kumimoji="1" lang="ja-JP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3527203"/>
                  </a:ext>
                </a:extLst>
              </a:tr>
              <a:tr h="68354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smtClean="0"/>
                        <a:t>5</a:t>
                      </a:r>
                      <a:endParaRPr kumimoji="1" lang="ja-JP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smtClean="0"/>
                        <a:t>臨時休業時間開始</a:t>
                      </a:r>
                      <a:endParaRPr kumimoji="1" lang="ja-JP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smtClean="0"/>
                        <a:t>startTempClosingTime</a:t>
                      </a:r>
                      <a:endParaRPr kumimoji="1" lang="ja-JP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smtClean="0"/>
                        <a:t>文字列</a:t>
                      </a:r>
                      <a:endParaRPr kumimoji="1" lang="ja-JP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smtClean="0"/>
                        <a:t>臨時休業時間の開始時刻。</a:t>
                      </a:r>
                      <a:endParaRPr kumimoji="1" lang="ja-JP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6776944"/>
                  </a:ext>
                </a:extLst>
              </a:tr>
              <a:tr h="68354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smtClean="0"/>
                        <a:t>6</a:t>
                      </a:r>
                      <a:endParaRPr kumimoji="1" lang="ja-JP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 smtClean="0"/>
                        <a:t>臨時休業時間終了</a:t>
                      </a:r>
                      <a:endParaRPr kumimoji="1" lang="ja-JP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smtClean="0"/>
                        <a:t>endTempClosingTime</a:t>
                      </a:r>
                      <a:endParaRPr kumimoji="1" lang="ja-JP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smtClean="0"/>
                        <a:t>文字列</a:t>
                      </a:r>
                      <a:endParaRPr kumimoji="1" lang="ja-JP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 smtClean="0"/>
                        <a:t>臨時休業時間の終了時刻。</a:t>
                      </a:r>
                      <a:endParaRPr kumimoji="1" lang="ja-JP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09081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8557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5E4BC9-CEF3-D6E9-091B-25CAF0EC5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単体テスト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481" y="923696"/>
            <a:ext cx="11130638" cy="1823551"/>
          </a:xfrm>
          <a:prstGeom prst="rect">
            <a:avLst/>
          </a:prstGeom>
        </p:spPr>
      </p:pic>
      <p:sp>
        <p:nvSpPr>
          <p:cNvPr id="5" name="タイトル 1">
            <a:extLst>
              <a:ext uri="{FF2B5EF4-FFF2-40B4-BE49-F238E27FC236}">
                <a16:creationId xmlns:a16="http://schemas.microsoft.com/office/drawing/2014/main" id="{315E4BC9-CEF3-D6E9-091B-25CAF0EC59B7}"/>
              </a:ext>
            </a:extLst>
          </p:cNvPr>
          <p:cNvSpPr txBox="1">
            <a:spLocks/>
          </p:cNvSpPr>
          <p:nvPr/>
        </p:nvSpPr>
        <p:spPr>
          <a:xfrm>
            <a:off x="370800" y="3044662"/>
            <a:ext cx="11448000" cy="39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fontAlgn="base" hangingPunct="1">
              <a:spcBef>
                <a:spcPct val="0"/>
              </a:spcBef>
              <a:spcAft>
                <a:spcPct val="0"/>
              </a:spcAft>
              <a:defRPr kumimoji="1" sz="2600" b="1" i="0" kern="1200" spc="0" baseline="0">
                <a:solidFill>
                  <a:schemeClr val="accent1"/>
                </a:solidFill>
                <a:latin typeface="+mj-ea"/>
                <a:ea typeface="+mj-ea"/>
                <a:cs typeface="HGPGothicE" charset="-128"/>
              </a:defRPr>
            </a:lvl1pPr>
            <a:lvl2pPr algn="l" defTabSz="609555" rtl="0" eaLnBrk="1" fontAlgn="base" hangingPunct="1">
              <a:spcBef>
                <a:spcPct val="0"/>
              </a:spcBef>
              <a:spcAft>
                <a:spcPct val="0"/>
              </a:spcAft>
              <a:defRPr kumimoji="1" sz="2667">
                <a:solidFill>
                  <a:schemeClr val="tx1"/>
                </a:solidFill>
                <a:latin typeface="Arial" pitchFamily="34" charset="0"/>
                <a:ea typeface="HGP創英角ｺﾞｼｯｸUB"/>
                <a:cs typeface="Arial" pitchFamily="34" charset="0"/>
              </a:defRPr>
            </a:lvl2pPr>
            <a:lvl3pPr algn="l" defTabSz="609555" rtl="0" eaLnBrk="1" fontAlgn="base" hangingPunct="1">
              <a:spcBef>
                <a:spcPct val="0"/>
              </a:spcBef>
              <a:spcAft>
                <a:spcPct val="0"/>
              </a:spcAft>
              <a:defRPr kumimoji="1" sz="2667">
                <a:solidFill>
                  <a:schemeClr val="tx1"/>
                </a:solidFill>
                <a:latin typeface="Arial" pitchFamily="34" charset="0"/>
                <a:ea typeface="HGP創英角ｺﾞｼｯｸUB"/>
                <a:cs typeface="Arial" pitchFamily="34" charset="0"/>
              </a:defRPr>
            </a:lvl3pPr>
            <a:lvl4pPr algn="l" defTabSz="609555" rtl="0" eaLnBrk="1" fontAlgn="base" hangingPunct="1">
              <a:spcBef>
                <a:spcPct val="0"/>
              </a:spcBef>
              <a:spcAft>
                <a:spcPct val="0"/>
              </a:spcAft>
              <a:defRPr kumimoji="1" sz="2667">
                <a:solidFill>
                  <a:schemeClr val="tx1"/>
                </a:solidFill>
                <a:latin typeface="Arial" pitchFamily="34" charset="0"/>
                <a:ea typeface="HGP創英角ｺﾞｼｯｸUB"/>
                <a:cs typeface="Arial" pitchFamily="34" charset="0"/>
              </a:defRPr>
            </a:lvl4pPr>
            <a:lvl5pPr algn="l" defTabSz="609555" rtl="0" eaLnBrk="1" fontAlgn="base" hangingPunct="1">
              <a:spcBef>
                <a:spcPct val="0"/>
              </a:spcBef>
              <a:spcAft>
                <a:spcPct val="0"/>
              </a:spcAft>
              <a:defRPr kumimoji="1" sz="2667">
                <a:solidFill>
                  <a:schemeClr val="tx1"/>
                </a:solidFill>
                <a:latin typeface="Arial" pitchFamily="34" charset="0"/>
                <a:ea typeface="HGP創英角ｺﾞｼｯｸUB"/>
                <a:cs typeface="Arial" pitchFamily="34" charset="0"/>
              </a:defRPr>
            </a:lvl5pPr>
            <a:lvl6pPr marL="609555" algn="l" defTabSz="609555" rtl="0" eaLnBrk="1" fontAlgn="base" hangingPunct="1">
              <a:spcBef>
                <a:spcPct val="0"/>
              </a:spcBef>
              <a:spcAft>
                <a:spcPct val="0"/>
              </a:spcAft>
              <a:defRPr kumimoji="1" sz="2667">
                <a:solidFill>
                  <a:schemeClr val="tx1"/>
                </a:solidFill>
                <a:latin typeface="Arial" pitchFamily="34" charset="0"/>
                <a:ea typeface="HGP創英角ｺﾞｼｯｸUB"/>
                <a:cs typeface="Arial" pitchFamily="34" charset="0"/>
              </a:defRPr>
            </a:lvl6pPr>
            <a:lvl7pPr marL="1219110" algn="l" defTabSz="609555" rtl="0" eaLnBrk="1" fontAlgn="base" hangingPunct="1">
              <a:spcBef>
                <a:spcPct val="0"/>
              </a:spcBef>
              <a:spcAft>
                <a:spcPct val="0"/>
              </a:spcAft>
              <a:defRPr kumimoji="1" sz="2667">
                <a:solidFill>
                  <a:schemeClr val="tx1"/>
                </a:solidFill>
                <a:latin typeface="Arial" pitchFamily="34" charset="0"/>
                <a:ea typeface="HGP創英角ｺﾞｼｯｸUB"/>
                <a:cs typeface="Arial" pitchFamily="34" charset="0"/>
              </a:defRPr>
            </a:lvl7pPr>
            <a:lvl8pPr marL="1828664" algn="l" defTabSz="609555" rtl="0" eaLnBrk="1" fontAlgn="base" hangingPunct="1">
              <a:spcBef>
                <a:spcPct val="0"/>
              </a:spcBef>
              <a:spcAft>
                <a:spcPct val="0"/>
              </a:spcAft>
              <a:defRPr kumimoji="1" sz="2667">
                <a:solidFill>
                  <a:schemeClr val="tx1"/>
                </a:solidFill>
                <a:latin typeface="Arial" pitchFamily="34" charset="0"/>
                <a:ea typeface="HGP創英角ｺﾞｼｯｸUB"/>
                <a:cs typeface="Arial" pitchFamily="34" charset="0"/>
              </a:defRPr>
            </a:lvl8pPr>
            <a:lvl9pPr marL="2438218" algn="l" defTabSz="609555" rtl="0" eaLnBrk="1" fontAlgn="base" hangingPunct="1">
              <a:spcBef>
                <a:spcPct val="0"/>
              </a:spcBef>
              <a:spcAft>
                <a:spcPct val="0"/>
              </a:spcAft>
              <a:defRPr kumimoji="1" sz="2667">
                <a:solidFill>
                  <a:schemeClr val="tx1"/>
                </a:solidFill>
                <a:latin typeface="Arial" pitchFamily="34" charset="0"/>
                <a:ea typeface="HGP創英角ｺﾞｼｯｸUB"/>
                <a:cs typeface="Arial" pitchFamily="34" charset="0"/>
              </a:defRPr>
            </a:lvl9pPr>
          </a:lstStyle>
          <a:p>
            <a:r>
              <a:rPr lang="ja-JP" altLang="en-US" dirty="0" smtClean="0"/>
              <a:t>その</a:t>
            </a:r>
            <a:r>
              <a:rPr lang="ja-JP" altLang="en-US" dirty="0"/>
              <a:t>他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29481" y="3738077"/>
            <a:ext cx="6714282" cy="1543050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marL="285750" indent="-285750" algn="l" defTabSz="288000">
              <a:buFont typeface="Arial" panose="020B0604020202020204" pitchFamily="34" charset="0"/>
              <a:buChar char="•"/>
            </a:pPr>
            <a:r>
              <a:rPr lang="ja-JP" altLang="en-US" sz="2400" dirty="0" smtClean="0">
                <a:latin typeface="+mn-ea"/>
              </a:rPr>
              <a:t>言語：</a:t>
            </a:r>
            <a:r>
              <a:rPr kumimoji="1" lang="en-US" altLang="ja-JP" sz="2400" dirty="0" smtClean="0">
                <a:latin typeface="+mn-ea"/>
              </a:rPr>
              <a:t>Python</a:t>
            </a:r>
          </a:p>
          <a:p>
            <a:pPr marL="285750" indent="-285750" algn="l" defTabSz="288000">
              <a:buFont typeface="Arial" panose="020B0604020202020204" pitchFamily="34" charset="0"/>
              <a:buChar char="•"/>
            </a:pPr>
            <a:r>
              <a:rPr lang="ja-JP" altLang="en-US" sz="2400" dirty="0" smtClean="0">
                <a:latin typeface="+mn-ea"/>
              </a:rPr>
              <a:t>環境変数の設定</a:t>
            </a:r>
            <a:endParaRPr lang="en-US" altLang="ja-JP" sz="2400" dirty="0">
              <a:latin typeface="+mn-ea"/>
            </a:endParaRPr>
          </a:p>
          <a:p>
            <a:pPr marL="285750" indent="-285750" algn="l" defTabSz="288000">
              <a:buFont typeface="Arial" panose="020B0604020202020204" pitchFamily="34" charset="0"/>
              <a:buChar char="•"/>
            </a:pPr>
            <a:r>
              <a:rPr kumimoji="1" lang="en-US" altLang="ja-JP" sz="2400" dirty="0" smtClean="0">
                <a:latin typeface="+mn-ea"/>
              </a:rPr>
              <a:t>IAM</a:t>
            </a:r>
            <a:r>
              <a:rPr kumimoji="1" lang="ja-JP" altLang="en-US" sz="2400" dirty="0" smtClean="0">
                <a:latin typeface="+mn-ea"/>
              </a:rPr>
              <a:t>ロールの適用と適切な</a:t>
            </a:r>
            <a:r>
              <a:rPr kumimoji="1" lang="en-US" altLang="ja-JP" sz="2400" dirty="0" smtClean="0">
                <a:latin typeface="+mn-ea"/>
              </a:rPr>
              <a:t>IAM</a:t>
            </a:r>
            <a:r>
              <a:rPr kumimoji="1" lang="ja-JP" altLang="en-US" sz="2400" dirty="0" smtClean="0">
                <a:latin typeface="+mn-ea"/>
              </a:rPr>
              <a:t>ポリシーの作成</a:t>
            </a:r>
            <a:endParaRPr kumimoji="1" lang="en-US" altLang="ja-JP" sz="24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620811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04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と</a:t>
            </a:r>
            <a:r>
              <a:rPr lang="en-US" altLang="ja-JP" dirty="0" err="1"/>
              <a:t>DynamoDB</a:t>
            </a:r>
            <a:r>
              <a:rPr lang="ja-JP" altLang="en-US" dirty="0"/>
              <a:t>の同期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2429233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5E4BC9-CEF3-D6E9-091B-25CAF0EC5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Lambda</a:t>
            </a:r>
            <a:r>
              <a:rPr lang="ja-JP" altLang="en-US" dirty="0"/>
              <a:t>のフローチャート</a:t>
            </a:r>
            <a:endParaRPr kumimoji="1" lang="ja-JP" altLang="en-US" dirty="0"/>
          </a:p>
        </p:txBody>
      </p:sp>
      <p:grpSp>
        <p:nvGrpSpPr>
          <p:cNvPr id="227" name="グループ化 226"/>
          <p:cNvGrpSpPr/>
          <p:nvPr/>
        </p:nvGrpSpPr>
        <p:grpSpPr>
          <a:xfrm>
            <a:off x="1418499" y="1077057"/>
            <a:ext cx="9352602" cy="4718252"/>
            <a:chOff x="1619243" y="915649"/>
            <a:chExt cx="9352602" cy="4718252"/>
          </a:xfrm>
        </p:grpSpPr>
        <p:sp>
          <p:nvSpPr>
            <p:cNvPr id="10" name="角丸四角形 9"/>
            <p:cNvSpPr/>
            <p:nvPr/>
          </p:nvSpPr>
          <p:spPr>
            <a:xfrm>
              <a:off x="7390667" y="5130268"/>
              <a:ext cx="1185863" cy="33575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1400" dirty="0" smtClean="0">
                  <a:solidFill>
                    <a:schemeClr val="tx1"/>
                  </a:solidFill>
                </a:rPr>
                <a:t>終了</a:t>
              </a:r>
            </a:p>
          </p:txBody>
        </p:sp>
        <p:sp>
          <p:nvSpPr>
            <p:cNvPr id="5" name="正方形/長方形 4"/>
            <p:cNvSpPr/>
            <p:nvPr/>
          </p:nvSpPr>
          <p:spPr>
            <a:xfrm>
              <a:off x="1619244" y="1415850"/>
              <a:ext cx="2450307" cy="516637"/>
            </a:xfrm>
            <a:prstGeom prst="rect">
              <a:avLst/>
            </a:prstGeom>
            <a:solidFill>
              <a:schemeClr val="accent2">
                <a:lumMod val="10000"/>
                <a:lumOff val="90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400" dirty="0" smtClean="0">
                  <a:solidFill>
                    <a:schemeClr val="tx1"/>
                  </a:solidFill>
                </a:rPr>
                <a:t>S3</a:t>
              </a:r>
              <a:r>
                <a:rPr lang="ja-JP" altLang="en-US" sz="1400" dirty="0" smtClean="0">
                  <a:solidFill>
                    <a:schemeClr val="tx1"/>
                  </a:solidFill>
                </a:rPr>
                <a:t>から</a:t>
              </a:r>
              <a:r>
                <a:rPr lang="en-US" altLang="ja-JP" sz="1400" dirty="0" smtClean="0">
                  <a:solidFill>
                    <a:schemeClr val="tx1"/>
                  </a:solidFill>
                </a:rPr>
                <a:t>CSV</a:t>
              </a:r>
              <a:r>
                <a:rPr lang="ja-JP" altLang="en-US" sz="1400" dirty="0" smtClean="0">
                  <a:solidFill>
                    <a:schemeClr val="tx1"/>
                  </a:solidFill>
                </a:rPr>
                <a:t>ファイルを</a:t>
              </a:r>
              <a:r>
                <a:rPr lang="ja-JP" altLang="en-US" sz="1400" dirty="0">
                  <a:solidFill>
                    <a:schemeClr val="tx1"/>
                  </a:solidFill>
                </a:rPr>
                <a:t>取得</a:t>
              </a:r>
              <a:endParaRPr lang="en-US" altLang="ja-JP" sz="1400" dirty="0">
                <a:solidFill>
                  <a:schemeClr val="tx1"/>
                </a:solidFill>
              </a:endParaRPr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1622521" y="2096932"/>
              <a:ext cx="2450307" cy="505863"/>
            </a:xfrm>
            <a:prstGeom prst="rect">
              <a:avLst/>
            </a:prstGeom>
            <a:solidFill>
              <a:schemeClr val="accent2">
                <a:lumMod val="10000"/>
                <a:lumOff val="90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400" dirty="0" err="1" smtClean="0">
                  <a:solidFill>
                    <a:schemeClr val="tx1"/>
                  </a:solidFill>
                </a:rPr>
                <a:t>DynamoDB</a:t>
              </a:r>
              <a:r>
                <a:rPr lang="ja-JP" altLang="en-US" sz="1400" dirty="0" smtClean="0">
                  <a:solidFill>
                    <a:schemeClr val="tx1"/>
                  </a:solidFill>
                </a:rPr>
                <a:t>からテーブルの全データを取得</a:t>
              </a:r>
              <a:endParaRPr lang="en-US" altLang="ja-JP" sz="1400" dirty="0">
                <a:solidFill>
                  <a:schemeClr val="tx1"/>
                </a:solidFill>
              </a:endParaRPr>
            </a:p>
          </p:txBody>
        </p:sp>
        <p:sp>
          <p:nvSpPr>
            <p:cNvPr id="9" name="角丸四角形 8"/>
            <p:cNvSpPr/>
            <p:nvPr/>
          </p:nvSpPr>
          <p:spPr>
            <a:xfrm>
              <a:off x="2251466" y="915649"/>
              <a:ext cx="1185863" cy="33575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1400" dirty="0" smtClean="0">
                  <a:solidFill>
                    <a:schemeClr val="tx1"/>
                  </a:solidFill>
                </a:rPr>
                <a:t>開始</a:t>
              </a:r>
            </a:p>
          </p:txBody>
        </p:sp>
        <p:cxnSp>
          <p:nvCxnSpPr>
            <p:cNvPr id="11" name="直線コネクタ 10"/>
            <p:cNvCxnSpPr>
              <a:stCxn id="9" idx="2"/>
              <a:endCxn id="5" idx="0"/>
            </p:cNvCxnSpPr>
            <p:nvPr/>
          </p:nvCxnSpPr>
          <p:spPr>
            <a:xfrm>
              <a:off x="2844398" y="1251405"/>
              <a:ext cx="0" cy="164445"/>
            </a:xfrm>
            <a:prstGeom prst="line">
              <a:avLst/>
            </a:prstGeom>
            <a:ln w="317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コネクタ 11"/>
            <p:cNvCxnSpPr>
              <a:stCxn id="5" idx="2"/>
              <a:endCxn id="6" idx="0"/>
            </p:cNvCxnSpPr>
            <p:nvPr/>
          </p:nvCxnSpPr>
          <p:spPr>
            <a:xfrm>
              <a:off x="2844398" y="1932487"/>
              <a:ext cx="3277" cy="164445"/>
            </a:xfrm>
            <a:prstGeom prst="line">
              <a:avLst/>
            </a:prstGeom>
            <a:ln w="317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正方形/長方形 7"/>
            <p:cNvSpPr/>
            <p:nvPr/>
          </p:nvSpPr>
          <p:spPr>
            <a:xfrm>
              <a:off x="3975267" y="4286141"/>
              <a:ext cx="1857375" cy="510504"/>
            </a:xfrm>
            <a:prstGeom prst="rect">
              <a:avLst/>
            </a:prstGeom>
            <a:solidFill>
              <a:schemeClr val="accent2">
                <a:lumMod val="10000"/>
                <a:lumOff val="90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400" dirty="0" smtClean="0">
                  <a:solidFill>
                    <a:schemeClr val="tx1"/>
                  </a:solidFill>
                </a:rPr>
                <a:t>データを追加対象とする</a:t>
              </a:r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4" name="ひし形 13"/>
            <p:cNvSpPr/>
            <p:nvPr/>
          </p:nvSpPr>
          <p:spPr>
            <a:xfrm>
              <a:off x="1619243" y="3447117"/>
              <a:ext cx="2453585" cy="673922"/>
            </a:xfrm>
            <a:prstGeom prst="diamond">
              <a:avLst/>
            </a:prstGeom>
            <a:solidFill>
              <a:schemeClr val="accent2">
                <a:lumMod val="10000"/>
                <a:lumOff val="90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400" dirty="0" smtClean="0">
                  <a:solidFill>
                    <a:schemeClr val="tx1"/>
                  </a:solidFill>
                </a:rPr>
                <a:t>同一のデータが存在する</a:t>
              </a:r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6" name="正方形/長方形 15"/>
            <p:cNvSpPr/>
            <p:nvPr/>
          </p:nvSpPr>
          <p:spPr>
            <a:xfrm>
              <a:off x="1915708" y="4291439"/>
              <a:ext cx="1857377" cy="505206"/>
            </a:xfrm>
            <a:prstGeom prst="rect">
              <a:avLst/>
            </a:prstGeom>
            <a:solidFill>
              <a:schemeClr val="accent2">
                <a:lumMod val="10000"/>
                <a:lumOff val="90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400" dirty="0" smtClean="0">
                  <a:solidFill>
                    <a:schemeClr val="tx1"/>
                  </a:solidFill>
                </a:rPr>
                <a:t>データを更新対象とする</a:t>
              </a:r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直線コネクタ 16"/>
            <p:cNvCxnSpPr>
              <a:stCxn id="14" idx="2"/>
              <a:endCxn id="16" idx="0"/>
            </p:cNvCxnSpPr>
            <p:nvPr/>
          </p:nvCxnSpPr>
          <p:spPr>
            <a:xfrm flipH="1">
              <a:off x="2844397" y="4121039"/>
              <a:ext cx="1639" cy="170400"/>
            </a:xfrm>
            <a:prstGeom prst="line">
              <a:avLst/>
            </a:prstGeom>
            <a:ln w="317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カギ線コネクタ 17"/>
            <p:cNvCxnSpPr>
              <a:stCxn id="14" idx="3"/>
              <a:endCxn id="8" idx="0"/>
            </p:cNvCxnSpPr>
            <p:nvPr/>
          </p:nvCxnSpPr>
          <p:spPr>
            <a:xfrm>
              <a:off x="4072828" y="3784078"/>
              <a:ext cx="831127" cy="502063"/>
            </a:xfrm>
            <a:prstGeom prst="bentConnector2">
              <a:avLst/>
            </a:prstGeom>
            <a:ln w="317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テキスト ボックス 18"/>
            <p:cNvSpPr txBox="1"/>
            <p:nvPr/>
          </p:nvSpPr>
          <p:spPr>
            <a:xfrm>
              <a:off x="4378211" y="3957447"/>
              <a:ext cx="446487" cy="267519"/>
            </a:xfrm>
            <a:prstGeom prst="rect">
              <a:avLst/>
            </a:prstGeom>
            <a:noFill/>
          </p:spPr>
          <p:txBody>
            <a:bodyPr wrap="square" lIns="0" rIns="0" rtlCol="0">
              <a:noAutofit/>
            </a:bodyPr>
            <a:lstStyle/>
            <a:p>
              <a:pPr algn="l" defTabSz="288000"/>
              <a:r>
                <a:rPr kumimoji="1" lang="en-US" altLang="ja-JP" dirty="0" smtClean="0">
                  <a:latin typeface="+mn-ea"/>
                </a:rPr>
                <a:t>No</a:t>
              </a:r>
              <a:endParaRPr kumimoji="1" lang="ja-JP" altLang="en-US" dirty="0">
                <a:latin typeface="+mn-ea"/>
              </a:endParaRPr>
            </a:p>
          </p:txBody>
        </p:sp>
        <p:sp>
          <p:nvSpPr>
            <p:cNvPr id="20" name="テキスト ボックス 19"/>
            <p:cNvSpPr txBox="1"/>
            <p:nvPr/>
          </p:nvSpPr>
          <p:spPr>
            <a:xfrm>
              <a:off x="2200710" y="3957448"/>
              <a:ext cx="446487" cy="267519"/>
            </a:xfrm>
            <a:prstGeom prst="rect">
              <a:avLst/>
            </a:prstGeom>
            <a:noFill/>
          </p:spPr>
          <p:txBody>
            <a:bodyPr wrap="square" lIns="0" rIns="0" rtlCol="0">
              <a:noAutofit/>
            </a:bodyPr>
            <a:lstStyle/>
            <a:p>
              <a:pPr algn="l" defTabSz="288000"/>
              <a:r>
                <a:rPr kumimoji="1" lang="en-US" altLang="ja-JP" dirty="0" smtClean="0">
                  <a:latin typeface="+mn-ea"/>
                </a:rPr>
                <a:t>Yes</a:t>
              </a:r>
              <a:endParaRPr kumimoji="1" lang="ja-JP" altLang="en-US" dirty="0">
                <a:latin typeface="+mn-ea"/>
              </a:endParaRPr>
            </a:p>
          </p:txBody>
        </p:sp>
        <p:cxnSp>
          <p:nvCxnSpPr>
            <p:cNvPr id="21" name="直線コネクタ 20"/>
            <p:cNvCxnSpPr>
              <a:stCxn id="16" idx="2"/>
              <a:endCxn id="30" idx="1"/>
            </p:cNvCxnSpPr>
            <p:nvPr/>
          </p:nvCxnSpPr>
          <p:spPr>
            <a:xfrm>
              <a:off x="2844397" y="4796645"/>
              <a:ext cx="0" cy="337618"/>
            </a:xfrm>
            <a:prstGeom prst="line">
              <a:avLst/>
            </a:prstGeom>
            <a:ln w="317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片側の 2 つの角を切り取った四角形 28"/>
            <p:cNvSpPr/>
            <p:nvPr/>
          </p:nvSpPr>
          <p:spPr>
            <a:xfrm>
              <a:off x="1622521" y="2772808"/>
              <a:ext cx="2450307" cy="499638"/>
            </a:xfrm>
            <a:prstGeom prst="snip2SameRect">
              <a:avLst/>
            </a:prstGeom>
            <a:solidFill>
              <a:schemeClr val="accent2">
                <a:lumMod val="10000"/>
                <a:lumOff val="90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sz="1400" dirty="0" smtClean="0">
                  <a:solidFill>
                    <a:schemeClr val="tx1"/>
                  </a:solidFill>
                </a:rPr>
                <a:t>CSV</a:t>
              </a:r>
              <a:r>
                <a:rPr kumimoji="1" lang="ja-JP" altLang="en-US" sz="1400" dirty="0" smtClean="0">
                  <a:solidFill>
                    <a:schemeClr val="tx1"/>
                  </a:solidFill>
                </a:rPr>
                <a:t>のデータに</a:t>
              </a:r>
              <a:r>
                <a:rPr lang="ja-JP" altLang="en-US" sz="1400" dirty="0" smtClean="0">
                  <a:solidFill>
                    <a:schemeClr val="tx1"/>
                  </a:solidFill>
                </a:rPr>
                <a:t>対して</a:t>
              </a:r>
              <a:endParaRPr lang="en-US" altLang="ja-JP" sz="14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ja-JP" altLang="en-US" sz="1400" dirty="0" smtClean="0">
                  <a:solidFill>
                    <a:schemeClr val="tx1"/>
                  </a:solidFill>
                </a:rPr>
                <a:t>全件処理を実行</a:t>
              </a:r>
              <a:endParaRPr kumimoji="1" lang="ja-JP" alt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0" name="片側の 2 つの角を切り取った四角形 29"/>
            <p:cNvSpPr/>
            <p:nvPr/>
          </p:nvSpPr>
          <p:spPr>
            <a:xfrm rot="10800000">
              <a:off x="1619244" y="5134263"/>
              <a:ext cx="2450307" cy="499638"/>
            </a:xfrm>
            <a:prstGeom prst="snip2SameRect">
              <a:avLst/>
            </a:prstGeom>
            <a:solidFill>
              <a:schemeClr val="accent2">
                <a:lumMod val="10000"/>
                <a:lumOff val="90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85" name="直線コネクタ 84"/>
            <p:cNvCxnSpPr>
              <a:stCxn id="29" idx="1"/>
              <a:endCxn id="14" idx="0"/>
            </p:cNvCxnSpPr>
            <p:nvPr/>
          </p:nvCxnSpPr>
          <p:spPr>
            <a:xfrm flipH="1">
              <a:off x="2846036" y="3272446"/>
              <a:ext cx="1639" cy="174671"/>
            </a:xfrm>
            <a:prstGeom prst="line">
              <a:avLst/>
            </a:prstGeom>
            <a:ln w="317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カギ線コネクタ 119"/>
            <p:cNvCxnSpPr>
              <a:stCxn id="8" idx="2"/>
            </p:cNvCxnSpPr>
            <p:nvPr/>
          </p:nvCxnSpPr>
          <p:spPr>
            <a:xfrm rot="5400000">
              <a:off x="3794105" y="3850215"/>
              <a:ext cx="163420" cy="2056280"/>
            </a:xfrm>
            <a:prstGeom prst="bentConnector2">
              <a:avLst/>
            </a:prstGeom>
            <a:ln w="3175">
              <a:solidFill>
                <a:schemeClr val="tx1"/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線コネクタ 145"/>
            <p:cNvCxnSpPr>
              <a:stCxn id="6" idx="2"/>
              <a:endCxn id="29" idx="3"/>
            </p:cNvCxnSpPr>
            <p:nvPr/>
          </p:nvCxnSpPr>
          <p:spPr>
            <a:xfrm>
              <a:off x="2847675" y="2602795"/>
              <a:ext cx="0" cy="170013"/>
            </a:xfrm>
            <a:prstGeom prst="line">
              <a:avLst/>
            </a:prstGeom>
            <a:ln w="317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9" name="正方形/長方形 198"/>
            <p:cNvSpPr/>
            <p:nvPr/>
          </p:nvSpPr>
          <p:spPr>
            <a:xfrm>
              <a:off x="9114470" y="2925679"/>
              <a:ext cx="1857375" cy="510504"/>
            </a:xfrm>
            <a:prstGeom prst="rect">
              <a:avLst/>
            </a:prstGeom>
            <a:solidFill>
              <a:schemeClr val="accent2">
                <a:lumMod val="10000"/>
                <a:lumOff val="90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400" dirty="0" smtClean="0">
                  <a:solidFill>
                    <a:schemeClr val="tx1"/>
                  </a:solidFill>
                </a:rPr>
                <a:t>データを</a:t>
              </a:r>
              <a:r>
                <a:rPr lang="ja-JP" altLang="en-US" sz="1400" dirty="0">
                  <a:solidFill>
                    <a:schemeClr val="tx1"/>
                  </a:solidFill>
                </a:rPr>
                <a:t>削除</a:t>
              </a:r>
              <a:r>
                <a:rPr lang="ja-JP" altLang="en-US" sz="1400" dirty="0" smtClean="0">
                  <a:solidFill>
                    <a:schemeClr val="tx1"/>
                  </a:solidFill>
                </a:rPr>
                <a:t>対象とする</a:t>
              </a:r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00" name="ひし形 199"/>
            <p:cNvSpPr/>
            <p:nvPr/>
          </p:nvSpPr>
          <p:spPr>
            <a:xfrm>
              <a:off x="6758446" y="2086655"/>
              <a:ext cx="2453585" cy="673922"/>
            </a:xfrm>
            <a:prstGeom prst="diamond">
              <a:avLst/>
            </a:prstGeom>
            <a:solidFill>
              <a:schemeClr val="accent2">
                <a:lumMod val="10000"/>
                <a:lumOff val="90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400" dirty="0" smtClean="0">
                  <a:solidFill>
                    <a:schemeClr val="tx1"/>
                  </a:solidFill>
                </a:rPr>
                <a:t>同一のデータが存在する</a:t>
              </a:r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01" name="正方形/長方形 200"/>
            <p:cNvSpPr/>
            <p:nvPr/>
          </p:nvSpPr>
          <p:spPr>
            <a:xfrm>
              <a:off x="7054911" y="2930977"/>
              <a:ext cx="1857377" cy="505206"/>
            </a:xfrm>
            <a:prstGeom prst="rect">
              <a:avLst/>
            </a:prstGeom>
            <a:solidFill>
              <a:schemeClr val="accent2">
                <a:lumMod val="10000"/>
                <a:lumOff val="90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400" dirty="0" smtClean="0">
                  <a:solidFill>
                    <a:schemeClr val="tx1"/>
                  </a:solidFill>
                </a:rPr>
                <a:t>何もしない</a:t>
              </a:r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202" name="直線コネクタ 201"/>
            <p:cNvCxnSpPr>
              <a:stCxn id="200" idx="2"/>
              <a:endCxn id="201" idx="0"/>
            </p:cNvCxnSpPr>
            <p:nvPr/>
          </p:nvCxnSpPr>
          <p:spPr>
            <a:xfrm flipH="1">
              <a:off x="7983600" y="2760577"/>
              <a:ext cx="1639" cy="170400"/>
            </a:xfrm>
            <a:prstGeom prst="line">
              <a:avLst/>
            </a:prstGeom>
            <a:ln w="317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カギ線コネクタ 202"/>
            <p:cNvCxnSpPr>
              <a:stCxn id="200" idx="3"/>
              <a:endCxn id="199" idx="0"/>
            </p:cNvCxnSpPr>
            <p:nvPr/>
          </p:nvCxnSpPr>
          <p:spPr>
            <a:xfrm>
              <a:off x="9212031" y="2423616"/>
              <a:ext cx="831127" cy="502063"/>
            </a:xfrm>
            <a:prstGeom prst="bentConnector2">
              <a:avLst/>
            </a:prstGeom>
            <a:ln w="317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テキスト ボックス 203"/>
            <p:cNvSpPr txBox="1"/>
            <p:nvPr/>
          </p:nvSpPr>
          <p:spPr>
            <a:xfrm>
              <a:off x="9517414" y="2596985"/>
              <a:ext cx="446487" cy="267519"/>
            </a:xfrm>
            <a:prstGeom prst="rect">
              <a:avLst/>
            </a:prstGeom>
            <a:noFill/>
          </p:spPr>
          <p:txBody>
            <a:bodyPr wrap="square" lIns="0" rIns="0" rtlCol="0">
              <a:noAutofit/>
            </a:bodyPr>
            <a:lstStyle/>
            <a:p>
              <a:pPr algn="l" defTabSz="288000"/>
              <a:r>
                <a:rPr kumimoji="1" lang="en-US" altLang="ja-JP" dirty="0" smtClean="0">
                  <a:latin typeface="+mn-ea"/>
                </a:rPr>
                <a:t>No</a:t>
              </a:r>
              <a:endParaRPr kumimoji="1" lang="ja-JP" altLang="en-US" dirty="0">
                <a:latin typeface="+mn-ea"/>
              </a:endParaRPr>
            </a:p>
          </p:txBody>
        </p:sp>
        <p:sp>
          <p:nvSpPr>
            <p:cNvPr id="205" name="テキスト ボックス 204"/>
            <p:cNvSpPr txBox="1"/>
            <p:nvPr/>
          </p:nvSpPr>
          <p:spPr>
            <a:xfrm>
              <a:off x="7339913" y="2596986"/>
              <a:ext cx="446487" cy="267519"/>
            </a:xfrm>
            <a:prstGeom prst="rect">
              <a:avLst/>
            </a:prstGeom>
            <a:noFill/>
          </p:spPr>
          <p:txBody>
            <a:bodyPr wrap="square" lIns="0" rIns="0" rtlCol="0">
              <a:noAutofit/>
            </a:bodyPr>
            <a:lstStyle/>
            <a:p>
              <a:pPr algn="l" defTabSz="288000"/>
              <a:r>
                <a:rPr kumimoji="1" lang="en-US" altLang="ja-JP" dirty="0" smtClean="0">
                  <a:latin typeface="+mn-ea"/>
                </a:rPr>
                <a:t>Yes</a:t>
              </a:r>
              <a:endParaRPr kumimoji="1" lang="ja-JP" altLang="en-US" dirty="0">
                <a:latin typeface="+mn-ea"/>
              </a:endParaRPr>
            </a:p>
          </p:txBody>
        </p:sp>
        <p:cxnSp>
          <p:nvCxnSpPr>
            <p:cNvPr id="206" name="直線コネクタ 205"/>
            <p:cNvCxnSpPr>
              <a:stCxn id="201" idx="2"/>
              <a:endCxn id="208" idx="1"/>
            </p:cNvCxnSpPr>
            <p:nvPr/>
          </p:nvCxnSpPr>
          <p:spPr>
            <a:xfrm>
              <a:off x="7983600" y="3436183"/>
              <a:ext cx="0" cy="337618"/>
            </a:xfrm>
            <a:prstGeom prst="line">
              <a:avLst/>
            </a:prstGeom>
            <a:ln w="317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片側の 2 つの角を切り取った四角形 206"/>
            <p:cNvSpPr/>
            <p:nvPr/>
          </p:nvSpPr>
          <p:spPr>
            <a:xfrm>
              <a:off x="6761724" y="1412346"/>
              <a:ext cx="2450307" cy="499638"/>
            </a:xfrm>
            <a:prstGeom prst="snip2SameRect">
              <a:avLst/>
            </a:prstGeom>
            <a:solidFill>
              <a:schemeClr val="accent2">
                <a:lumMod val="10000"/>
                <a:lumOff val="90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sz="1400" dirty="0" err="1" smtClean="0">
                  <a:solidFill>
                    <a:schemeClr val="tx1"/>
                  </a:solidFill>
                </a:rPr>
                <a:t>DynamoDB</a:t>
              </a:r>
              <a:r>
                <a:rPr kumimoji="1" lang="ja-JP" altLang="en-US" sz="1400" dirty="0" smtClean="0">
                  <a:solidFill>
                    <a:schemeClr val="tx1"/>
                  </a:solidFill>
                </a:rPr>
                <a:t>のデータに</a:t>
              </a:r>
              <a:r>
                <a:rPr lang="ja-JP" altLang="en-US" sz="1400" dirty="0" smtClean="0">
                  <a:solidFill>
                    <a:schemeClr val="tx1"/>
                  </a:solidFill>
                </a:rPr>
                <a:t>対して</a:t>
              </a:r>
              <a:endParaRPr lang="en-US" altLang="ja-JP" sz="14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ja-JP" altLang="en-US" sz="1400" dirty="0" smtClean="0">
                  <a:solidFill>
                    <a:schemeClr val="tx1"/>
                  </a:solidFill>
                </a:rPr>
                <a:t>全件処理を実行</a:t>
              </a:r>
              <a:endParaRPr kumimoji="1" lang="ja-JP" alt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08" name="片側の 2 つの角を切り取った四角形 207"/>
            <p:cNvSpPr/>
            <p:nvPr/>
          </p:nvSpPr>
          <p:spPr>
            <a:xfrm rot="10800000">
              <a:off x="6758447" y="3773801"/>
              <a:ext cx="2450307" cy="499638"/>
            </a:xfrm>
            <a:prstGeom prst="snip2SameRect">
              <a:avLst/>
            </a:prstGeom>
            <a:solidFill>
              <a:schemeClr val="accent2">
                <a:lumMod val="10000"/>
                <a:lumOff val="90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209" name="直線コネクタ 208"/>
            <p:cNvCxnSpPr>
              <a:stCxn id="207" idx="1"/>
              <a:endCxn id="200" idx="0"/>
            </p:cNvCxnSpPr>
            <p:nvPr/>
          </p:nvCxnSpPr>
          <p:spPr>
            <a:xfrm flipH="1">
              <a:off x="7985239" y="1911984"/>
              <a:ext cx="1639" cy="174671"/>
            </a:xfrm>
            <a:prstGeom prst="line">
              <a:avLst/>
            </a:prstGeom>
            <a:ln w="317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カギ線コネクタ 209"/>
            <p:cNvCxnSpPr>
              <a:stCxn id="199" idx="2"/>
            </p:cNvCxnSpPr>
            <p:nvPr/>
          </p:nvCxnSpPr>
          <p:spPr>
            <a:xfrm rot="5400000">
              <a:off x="8933308" y="2489753"/>
              <a:ext cx="163420" cy="2056280"/>
            </a:xfrm>
            <a:prstGeom prst="bentConnector2">
              <a:avLst/>
            </a:prstGeom>
            <a:ln w="3175">
              <a:solidFill>
                <a:schemeClr val="tx1"/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カギ線コネクタ 211"/>
            <p:cNvCxnSpPr>
              <a:stCxn id="30" idx="3"/>
              <a:endCxn id="207" idx="3"/>
            </p:cNvCxnSpPr>
            <p:nvPr/>
          </p:nvCxnSpPr>
          <p:spPr>
            <a:xfrm rot="5400000" flipH="1" flipV="1">
              <a:off x="3304859" y="951883"/>
              <a:ext cx="4221555" cy="5142481"/>
            </a:xfrm>
            <a:prstGeom prst="bentConnector5">
              <a:avLst>
                <a:gd name="adj1" fmla="val -5415"/>
                <a:gd name="adj2" fmla="val 66596"/>
                <a:gd name="adj3" fmla="val 105415"/>
              </a:avLst>
            </a:prstGeom>
            <a:ln w="317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正方形/長方形 215"/>
            <p:cNvSpPr/>
            <p:nvPr/>
          </p:nvSpPr>
          <p:spPr>
            <a:xfrm>
              <a:off x="6758444" y="4443428"/>
              <a:ext cx="2450307" cy="516637"/>
            </a:xfrm>
            <a:prstGeom prst="rect">
              <a:avLst/>
            </a:prstGeom>
            <a:solidFill>
              <a:schemeClr val="accent2">
                <a:lumMod val="10000"/>
                <a:lumOff val="90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400" dirty="0" err="1" smtClean="0">
                  <a:solidFill>
                    <a:schemeClr val="tx1"/>
                  </a:solidFill>
                </a:rPr>
                <a:t>DynamoDB</a:t>
              </a:r>
              <a:r>
                <a:rPr lang="ja-JP" altLang="en-US" sz="1400" dirty="0" smtClean="0">
                  <a:solidFill>
                    <a:schemeClr val="tx1"/>
                  </a:solidFill>
                </a:rPr>
                <a:t>に対して</a:t>
              </a:r>
              <a:endParaRPr lang="en-US" altLang="ja-JP" sz="14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ja-JP" altLang="en-US" sz="1400" dirty="0" smtClean="0">
                  <a:solidFill>
                    <a:schemeClr val="tx1"/>
                  </a:solidFill>
                </a:rPr>
                <a:t>追加・更新・削除処理を実行</a:t>
              </a:r>
              <a:endParaRPr lang="en-US" altLang="ja-JP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218" name="直線コネクタ 217"/>
            <p:cNvCxnSpPr>
              <a:stCxn id="208" idx="3"/>
              <a:endCxn id="216" idx="0"/>
            </p:cNvCxnSpPr>
            <p:nvPr/>
          </p:nvCxnSpPr>
          <p:spPr>
            <a:xfrm flipH="1">
              <a:off x="7983598" y="4273439"/>
              <a:ext cx="2" cy="169989"/>
            </a:xfrm>
            <a:prstGeom prst="line">
              <a:avLst/>
            </a:prstGeom>
            <a:ln w="317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直線コネクタ 219"/>
            <p:cNvCxnSpPr>
              <a:stCxn id="216" idx="2"/>
              <a:endCxn id="10" idx="0"/>
            </p:cNvCxnSpPr>
            <p:nvPr/>
          </p:nvCxnSpPr>
          <p:spPr>
            <a:xfrm>
              <a:off x="7983598" y="4960065"/>
              <a:ext cx="1" cy="170203"/>
            </a:xfrm>
            <a:prstGeom prst="line">
              <a:avLst/>
            </a:prstGeom>
            <a:ln w="317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296282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5E4BC9-CEF3-D6E9-091B-25CAF0EC5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CSV</a:t>
            </a:r>
            <a:r>
              <a:rPr lang="ja-JP" altLang="en-US" dirty="0" smtClean="0"/>
              <a:t>ファイルのデータ構造設計</a:t>
            </a:r>
            <a:endParaRPr kumimoji="1" lang="ja-JP" altLang="en-US" dirty="0"/>
          </a:p>
        </p:txBody>
      </p:sp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2953283"/>
              </p:ext>
            </p:extLst>
          </p:nvPr>
        </p:nvGraphicFramePr>
        <p:xfrm>
          <a:off x="370800" y="1052513"/>
          <a:ext cx="11430675" cy="52667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529">
                  <a:extLst>
                    <a:ext uri="{9D8B030D-6E8A-4147-A177-3AD203B41FA5}">
                      <a16:colId xmlns:a16="http://schemas.microsoft.com/office/drawing/2014/main" val="775980012"/>
                    </a:ext>
                  </a:extLst>
                </a:gridCol>
                <a:gridCol w="2092568">
                  <a:extLst>
                    <a:ext uri="{9D8B030D-6E8A-4147-A177-3AD203B41FA5}">
                      <a16:colId xmlns:a16="http://schemas.microsoft.com/office/drawing/2014/main" val="1742339475"/>
                    </a:ext>
                  </a:extLst>
                </a:gridCol>
                <a:gridCol w="2548284">
                  <a:extLst>
                    <a:ext uri="{9D8B030D-6E8A-4147-A177-3AD203B41FA5}">
                      <a16:colId xmlns:a16="http://schemas.microsoft.com/office/drawing/2014/main" val="790573651"/>
                    </a:ext>
                  </a:extLst>
                </a:gridCol>
                <a:gridCol w="1134209">
                  <a:extLst>
                    <a:ext uri="{9D8B030D-6E8A-4147-A177-3AD203B41FA5}">
                      <a16:colId xmlns:a16="http://schemas.microsoft.com/office/drawing/2014/main" val="4219239217"/>
                    </a:ext>
                  </a:extLst>
                </a:gridCol>
                <a:gridCol w="1823428">
                  <a:extLst>
                    <a:ext uri="{9D8B030D-6E8A-4147-A177-3AD203B41FA5}">
                      <a16:colId xmlns:a16="http://schemas.microsoft.com/office/drawing/2014/main" val="1348275495"/>
                    </a:ext>
                  </a:extLst>
                </a:gridCol>
                <a:gridCol w="3224657">
                  <a:extLst>
                    <a:ext uri="{9D8B030D-6E8A-4147-A177-3AD203B41FA5}">
                      <a16:colId xmlns:a16="http://schemas.microsoft.com/office/drawing/2014/main" val="2866046238"/>
                    </a:ext>
                  </a:extLst>
                </a:gridCol>
              </a:tblGrid>
              <a:tr h="63972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smtClean="0"/>
                        <a:t>NO</a:t>
                      </a:r>
                      <a:endParaRPr kumimoji="1" lang="ja-JP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095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dirty="0" smtClean="0"/>
                        <a:t>項目名</a:t>
                      </a:r>
                      <a:r>
                        <a:rPr kumimoji="1" lang="en-US" altLang="ja-JP" sz="1800" dirty="0" smtClean="0"/>
                        <a:t>(</a:t>
                      </a:r>
                      <a:r>
                        <a:rPr kumimoji="1" lang="ja-JP" altLang="en-US" sz="1800" dirty="0" smtClean="0"/>
                        <a:t>日本語</a:t>
                      </a:r>
                      <a:r>
                        <a:rPr kumimoji="1" lang="en-US" altLang="ja-JP" sz="1800" dirty="0" smtClean="0"/>
                        <a:t>)</a:t>
                      </a:r>
                      <a:endParaRPr kumimoji="1" lang="ja-JP" altLang="en-US" sz="1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 smtClean="0"/>
                        <a:t>項目名</a:t>
                      </a:r>
                      <a:r>
                        <a:rPr kumimoji="1" lang="en-US" altLang="ja-JP" sz="1800" dirty="0" smtClean="0"/>
                        <a:t>(</a:t>
                      </a:r>
                      <a:r>
                        <a:rPr kumimoji="1" lang="ja-JP" altLang="en-US" sz="1800" dirty="0" smtClean="0"/>
                        <a:t>英語</a:t>
                      </a:r>
                      <a:r>
                        <a:rPr kumimoji="1" lang="en-US" altLang="ja-JP" sz="1800" dirty="0" smtClean="0"/>
                        <a:t>)</a:t>
                      </a:r>
                      <a:endParaRPr kumimoji="1" lang="ja-JP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 smtClean="0"/>
                        <a:t>属性</a:t>
                      </a:r>
                      <a:endParaRPr kumimoji="1" lang="ja-JP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smtClean="0"/>
                        <a:t>キー項目</a:t>
                      </a:r>
                      <a:endParaRPr kumimoji="1" lang="ja-JP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095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dirty="0" smtClean="0"/>
                        <a:t>項目説明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6699814"/>
                  </a:ext>
                </a:extLst>
              </a:tr>
              <a:tr h="94644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/>
                        <a:t>1</a:t>
                      </a:r>
                      <a:endParaRPr kumimoji="1" lang="ja-JP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smtClean="0"/>
                        <a:t>キュー</a:t>
                      </a:r>
                      <a:endParaRPr kumimoji="1" lang="ja-JP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smtClean="0"/>
                        <a:t>queue</a:t>
                      </a:r>
                      <a:endParaRPr kumimoji="1" lang="ja-JP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smtClean="0"/>
                        <a:t>文字列</a:t>
                      </a:r>
                      <a:endParaRPr kumimoji="1" lang="ja-JP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1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smtClean="0"/>
                        <a:t>AmazonConnect</a:t>
                      </a:r>
                      <a:r>
                        <a:rPr kumimoji="1" lang="ja-JP" altLang="en-US" sz="1800" smtClean="0"/>
                        <a:t>のキューを識別。</a:t>
                      </a:r>
                      <a:endParaRPr kumimoji="1" lang="ja-JP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5979033"/>
                  </a:ext>
                </a:extLst>
              </a:tr>
              <a:tr h="68354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smtClean="0"/>
                        <a:t>2</a:t>
                      </a:r>
                      <a:endParaRPr kumimoji="1" lang="ja-JP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 smtClean="0"/>
                        <a:t>日付</a:t>
                      </a:r>
                      <a:endParaRPr kumimoji="1" lang="ja-JP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smtClean="0"/>
                        <a:t>day</a:t>
                      </a:r>
                      <a:endParaRPr kumimoji="1" lang="ja-JP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smtClean="0"/>
                        <a:t>文字列</a:t>
                      </a:r>
                      <a:endParaRPr kumimoji="1" lang="ja-JP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 smtClean="0"/>
                        <a:t>一意の日付を設定。</a:t>
                      </a:r>
                      <a:endParaRPr kumimoji="1" lang="ja-JP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831382"/>
                  </a:ext>
                </a:extLst>
              </a:tr>
              <a:tr h="68354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smtClean="0"/>
                        <a:t>3</a:t>
                      </a:r>
                      <a:endParaRPr kumimoji="1" lang="ja-JP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smtClean="0"/>
                        <a:t>休日判定</a:t>
                      </a:r>
                      <a:endParaRPr kumimoji="1" lang="ja-JP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smtClean="0"/>
                        <a:t>isHoliday</a:t>
                      </a:r>
                      <a:endParaRPr kumimoji="1" lang="ja-JP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 smtClean="0"/>
                        <a:t>文字列</a:t>
                      </a:r>
                      <a:endParaRPr kumimoji="1" lang="ja-JP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 smtClean="0"/>
                        <a:t>休日かどうか判定する。</a:t>
                      </a:r>
                      <a:r>
                        <a:rPr kumimoji="1" lang="en-US" altLang="ja-JP" sz="1800" dirty="0" smtClean="0"/>
                        <a:t/>
                      </a:r>
                      <a:br>
                        <a:rPr kumimoji="1" lang="en-US" altLang="ja-JP" sz="1800" dirty="0" smtClean="0"/>
                      </a:br>
                      <a:r>
                        <a:rPr kumimoji="1" lang="ja-JP" altLang="en-US" sz="1800" dirty="0" smtClean="0"/>
                        <a:t>休日の場合は</a:t>
                      </a:r>
                      <a:r>
                        <a:rPr kumimoji="1" lang="en-US" altLang="ja-JP" sz="1800" dirty="0" smtClean="0"/>
                        <a:t>true</a:t>
                      </a:r>
                      <a:r>
                        <a:rPr kumimoji="1" lang="ja-JP" altLang="en-US" sz="1800" dirty="0" err="1" smtClean="0"/>
                        <a:t>。</a:t>
                      </a:r>
                      <a:endParaRPr kumimoji="1" lang="en-US" altLang="ja-JP" sz="18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2006921"/>
                  </a:ext>
                </a:extLst>
              </a:tr>
              <a:tr h="94644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smtClean="0"/>
                        <a:t>4</a:t>
                      </a:r>
                      <a:endParaRPr kumimoji="1" lang="ja-JP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smtClean="0"/>
                        <a:t>臨時休業日判定</a:t>
                      </a:r>
                      <a:endParaRPr kumimoji="1" lang="ja-JP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smtClean="0"/>
                        <a:t>isTempHoliday</a:t>
                      </a:r>
                      <a:endParaRPr kumimoji="1" lang="ja-JP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 smtClean="0"/>
                        <a:t>文字列</a:t>
                      </a:r>
                      <a:endParaRPr kumimoji="1" lang="ja-JP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 smtClean="0"/>
                        <a:t>臨時休業日かどうか判定する。</a:t>
                      </a:r>
                      <a:r>
                        <a:rPr kumimoji="1" lang="en-US" altLang="ja-JP" sz="1800" dirty="0" smtClean="0"/>
                        <a:t/>
                      </a:r>
                      <a:br>
                        <a:rPr kumimoji="1" lang="en-US" altLang="ja-JP" sz="1800" dirty="0" smtClean="0"/>
                      </a:br>
                      <a:r>
                        <a:rPr kumimoji="1" lang="ja-JP" altLang="en-US" sz="1800" dirty="0" smtClean="0"/>
                        <a:t>臨時休業日の場合は</a:t>
                      </a:r>
                      <a:r>
                        <a:rPr kumimoji="1" lang="en-US" altLang="ja-JP" sz="1800" dirty="0" smtClean="0"/>
                        <a:t>true</a:t>
                      </a:r>
                      <a:r>
                        <a:rPr kumimoji="1" lang="ja-JP" altLang="en-US" sz="1800" dirty="0" err="1" smtClean="0"/>
                        <a:t>。</a:t>
                      </a:r>
                      <a:endParaRPr kumimoji="1" lang="ja-JP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3527203"/>
                  </a:ext>
                </a:extLst>
              </a:tr>
              <a:tr h="68354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smtClean="0"/>
                        <a:t>5</a:t>
                      </a:r>
                      <a:endParaRPr kumimoji="1" lang="ja-JP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smtClean="0"/>
                        <a:t>臨時休業時間開始</a:t>
                      </a:r>
                      <a:endParaRPr kumimoji="1" lang="ja-JP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smtClean="0"/>
                        <a:t>startTempClosingTime</a:t>
                      </a:r>
                      <a:endParaRPr kumimoji="1" lang="ja-JP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smtClean="0"/>
                        <a:t>文字列</a:t>
                      </a:r>
                      <a:endParaRPr kumimoji="1" lang="ja-JP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smtClean="0"/>
                        <a:t>臨時休業時間の開始時刻。</a:t>
                      </a:r>
                      <a:endParaRPr kumimoji="1" lang="ja-JP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6776944"/>
                  </a:ext>
                </a:extLst>
              </a:tr>
              <a:tr h="68354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smtClean="0"/>
                        <a:t>6</a:t>
                      </a:r>
                      <a:endParaRPr kumimoji="1" lang="ja-JP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smtClean="0"/>
                        <a:t>臨時休業時間終了</a:t>
                      </a:r>
                      <a:endParaRPr kumimoji="1" lang="ja-JP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err="1" smtClean="0"/>
                        <a:t>endTempClosingTime</a:t>
                      </a:r>
                      <a:endParaRPr kumimoji="1" lang="ja-JP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smtClean="0"/>
                        <a:t>文字列</a:t>
                      </a:r>
                      <a:endParaRPr kumimoji="1" lang="ja-JP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 smtClean="0"/>
                        <a:t>臨時休業時間の終了時刻。</a:t>
                      </a:r>
                      <a:endParaRPr kumimoji="1" lang="ja-JP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09081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15486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5E4BC9-CEF3-D6E9-091B-25CAF0EC5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Amazon </a:t>
            </a:r>
            <a:r>
              <a:rPr lang="en-US" altLang="ja-JP" dirty="0" err="1"/>
              <a:t>EventBridge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012F9B4-D4EF-9887-5950-A62CDEF3A7A3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371474" y="1038386"/>
            <a:ext cx="11448000" cy="519681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2400" dirty="0" smtClean="0"/>
              <a:t>スケジュールの作成</a:t>
            </a:r>
            <a:r>
              <a:rPr kumimoji="1" lang="en-US" altLang="ja-JP" sz="2400" dirty="0" smtClean="0"/>
              <a:t/>
            </a:r>
            <a:br>
              <a:rPr kumimoji="1" lang="en-US" altLang="ja-JP" sz="2400" dirty="0" smtClean="0"/>
            </a:br>
            <a:endParaRPr kumimoji="1" lang="en-US" altLang="ja-JP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2400" dirty="0" err="1" smtClean="0"/>
              <a:t>cron</a:t>
            </a:r>
            <a:r>
              <a:rPr lang="ja-JP" altLang="en-US" sz="2400" dirty="0" smtClean="0"/>
              <a:t>式の適用</a:t>
            </a:r>
            <a:r>
              <a:rPr lang="en-US" altLang="ja-JP" sz="2400" dirty="0" smtClean="0"/>
              <a:t/>
            </a:r>
            <a:br>
              <a:rPr lang="en-US" altLang="ja-JP" sz="2400" dirty="0" smtClean="0"/>
            </a:br>
            <a:endParaRPr lang="en-US" altLang="ja-JP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2400" dirty="0" smtClean="0"/>
              <a:t>Lambda</a:t>
            </a:r>
            <a:r>
              <a:rPr lang="ja-JP" altLang="en-US" sz="2400" dirty="0" smtClean="0"/>
              <a:t>関数の登録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038257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05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6"/>
          </p:nvPr>
        </p:nvSpPr>
        <p:spPr>
          <a:xfrm>
            <a:off x="370800" y="2286000"/>
            <a:ext cx="7437886" cy="3888000"/>
          </a:xfrm>
        </p:spPr>
        <p:txBody>
          <a:bodyPr/>
          <a:lstStyle/>
          <a:p>
            <a:r>
              <a:rPr lang="en-US" altLang="ja-JP" dirty="0"/>
              <a:t>YAML</a:t>
            </a:r>
            <a:r>
              <a:rPr lang="ja-JP" altLang="en-US" dirty="0"/>
              <a:t>テンプレートとスタックの展開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7141492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本番展開を想定した移行を実施</a:t>
            </a:r>
            <a:endParaRPr kumimoji="1" lang="ja-JP" altLang="en-US" dirty="0"/>
          </a:p>
        </p:txBody>
      </p:sp>
      <p:grpSp>
        <p:nvGrpSpPr>
          <p:cNvPr id="4" name="グループ化 3"/>
          <p:cNvGrpSpPr/>
          <p:nvPr/>
        </p:nvGrpSpPr>
        <p:grpSpPr>
          <a:xfrm>
            <a:off x="5233957" y="4461604"/>
            <a:ext cx="1397799" cy="1223665"/>
            <a:chOff x="9492210" y="1184275"/>
            <a:chExt cx="1397799" cy="1223665"/>
          </a:xfrm>
        </p:grpSpPr>
        <p:pic>
          <p:nvPicPr>
            <p:cNvPr id="5" name="Graphic 21">
              <a:extLst>
                <a:ext uri="{FF2B5EF4-FFF2-40B4-BE49-F238E27FC236}">
                  <a16:creationId xmlns:a16="http://schemas.microsoft.com/office/drawing/2014/main" id="{4320B773-4CEB-E940-A9DD-79DF6FCDEF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rcRect/>
            <a:stretch/>
          </p:blipFill>
          <p:spPr bwMode="auto">
            <a:xfrm>
              <a:off x="9815634" y="1184275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TextBox 12">
              <a:extLst>
                <a:ext uri="{FF2B5EF4-FFF2-40B4-BE49-F238E27FC236}">
                  <a16:creationId xmlns:a16="http://schemas.microsoft.com/office/drawing/2014/main" id="{5CC1F16D-CB68-B24B-90B1-3A527B9AF1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92210" y="1946275"/>
              <a:ext cx="139779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 smtClean="0">
                  <a:latin typeface="+mn-ea"/>
                  <a:cs typeface="Arial" panose="020B0604020202020204" pitchFamily="34" charset="0"/>
                </a:rPr>
                <a:t>AWS </a:t>
              </a:r>
              <a:r>
                <a:rPr lang="en-US" altLang="en-US" sz="1200" dirty="0" err="1" smtClean="0">
                  <a:latin typeface="+mn-ea"/>
                  <a:cs typeface="Arial" panose="020B0604020202020204" pitchFamily="34" charset="0"/>
                </a:rPr>
                <a:t>CloudFormation</a:t>
              </a:r>
              <a:endParaRPr lang="en-US" altLang="en-US" sz="1200" dirty="0">
                <a:latin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2012F9B4-D4EF-9887-5950-A62CDEF3A7A3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345025" y="927831"/>
            <a:ext cx="11083265" cy="1220284"/>
          </a:xfrm>
        </p:spPr>
        <p:txBody>
          <a:bodyPr numCol="2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 err="1"/>
              <a:t>DynamoDB</a:t>
            </a:r>
            <a:r>
              <a:rPr lang="ja-JP" altLang="en-US" dirty="0" smtClean="0"/>
              <a:t>テーブル：スケジュール情報を保持</a:t>
            </a:r>
            <a:endParaRPr kumimoji="1" lang="en-US" altLang="ja-JP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/>
              <a:t>Lambda</a:t>
            </a:r>
            <a:r>
              <a:rPr lang="ja-JP" altLang="en-US" dirty="0" smtClean="0"/>
              <a:t>関数：スケジュールを管理</a:t>
            </a:r>
            <a:endParaRPr kumimoji="1" lang="en-US" altLang="ja-JP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 smtClean="0"/>
              <a:t>S3</a:t>
            </a:r>
            <a:r>
              <a:rPr lang="ja-JP" altLang="en-US" dirty="0" smtClean="0"/>
              <a:t>バケット：</a:t>
            </a:r>
            <a:r>
              <a:rPr lang="en-US" altLang="ja-JP" dirty="0"/>
              <a:t> CSV</a:t>
            </a:r>
            <a:r>
              <a:rPr lang="ja-JP" altLang="en-US" dirty="0"/>
              <a:t>ファイルを</a:t>
            </a:r>
            <a:r>
              <a:rPr lang="ja-JP" altLang="en-US" dirty="0" smtClean="0"/>
              <a:t>アップロード</a:t>
            </a:r>
            <a:endParaRPr lang="en-US" altLang="ja-JP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 smtClean="0"/>
              <a:t>Lambda</a:t>
            </a:r>
            <a:r>
              <a:rPr lang="ja-JP" altLang="en-US" dirty="0" smtClean="0"/>
              <a:t>関数：</a:t>
            </a:r>
            <a:r>
              <a:rPr lang="en-US" altLang="ja-JP" dirty="0"/>
              <a:t> CSV</a:t>
            </a:r>
            <a:r>
              <a:rPr lang="ja-JP" altLang="en-US" dirty="0"/>
              <a:t>ファイルと</a:t>
            </a:r>
            <a:r>
              <a:rPr lang="en-US" altLang="ja-JP" dirty="0" err="1"/>
              <a:t>DynamoDB</a:t>
            </a:r>
            <a:r>
              <a:rPr lang="ja-JP" altLang="en-US" dirty="0"/>
              <a:t>の</a:t>
            </a:r>
            <a:r>
              <a:rPr lang="ja-JP" altLang="en-US" dirty="0" smtClean="0"/>
              <a:t>同期</a:t>
            </a:r>
            <a:endParaRPr lang="en-US" altLang="ja-JP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 err="1" smtClean="0"/>
              <a:t>EventBridge</a:t>
            </a:r>
            <a:r>
              <a:rPr lang="ja-JP" altLang="en-US" dirty="0"/>
              <a:t>：夜間バッチ処理を</a:t>
            </a:r>
            <a:r>
              <a:rPr lang="ja-JP" altLang="en-US" dirty="0" smtClean="0"/>
              <a:t>実行</a:t>
            </a:r>
            <a:endParaRPr kumimoji="1" lang="en-US" altLang="ja-JP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 smtClean="0"/>
              <a:t>Amazon</a:t>
            </a:r>
            <a:r>
              <a:rPr lang="ja-JP" altLang="en-US" dirty="0"/>
              <a:t> </a:t>
            </a:r>
            <a:r>
              <a:rPr lang="en-US" altLang="ja-JP" dirty="0" smtClean="0"/>
              <a:t>Connect</a:t>
            </a:r>
            <a:r>
              <a:rPr lang="ja-JP" altLang="en-US" dirty="0" smtClean="0"/>
              <a:t>の着信フロー</a:t>
            </a:r>
            <a:endParaRPr kumimoji="1" lang="en-US" altLang="ja-JP" dirty="0" smtClean="0"/>
          </a:p>
        </p:txBody>
      </p:sp>
      <p:grpSp>
        <p:nvGrpSpPr>
          <p:cNvPr id="25" name="グループ化 24"/>
          <p:cNvGrpSpPr/>
          <p:nvPr/>
        </p:nvGrpSpPr>
        <p:grpSpPr>
          <a:xfrm>
            <a:off x="372502" y="2158266"/>
            <a:ext cx="4534422" cy="3982567"/>
            <a:chOff x="549103" y="2345661"/>
            <a:chExt cx="4534422" cy="3982567"/>
          </a:xfrm>
        </p:grpSpPr>
        <p:sp>
          <p:nvSpPr>
            <p:cNvPr id="23" name="正方形/長方形 22"/>
            <p:cNvSpPr/>
            <p:nvPr/>
          </p:nvSpPr>
          <p:spPr>
            <a:xfrm>
              <a:off x="549103" y="2345661"/>
              <a:ext cx="4534422" cy="3982567"/>
            </a:xfrm>
            <a:prstGeom prst="rect">
              <a:avLst/>
            </a:prstGeom>
            <a:solidFill>
              <a:schemeClr val="accent2">
                <a:lumMod val="10000"/>
                <a:lumOff val="90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ja-JP" altLang="en-US" sz="1400" dirty="0" smtClean="0">
                  <a:solidFill>
                    <a:schemeClr val="tx1"/>
                  </a:solidFill>
                </a:rPr>
                <a:t>開発</a:t>
              </a:r>
              <a:r>
                <a:rPr lang="ja-JP" altLang="en-US" sz="1400" dirty="0">
                  <a:solidFill>
                    <a:schemeClr val="tx1"/>
                  </a:solidFill>
                </a:rPr>
                <a:t>環境</a:t>
              </a:r>
              <a:endParaRPr kumimoji="1" lang="ja-JP" altLang="en-US" sz="1400" dirty="0" smtClean="0">
                <a:solidFill>
                  <a:schemeClr val="tx1"/>
                </a:solidFill>
              </a:endParaRPr>
            </a:p>
          </p:txBody>
        </p:sp>
        <p:grpSp>
          <p:nvGrpSpPr>
            <p:cNvPr id="8" name="グループ化 7"/>
            <p:cNvGrpSpPr>
              <a:grpSpLocks noChangeAspect="1"/>
            </p:cNvGrpSpPr>
            <p:nvPr/>
          </p:nvGrpSpPr>
          <p:grpSpPr>
            <a:xfrm>
              <a:off x="981617" y="2904389"/>
              <a:ext cx="1054345" cy="1325224"/>
              <a:chOff x="2896511" y="1184275"/>
              <a:chExt cx="947502" cy="1190930"/>
            </a:xfrm>
          </p:grpSpPr>
          <p:pic>
            <p:nvPicPr>
              <p:cNvPr id="9" name="Graphic 7">
                <a:extLst>
                  <a:ext uri="{FF2B5EF4-FFF2-40B4-BE49-F238E27FC236}">
                    <a16:creationId xmlns:a16="http://schemas.microsoft.com/office/drawing/2014/main" id="{2AF65109-C38D-314B-90F5-F09AD813DA9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rcRect/>
              <a:stretch/>
            </p:blipFill>
            <p:spPr bwMode="auto">
              <a:xfrm>
                <a:off x="2989263" y="1184275"/>
                <a:ext cx="762000" cy="762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1BCBACB-77E7-F14C-850E-F1D32D94FCD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96511" y="1960324"/>
                <a:ext cx="947502" cy="4148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200" dirty="0" smtClean="0">
                    <a:latin typeface="+mn-ea"/>
                    <a:cs typeface="Arial" panose="020B0604020202020204" pitchFamily="34" charset="0"/>
                  </a:rPr>
                  <a:t>Amazon</a:t>
                </a:r>
                <a:r>
                  <a:rPr lang="ja-JP" altLang="en-US" sz="1200" dirty="0">
                    <a:latin typeface="+mn-ea"/>
                    <a:cs typeface="Arial" panose="020B0604020202020204" pitchFamily="34" charset="0"/>
                  </a:rPr>
                  <a:t>　</a:t>
                </a:r>
                <a:r>
                  <a:rPr lang="en-US" altLang="en-US" sz="1200" dirty="0" smtClean="0">
                    <a:latin typeface="+mn-ea"/>
                    <a:cs typeface="Arial" panose="020B0604020202020204" pitchFamily="34" charset="0"/>
                  </a:rPr>
                  <a:t>Connect</a:t>
                </a:r>
                <a:endParaRPr lang="en-US" altLang="en-US" sz="1200" dirty="0">
                  <a:latin typeface="+mn-ea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1" name="グループ化 10"/>
            <p:cNvGrpSpPr/>
            <p:nvPr/>
          </p:nvGrpSpPr>
          <p:grpSpPr>
            <a:xfrm>
              <a:off x="2324078" y="2904389"/>
              <a:ext cx="1184640" cy="1038999"/>
              <a:chOff x="5035368" y="1185069"/>
              <a:chExt cx="1184640" cy="1038999"/>
            </a:xfrm>
          </p:grpSpPr>
          <p:pic>
            <p:nvPicPr>
              <p:cNvPr id="12" name="Graphic 10">
                <a:extLst>
                  <a:ext uri="{FF2B5EF4-FFF2-40B4-BE49-F238E27FC236}">
                    <a16:creationId xmlns:a16="http://schemas.microsoft.com/office/drawing/2014/main" id="{7249C1EC-5A69-3C4D-9DDF-0DB93BB70BC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xmlns="" r:embed="rId8"/>
                  </a:ext>
                </a:extLst>
              </a:blip>
              <a:srcRect/>
              <a:stretch/>
            </p:blipFill>
            <p:spPr bwMode="auto">
              <a:xfrm>
                <a:off x="5246688" y="1185069"/>
                <a:ext cx="762000" cy="762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" name="TextBox 20">
                <a:extLst>
                  <a:ext uri="{FF2B5EF4-FFF2-40B4-BE49-F238E27FC236}">
                    <a16:creationId xmlns:a16="http://schemas.microsoft.com/office/drawing/2014/main" id="{E5D4A7D0-5E44-1943-968A-C198F40D0E7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35368" y="1947069"/>
                <a:ext cx="1184640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200" dirty="0">
                    <a:latin typeface="+mn-ea"/>
                    <a:cs typeface="Arial" panose="020B0604020202020204" pitchFamily="34" charset="0"/>
                  </a:rPr>
                  <a:t>AWS Lambda</a:t>
                </a:r>
              </a:p>
            </p:txBody>
          </p:sp>
        </p:grpSp>
        <p:grpSp>
          <p:nvGrpSpPr>
            <p:cNvPr id="14" name="グループ化 13"/>
            <p:cNvGrpSpPr/>
            <p:nvPr/>
          </p:nvGrpSpPr>
          <p:grpSpPr>
            <a:xfrm>
              <a:off x="3625204" y="2904389"/>
              <a:ext cx="1209829" cy="1209178"/>
              <a:chOff x="7310360" y="1182688"/>
              <a:chExt cx="1209829" cy="1209178"/>
            </a:xfrm>
          </p:grpSpPr>
          <p:pic>
            <p:nvPicPr>
              <p:cNvPr id="15" name="Graphic 23">
                <a:extLst>
                  <a:ext uri="{FF2B5EF4-FFF2-40B4-BE49-F238E27FC236}">
                    <a16:creationId xmlns:a16="http://schemas.microsoft.com/office/drawing/2014/main" id="{780C44B0-24CB-0E46-8E63-78BE71121DD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xmlns="" r:embed="rId10"/>
                  </a:ext>
                </a:extLst>
              </a:blip>
              <a:srcRect/>
              <a:stretch/>
            </p:blipFill>
            <p:spPr bwMode="auto">
              <a:xfrm>
                <a:off x="7534275" y="1182688"/>
                <a:ext cx="762000" cy="762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" name="TextBox 12">
                <a:extLst>
                  <a:ext uri="{FF2B5EF4-FFF2-40B4-BE49-F238E27FC236}">
                    <a16:creationId xmlns:a16="http://schemas.microsoft.com/office/drawing/2014/main" id="{F3466FCE-F293-BA43-8AA3-223118ECE0C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310360" y="1930201"/>
                <a:ext cx="1209829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200" dirty="0">
                    <a:latin typeface="+mn-ea"/>
                    <a:cs typeface="Arial" panose="020B0604020202020204" pitchFamily="34" charset="0"/>
                  </a:rPr>
                  <a:t>Amazon </a:t>
                </a:r>
                <a:r>
                  <a:rPr lang="en-US" altLang="en-US" sz="1200" dirty="0" err="1">
                    <a:latin typeface="+mn-ea"/>
                    <a:cs typeface="Arial" panose="020B0604020202020204" pitchFamily="34" charset="0"/>
                  </a:rPr>
                  <a:t>DynamoDB</a:t>
                </a:r>
                <a:endParaRPr lang="en-US" altLang="en-US" sz="1200" dirty="0">
                  <a:latin typeface="+mn-ea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7" name="グループ化 16"/>
            <p:cNvGrpSpPr/>
            <p:nvPr/>
          </p:nvGrpSpPr>
          <p:grpSpPr>
            <a:xfrm>
              <a:off x="1503478" y="4364374"/>
              <a:ext cx="1029155" cy="1038999"/>
              <a:chOff x="2123668" y="878199"/>
              <a:chExt cx="1029155" cy="1038999"/>
            </a:xfrm>
          </p:grpSpPr>
          <p:pic>
            <p:nvPicPr>
              <p:cNvPr id="18" name="Graphic 8">
                <a:extLst>
                  <a:ext uri="{FF2B5EF4-FFF2-40B4-BE49-F238E27FC236}">
                    <a16:creationId xmlns:a16="http://schemas.microsoft.com/office/drawing/2014/main" id="{0D4A9B47-8231-EF4D-B9AB-A3D9E4B8135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="" xmlns:asvg="http://schemas.microsoft.com/office/drawing/2016/SVG/main" r:embed="rId12"/>
                  </a:ext>
                </a:extLst>
              </a:blip>
              <a:srcRect/>
              <a:stretch/>
            </p:blipFill>
            <p:spPr bwMode="auto">
              <a:xfrm>
                <a:off x="2257246" y="878199"/>
                <a:ext cx="762000" cy="762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" name="TextBox 9">
                <a:extLst>
                  <a:ext uri="{FF2B5EF4-FFF2-40B4-BE49-F238E27FC236}">
                    <a16:creationId xmlns:a16="http://schemas.microsoft.com/office/drawing/2014/main" id="{5B6C5DC4-5A01-E14D-BEE5-909FCF8B05F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23668" y="1640199"/>
                <a:ext cx="102915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200" dirty="0" smtClean="0">
                    <a:latin typeface="+mn-ea"/>
                    <a:cs typeface="Arial" panose="020B0604020202020204" pitchFamily="34" charset="0"/>
                  </a:rPr>
                  <a:t>Amazon S3</a:t>
                </a:r>
                <a:endParaRPr lang="en-US" altLang="en-US" sz="1200" dirty="0">
                  <a:latin typeface="+mn-ea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0" name="グループ化 19"/>
            <p:cNvGrpSpPr/>
            <p:nvPr/>
          </p:nvGrpSpPr>
          <p:grpSpPr>
            <a:xfrm>
              <a:off x="2982078" y="4364374"/>
              <a:ext cx="1248040" cy="1217731"/>
              <a:chOff x="5002080" y="1174750"/>
              <a:chExt cx="1248040" cy="1217731"/>
            </a:xfrm>
          </p:grpSpPr>
          <p:pic>
            <p:nvPicPr>
              <p:cNvPr id="21" name="Graphic 19">
                <a:extLst>
                  <a:ext uri="{FF2B5EF4-FFF2-40B4-BE49-F238E27FC236}">
                    <a16:creationId xmlns:a16="http://schemas.microsoft.com/office/drawing/2014/main" id="{820E96C4-59EB-2648-98B1-156ACC2C903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96DAC541-7B7A-43D3-8B79-37D633B846F1}">
                    <asvg:svgBlip xmlns="" xmlns:asvg="http://schemas.microsoft.com/office/drawing/2016/SVG/main" r:embed="rId14"/>
                  </a:ext>
                </a:extLst>
              </a:blip>
              <a:srcRect/>
              <a:stretch/>
            </p:blipFill>
            <p:spPr bwMode="auto">
              <a:xfrm>
                <a:off x="5245100" y="1174750"/>
                <a:ext cx="762000" cy="762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2" name="TextBox 11">
                <a:extLst>
                  <a:ext uri="{FF2B5EF4-FFF2-40B4-BE49-F238E27FC236}">
                    <a16:creationId xmlns:a16="http://schemas.microsoft.com/office/drawing/2014/main" id="{C9BB1F7E-248D-424E-8B74-0C0C9C2B1E0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02080" y="1930816"/>
                <a:ext cx="124804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200" dirty="0">
                    <a:latin typeface="+mn-ea"/>
                    <a:cs typeface="Arial" panose="020B0604020202020204" pitchFamily="34" charset="0"/>
                  </a:rPr>
                  <a:t>Amazon </a:t>
                </a:r>
                <a:r>
                  <a:rPr lang="en-US" altLang="en-US" sz="1200" dirty="0" err="1">
                    <a:latin typeface="+mn-ea"/>
                    <a:cs typeface="Arial" panose="020B0604020202020204" pitchFamily="34" charset="0"/>
                  </a:rPr>
                  <a:t>EventBridge</a:t>
                </a:r>
                <a:endParaRPr lang="en-US" altLang="en-US" sz="1200" dirty="0">
                  <a:latin typeface="+mn-ea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26" name="グループ化 25"/>
          <p:cNvGrpSpPr/>
          <p:nvPr/>
        </p:nvGrpSpPr>
        <p:grpSpPr>
          <a:xfrm>
            <a:off x="6893869" y="2154225"/>
            <a:ext cx="4534422" cy="3982567"/>
            <a:chOff x="549103" y="2345661"/>
            <a:chExt cx="4534422" cy="3982567"/>
          </a:xfrm>
        </p:grpSpPr>
        <p:sp>
          <p:nvSpPr>
            <p:cNvPr id="27" name="正方形/長方形 26"/>
            <p:cNvSpPr/>
            <p:nvPr/>
          </p:nvSpPr>
          <p:spPr>
            <a:xfrm>
              <a:off x="549103" y="2345661"/>
              <a:ext cx="4534422" cy="3982567"/>
            </a:xfrm>
            <a:prstGeom prst="rect">
              <a:avLst/>
            </a:prstGeom>
            <a:solidFill>
              <a:schemeClr val="accent2">
                <a:lumMod val="10000"/>
                <a:lumOff val="90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ja-JP" altLang="en-US" sz="1400" dirty="0">
                  <a:solidFill>
                    <a:schemeClr val="tx1"/>
                  </a:solidFill>
                </a:rPr>
                <a:t>本番</a:t>
              </a:r>
              <a:r>
                <a:rPr lang="ja-JP" altLang="en-US" sz="1400" dirty="0" smtClean="0">
                  <a:solidFill>
                    <a:schemeClr val="tx1"/>
                  </a:solidFill>
                </a:rPr>
                <a:t>環境</a:t>
              </a:r>
              <a:endParaRPr kumimoji="1" lang="ja-JP" altLang="en-US" sz="1400" dirty="0" smtClean="0">
                <a:solidFill>
                  <a:schemeClr val="tx1"/>
                </a:solidFill>
              </a:endParaRPr>
            </a:p>
          </p:txBody>
        </p:sp>
        <p:grpSp>
          <p:nvGrpSpPr>
            <p:cNvPr id="28" name="グループ化 27"/>
            <p:cNvGrpSpPr>
              <a:grpSpLocks noChangeAspect="1"/>
            </p:cNvGrpSpPr>
            <p:nvPr/>
          </p:nvGrpSpPr>
          <p:grpSpPr>
            <a:xfrm>
              <a:off x="981617" y="2904389"/>
              <a:ext cx="1054345" cy="1325224"/>
              <a:chOff x="2896511" y="1184275"/>
              <a:chExt cx="947502" cy="1190930"/>
            </a:xfrm>
          </p:grpSpPr>
          <p:pic>
            <p:nvPicPr>
              <p:cNvPr id="41" name="Graphic 7">
                <a:extLst>
                  <a:ext uri="{FF2B5EF4-FFF2-40B4-BE49-F238E27FC236}">
                    <a16:creationId xmlns:a16="http://schemas.microsoft.com/office/drawing/2014/main" id="{2AF65109-C38D-314B-90F5-F09AD813DA9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rcRect/>
              <a:stretch/>
            </p:blipFill>
            <p:spPr bwMode="auto">
              <a:xfrm>
                <a:off x="2989263" y="1184275"/>
                <a:ext cx="762000" cy="762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2" name="TextBox 9">
                <a:extLst>
                  <a:ext uri="{FF2B5EF4-FFF2-40B4-BE49-F238E27FC236}">
                    <a16:creationId xmlns:a16="http://schemas.microsoft.com/office/drawing/2014/main" id="{F1BCBACB-77E7-F14C-850E-F1D32D94FCD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96511" y="1960324"/>
                <a:ext cx="947502" cy="4148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200" dirty="0" smtClean="0">
                    <a:latin typeface="+mn-ea"/>
                    <a:cs typeface="Arial" panose="020B0604020202020204" pitchFamily="34" charset="0"/>
                  </a:rPr>
                  <a:t>Amazon</a:t>
                </a:r>
                <a:r>
                  <a:rPr lang="ja-JP" altLang="en-US" sz="1200" dirty="0">
                    <a:latin typeface="+mn-ea"/>
                    <a:cs typeface="Arial" panose="020B0604020202020204" pitchFamily="34" charset="0"/>
                  </a:rPr>
                  <a:t>　</a:t>
                </a:r>
                <a:r>
                  <a:rPr lang="en-US" altLang="en-US" sz="1200" dirty="0" smtClean="0">
                    <a:latin typeface="+mn-ea"/>
                    <a:cs typeface="Arial" panose="020B0604020202020204" pitchFamily="34" charset="0"/>
                  </a:rPr>
                  <a:t>Connect</a:t>
                </a:r>
                <a:endParaRPr lang="en-US" altLang="en-US" sz="1200" dirty="0">
                  <a:latin typeface="+mn-ea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9" name="グループ化 28"/>
            <p:cNvGrpSpPr/>
            <p:nvPr/>
          </p:nvGrpSpPr>
          <p:grpSpPr>
            <a:xfrm>
              <a:off x="2324078" y="2904389"/>
              <a:ext cx="1184640" cy="1038999"/>
              <a:chOff x="5035368" y="1185069"/>
              <a:chExt cx="1184640" cy="1038999"/>
            </a:xfrm>
          </p:grpSpPr>
          <p:pic>
            <p:nvPicPr>
              <p:cNvPr id="39" name="Graphic 10">
                <a:extLst>
                  <a:ext uri="{FF2B5EF4-FFF2-40B4-BE49-F238E27FC236}">
                    <a16:creationId xmlns:a16="http://schemas.microsoft.com/office/drawing/2014/main" id="{7249C1EC-5A69-3C4D-9DDF-0DB93BB70BC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xmlns="" r:embed="rId8"/>
                  </a:ext>
                </a:extLst>
              </a:blip>
              <a:srcRect/>
              <a:stretch/>
            </p:blipFill>
            <p:spPr bwMode="auto">
              <a:xfrm>
                <a:off x="5246688" y="1185069"/>
                <a:ext cx="762000" cy="762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0" name="TextBox 20">
                <a:extLst>
                  <a:ext uri="{FF2B5EF4-FFF2-40B4-BE49-F238E27FC236}">
                    <a16:creationId xmlns:a16="http://schemas.microsoft.com/office/drawing/2014/main" id="{E5D4A7D0-5E44-1943-968A-C198F40D0E7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35368" y="1947069"/>
                <a:ext cx="1184640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200" dirty="0">
                    <a:latin typeface="+mn-ea"/>
                    <a:cs typeface="Arial" panose="020B0604020202020204" pitchFamily="34" charset="0"/>
                  </a:rPr>
                  <a:t>AWS Lambda</a:t>
                </a:r>
              </a:p>
            </p:txBody>
          </p:sp>
        </p:grpSp>
        <p:grpSp>
          <p:nvGrpSpPr>
            <p:cNvPr id="30" name="グループ化 29"/>
            <p:cNvGrpSpPr/>
            <p:nvPr/>
          </p:nvGrpSpPr>
          <p:grpSpPr>
            <a:xfrm>
              <a:off x="3625204" y="2904389"/>
              <a:ext cx="1209829" cy="1209178"/>
              <a:chOff x="7310360" y="1182688"/>
              <a:chExt cx="1209829" cy="1209178"/>
            </a:xfrm>
          </p:grpSpPr>
          <p:pic>
            <p:nvPicPr>
              <p:cNvPr id="37" name="Graphic 23">
                <a:extLst>
                  <a:ext uri="{FF2B5EF4-FFF2-40B4-BE49-F238E27FC236}">
                    <a16:creationId xmlns:a16="http://schemas.microsoft.com/office/drawing/2014/main" id="{780C44B0-24CB-0E46-8E63-78BE71121DD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xmlns="" r:embed="rId10"/>
                  </a:ext>
                </a:extLst>
              </a:blip>
              <a:srcRect/>
              <a:stretch/>
            </p:blipFill>
            <p:spPr bwMode="auto">
              <a:xfrm>
                <a:off x="7534275" y="1182688"/>
                <a:ext cx="762000" cy="762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8" name="TextBox 12">
                <a:extLst>
                  <a:ext uri="{FF2B5EF4-FFF2-40B4-BE49-F238E27FC236}">
                    <a16:creationId xmlns:a16="http://schemas.microsoft.com/office/drawing/2014/main" id="{F3466FCE-F293-BA43-8AA3-223118ECE0C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310360" y="1930201"/>
                <a:ext cx="1209829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200" dirty="0">
                    <a:latin typeface="+mn-ea"/>
                    <a:cs typeface="Arial" panose="020B0604020202020204" pitchFamily="34" charset="0"/>
                  </a:rPr>
                  <a:t>Amazon </a:t>
                </a:r>
                <a:r>
                  <a:rPr lang="en-US" altLang="en-US" sz="1200" dirty="0" err="1">
                    <a:latin typeface="+mn-ea"/>
                    <a:cs typeface="Arial" panose="020B0604020202020204" pitchFamily="34" charset="0"/>
                  </a:rPr>
                  <a:t>DynamoDB</a:t>
                </a:r>
                <a:endParaRPr lang="en-US" altLang="en-US" sz="1200" dirty="0">
                  <a:latin typeface="+mn-ea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1" name="グループ化 30"/>
            <p:cNvGrpSpPr/>
            <p:nvPr/>
          </p:nvGrpSpPr>
          <p:grpSpPr>
            <a:xfrm>
              <a:off x="1503478" y="4364374"/>
              <a:ext cx="1029155" cy="1038999"/>
              <a:chOff x="2123668" y="878199"/>
              <a:chExt cx="1029155" cy="1038999"/>
            </a:xfrm>
          </p:grpSpPr>
          <p:pic>
            <p:nvPicPr>
              <p:cNvPr id="35" name="Graphic 8">
                <a:extLst>
                  <a:ext uri="{FF2B5EF4-FFF2-40B4-BE49-F238E27FC236}">
                    <a16:creationId xmlns:a16="http://schemas.microsoft.com/office/drawing/2014/main" id="{0D4A9B47-8231-EF4D-B9AB-A3D9E4B8135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="" xmlns:asvg="http://schemas.microsoft.com/office/drawing/2016/SVG/main" r:embed="rId12"/>
                  </a:ext>
                </a:extLst>
              </a:blip>
              <a:srcRect/>
              <a:stretch/>
            </p:blipFill>
            <p:spPr bwMode="auto">
              <a:xfrm>
                <a:off x="2257246" y="878199"/>
                <a:ext cx="762000" cy="762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6" name="TextBox 9">
                <a:extLst>
                  <a:ext uri="{FF2B5EF4-FFF2-40B4-BE49-F238E27FC236}">
                    <a16:creationId xmlns:a16="http://schemas.microsoft.com/office/drawing/2014/main" id="{5B6C5DC4-5A01-E14D-BEE5-909FCF8B05F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23668" y="1640199"/>
                <a:ext cx="102915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200" dirty="0" smtClean="0">
                    <a:latin typeface="+mn-ea"/>
                    <a:cs typeface="Arial" panose="020B0604020202020204" pitchFamily="34" charset="0"/>
                  </a:rPr>
                  <a:t>Amazon S3</a:t>
                </a:r>
                <a:endParaRPr lang="en-US" altLang="en-US" sz="1200" dirty="0">
                  <a:latin typeface="+mn-ea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2" name="グループ化 31"/>
            <p:cNvGrpSpPr/>
            <p:nvPr/>
          </p:nvGrpSpPr>
          <p:grpSpPr>
            <a:xfrm>
              <a:off x="2982078" y="4364374"/>
              <a:ext cx="1248040" cy="1217731"/>
              <a:chOff x="5002080" y="1174750"/>
              <a:chExt cx="1248040" cy="1217731"/>
            </a:xfrm>
          </p:grpSpPr>
          <p:pic>
            <p:nvPicPr>
              <p:cNvPr id="33" name="Graphic 19">
                <a:extLst>
                  <a:ext uri="{FF2B5EF4-FFF2-40B4-BE49-F238E27FC236}">
                    <a16:creationId xmlns:a16="http://schemas.microsoft.com/office/drawing/2014/main" id="{820E96C4-59EB-2648-98B1-156ACC2C903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96DAC541-7B7A-43D3-8B79-37D633B846F1}">
                    <asvg:svgBlip xmlns="" xmlns:asvg="http://schemas.microsoft.com/office/drawing/2016/SVG/main" r:embed="rId14"/>
                  </a:ext>
                </a:extLst>
              </a:blip>
              <a:srcRect/>
              <a:stretch/>
            </p:blipFill>
            <p:spPr bwMode="auto">
              <a:xfrm>
                <a:off x="5245100" y="1174750"/>
                <a:ext cx="762000" cy="762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4" name="TextBox 11">
                <a:extLst>
                  <a:ext uri="{FF2B5EF4-FFF2-40B4-BE49-F238E27FC236}">
                    <a16:creationId xmlns:a16="http://schemas.microsoft.com/office/drawing/2014/main" id="{C9BB1F7E-248D-424E-8B74-0C0C9C2B1E0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02080" y="1930816"/>
                <a:ext cx="124804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200" dirty="0">
                    <a:latin typeface="+mn-ea"/>
                    <a:cs typeface="Arial" panose="020B0604020202020204" pitchFamily="34" charset="0"/>
                  </a:rPr>
                  <a:t>Amazon </a:t>
                </a:r>
                <a:r>
                  <a:rPr lang="en-US" altLang="en-US" sz="1200" dirty="0" err="1">
                    <a:latin typeface="+mn-ea"/>
                    <a:cs typeface="Arial" panose="020B0604020202020204" pitchFamily="34" charset="0"/>
                  </a:rPr>
                  <a:t>EventBridge</a:t>
                </a:r>
                <a:endParaRPr lang="en-US" altLang="en-US" sz="1200" dirty="0">
                  <a:latin typeface="+mn-ea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43" name="右矢印 42"/>
          <p:cNvSpPr/>
          <p:nvPr/>
        </p:nvSpPr>
        <p:spPr>
          <a:xfrm>
            <a:off x="5356369" y="3478994"/>
            <a:ext cx="1130123" cy="600204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dirty="0" err="1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5462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5E4BC9-CEF3-D6E9-091B-25CAF0EC5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012F9B4-D4EF-9887-5950-A62CDEF3A7A3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371474" y="1038386"/>
            <a:ext cx="11448000" cy="5196814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ja-JP" altLang="en-US" sz="2800" dirty="0"/>
              <a:t>インターンシップを通じて</a:t>
            </a:r>
            <a:endParaRPr lang="en-US" altLang="ja-JP" sz="2800" dirty="0"/>
          </a:p>
          <a:p>
            <a:pPr marL="342900" indent="-342900">
              <a:buFont typeface="+mj-lt"/>
              <a:buAutoNum type="arabicPeriod"/>
            </a:pPr>
            <a:r>
              <a:rPr lang="ja-JP" altLang="en-US" sz="2800" dirty="0"/>
              <a:t>要求</a:t>
            </a:r>
            <a:r>
              <a:rPr lang="ja-JP" altLang="en-US" sz="2800" dirty="0" smtClean="0"/>
              <a:t>と</a:t>
            </a:r>
            <a:r>
              <a:rPr lang="ja-JP" altLang="en-US" sz="2800" dirty="0"/>
              <a:t>システム</a:t>
            </a:r>
            <a:endParaRPr lang="en-US" altLang="ja-JP" sz="2800" dirty="0"/>
          </a:p>
          <a:p>
            <a:pPr marL="342900" indent="-342900">
              <a:buFont typeface="+mj-lt"/>
              <a:buAutoNum type="arabicPeriod"/>
            </a:pPr>
            <a:r>
              <a:rPr lang="ja-JP" altLang="en-US" sz="2800" dirty="0"/>
              <a:t>スケジュール管理機能の構築</a:t>
            </a:r>
            <a:endParaRPr lang="en-US" altLang="ja-JP" sz="2800" dirty="0"/>
          </a:p>
          <a:p>
            <a:pPr marL="342900" indent="-342900">
              <a:buFont typeface="+mj-lt"/>
              <a:buAutoNum type="arabicPeriod"/>
            </a:pPr>
            <a:r>
              <a:rPr lang="en-US" altLang="ja-JP" sz="2800" dirty="0"/>
              <a:t>CSV</a:t>
            </a:r>
            <a:r>
              <a:rPr lang="ja-JP" altLang="en-US" sz="2800" dirty="0"/>
              <a:t>と</a:t>
            </a:r>
            <a:r>
              <a:rPr lang="en-US" altLang="ja-JP" sz="2800" dirty="0" err="1"/>
              <a:t>DynamoDB</a:t>
            </a:r>
            <a:r>
              <a:rPr lang="ja-JP" altLang="en-US" sz="2800" dirty="0"/>
              <a:t>の同期</a:t>
            </a:r>
            <a:endParaRPr lang="en-US" altLang="ja-JP" sz="2800" dirty="0"/>
          </a:p>
          <a:p>
            <a:pPr marL="342900" indent="-342900">
              <a:buFont typeface="+mj-lt"/>
              <a:buAutoNum type="arabicPeriod"/>
            </a:pPr>
            <a:r>
              <a:rPr lang="en-US" altLang="ja-JP" sz="2800" dirty="0"/>
              <a:t>YAML</a:t>
            </a:r>
            <a:r>
              <a:rPr lang="ja-JP" altLang="en-US" sz="2800" dirty="0"/>
              <a:t>テンプレートとスタックの展開</a:t>
            </a:r>
            <a:endParaRPr lang="en-US" altLang="ja-JP" sz="2800" dirty="0"/>
          </a:p>
          <a:p>
            <a:pPr marL="342900" indent="-342900">
              <a:buFont typeface="+mj-lt"/>
              <a:buAutoNum type="arabicPeriod"/>
            </a:pPr>
            <a:r>
              <a:rPr lang="ja-JP" altLang="en-US" sz="2800" dirty="0" smtClean="0"/>
              <a:t>振り返り</a:t>
            </a:r>
            <a:endParaRPr kumimoji="1" lang="en-US" altLang="ja-JP" sz="2800" dirty="0" smtClean="0"/>
          </a:p>
          <a:p>
            <a:pPr marL="342900" indent="-342900">
              <a:buFont typeface="+mj-lt"/>
              <a:buAutoNum type="arabicPeriod"/>
            </a:pPr>
            <a:endParaRPr lang="en-US" altLang="ja-JP" sz="2800" dirty="0"/>
          </a:p>
          <a:p>
            <a:pPr marL="342900" indent="-342900">
              <a:buFont typeface="+mj-lt"/>
              <a:buAutoNum type="arabicPeriod"/>
            </a:pPr>
            <a:endParaRPr lang="en-US" altLang="ja-JP" sz="2800" dirty="0" smtClean="0"/>
          </a:p>
          <a:p>
            <a:pPr marL="342900" indent="-342900">
              <a:buFont typeface="+mj-lt"/>
              <a:buAutoNum type="arabicPeriod"/>
            </a:pP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706947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5E4BC9-CEF3-D6E9-091B-25CAF0EC5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DynamoDB</a:t>
            </a:r>
            <a:r>
              <a:rPr kumimoji="1" lang="ja-JP" altLang="en-US" dirty="0" smtClean="0"/>
              <a:t>テーブルの</a:t>
            </a:r>
            <a:r>
              <a:rPr kumimoji="1" lang="en-US" altLang="ja-JP" dirty="0" smtClean="0"/>
              <a:t>YAML</a:t>
            </a:r>
            <a:r>
              <a:rPr kumimoji="1" lang="ja-JP" altLang="en-US" dirty="0" smtClean="0"/>
              <a:t>テンプレート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9" y="999689"/>
            <a:ext cx="7157161" cy="5143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2896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06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ja-JP" altLang="en-US" dirty="0"/>
              <a:t>振り返り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65789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5E4BC9-CEF3-D6E9-091B-25CAF0EC5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800" y="320513"/>
            <a:ext cx="11448000" cy="396000"/>
          </a:xfrm>
        </p:spPr>
        <p:txBody>
          <a:bodyPr/>
          <a:lstStyle/>
          <a:p>
            <a:r>
              <a:rPr lang="ja-JP" altLang="en-US" dirty="0" smtClean="0"/>
              <a:t>振り返り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70800" y="1291300"/>
            <a:ext cx="5364867" cy="20834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lIns="72000" tIns="72000" rIns="0" bIns="72000" rtlCol="0">
            <a:noAutofit/>
          </a:bodyPr>
          <a:lstStyle/>
          <a:p>
            <a:pPr defTabSz="288000"/>
            <a:r>
              <a:rPr lang="ja-JP" altLang="en-US" b="1" dirty="0">
                <a:latin typeface="+mn-ea"/>
              </a:rPr>
              <a:t>できたこと</a:t>
            </a:r>
            <a:endParaRPr lang="en-US" altLang="ja-JP" b="1" dirty="0">
              <a:latin typeface="+mn-ea"/>
            </a:endParaRPr>
          </a:p>
          <a:p>
            <a:pPr marL="285750" indent="-285750" defTabSz="288000">
              <a:buFont typeface="Arial" panose="020B0604020202020204" pitchFamily="34" charset="0"/>
              <a:buChar char="•"/>
            </a:pPr>
            <a:r>
              <a:rPr lang="en-US" altLang="ja-JP" dirty="0">
                <a:latin typeface="+mn-ea"/>
              </a:rPr>
              <a:t>Amazon</a:t>
            </a:r>
            <a:r>
              <a:rPr lang="ja-JP" altLang="en-US" dirty="0">
                <a:latin typeface="+mn-ea"/>
              </a:rPr>
              <a:t> </a:t>
            </a:r>
            <a:r>
              <a:rPr lang="en-US" altLang="ja-JP" dirty="0">
                <a:latin typeface="+mn-ea"/>
              </a:rPr>
              <a:t>Connect</a:t>
            </a:r>
            <a:r>
              <a:rPr lang="ja-JP" altLang="en-US" dirty="0">
                <a:latin typeface="+mn-ea"/>
              </a:rPr>
              <a:t>の基本的機能の実装</a:t>
            </a:r>
            <a:endParaRPr lang="en-US" altLang="ja-JP" dirty="0">
              <a:latin typeface="+mn-ea"/>
            </a:endParaRPr>
          </a:p>
          <a:p>
            <a:pPr marL="285750" indent="-285750" defTabSz="288000">
              <a:buFont typeface="Arial" panose="020B0604020202020204" pitchFamily="34" charset="0"/>
              <a:buChar char="•"/>
            </a:pPr>
            <a:r>
              <a:rPr lang="en-US" altLang="ja-JP" dirty="0">
                <a:latin typeface="+mn-ea"/>
              </a:rPr>
              <a:t>Lambda</a:t>
            </a:r>
            <a:r>
              <a:rPr lang="ja-JP" altLang="en-US" dirty="0">
                <a:latin typeface="+mn-ea"/>
              </a:rPr>
              <a:t>を用いた独自の機能の開発</a:t>
            </a:r>
            <a:endParaRPr lang="en-US" altLang="ja-JP" dirty="0">
              <a:latin typeface="+mn-ea"/>
            </a:endParaRPr>
          </a:p>
          <a:p>
            <a:pPr marL="285750" indent="-285750" defTabSz="288000">
              <a:buFont typeface="Arial" panose="020B0604020202020204" pitchFamily="34" charset="0"/>
              <a:buChar char="•"/>
            </a:pPr>
            <a:r>
              <a:rPr lang="en-US" altLang="ja-JP" dirty="0" err="1">
                <a:latin typeface="+mn-ea"/>
              </a:rPr>
              <a:t>DynamoDB</a:t>
            </a:r>
            <a:r>
              <a:rPr lang="ja-JP" altLang="en-US" dirty="0">
                <a:latin typeface="+mn-ea"/>
              </a:rPr>
              <a:t>の効果的なテーブル設計</a:t>
            </a:r>
            <a:endParaRPr lang="en-US" altLang="ja-JP" dirty="0">
              <a:latin typeface="+mn-ea"/>
            </a:endParaRPr>
          </a:p>
          <a:p>
            <a:pPr marL="285750" indent="-285750" defTabSz="288000">
              <a:buFont typeface="Arial" panose="020B0604020202020204" pitchFamily="34" charset="0"/>
              <a:buChar char="•"/>
            </a:pPr>
            <a:r>
              <a:rPr lang="en-US" altLang="ja-JP" dirty="0">
                <a:latin typeface="+mn-ea"/>
              </a:rPr>
              <a:t>AWS</a:t>
            </a:r>
            <a:r>
              <a:rPr lang="ja-JP" altLang="en-US" dirty="0">
                <a:latin typeface="+mn-ea"/>
              </a:rPr>
              <a:t>サービスを利用した一連の機能開発</a:t>
            </a:r>
            <a:endParaRPr lang="en-US" altLang="ja-JP" dirty="0">
              <a:latin typeface="+mn-ea"/>
            </a:endParaRPr>
          </a:p>
          <a:p>
            <a:pPr defTabSz="288000"/>
            <a:r>
              <a:rPr lang="ja-JP" altLang="en-US" b="1" dirty="0">
                <a:latin typeface="+mn-ea"/>
              </a:rPr>
              <a:t>得られたこと</a:t>
            </a:r>
            <a:endParaRPr lang="en-US" altLang="ja-JP" dirty="0">
              <a:latin typeface="+mn-ea"/>
            </a:endParaRPr>
          </a:p>
          <a:p>
            <a:pPr marL="285750" indent="-285750" defTabSz="288000">
              <a:buFont typeface="Arial" panose="020B0604020202020204" pitchFamily="34" charset="0"/>
              <a:buChar char="•"/>
            </a:pPr>
            <a:r>
              <a:rPr lang="en-US" altLang="ja-JP" dirty="0" err="1">
                <a:latin typeface="+mn-ea"/>
              </a:rPr>
              <a:t>CloudFormation</a:t>
            </a:r>
            <a:r>
              <a:rPr lang="ja-JP" altLang="en-US" dirty="0">
                <a:latin typeface="+mn-ea"/>
              </a:rPr>
              <a:t>を使った容易な環境</a:t>
            </a:r>
            <a:r>
              <a:rPr lang="ja-JP" altLang="en-US" dirty="0" smtClean="0">
                <a:latin typeface="+mn-ea"/>
              </a:rPr>
              <a:t>展開</a:t>
            </a:r>
            <a:endParaRPr lang="en-US" altLang="ja-JP" dirty="0">
              <a:latin typeface="+mn-ea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70800" y="3783956"/>
            <a:ext cx="5364867" cy="196190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lIns="72000" tIns="72000" rIns="0" bIns="72000" rtlCol="0">
            <a:noAutofit/>
          </a:bodyPr>
          <a:lstStyle/>
          <a:p>
            <a:pPr defTabSz="288000"/>
            <a:r>
              <a:rPr lang="ja-JP" altLang="en-US" b="1" dirty="0">
                <a:latin typeface="+mn-ea"/>
              </a:rPr>
              <a:t>できなかったこと</a:t>
            </a:r>
            <a:endParaRPr lang="en-US" altLang="ja-JP" b="1" dirty="0">
              <a:latin typeface="+mn-ea"/>
            </a:endParaRPr>
          </a:p>
          <a:p>
            <a:pPr marL="285750" indent="-285750" defTabSz="288000">
              <a:buFont typeface="Arial" panose="020B0604020202020204" pitchFamily="34" charset="0"/>
              <a:buChar char="•"/>
            </a:pPr>
            <a:r>
              <a:rPr lang="ja-JP" altLang="en-US" dirty="0">
                <a:latin typeface="+mn-ea"/>
              </a:rPr>
              <a:t>システムの利用者目線に立った機能開発</a:t>
            </a:r>
            <a:endParaRPr lang="en-US" altLang="ja-JP" dirty="0">
              <a:latin typeface="+mn-ea"/>
            </a:endParaRPr>
          </a:p>
          <a:p>
            <a:pPr defTabSz="288000"/>
            <a:r>
              <a:rPr lang="ja-JP" altLang="en-US" b="1" dirty="0">
                <a:latin typeface="+mn-ea"/>
              </a:rPr>
              <a:t>気付いたこと</a:t>
            </a:r>
            <a:endParaRPr lang="en-US" altLang="ja-JP" dirty="0">
              <a:latin typeface="+mn-ea"/>
            </a:endParaRPr>
          </a:p>
          <a:p>
            <a:pPr marL="285750" indent="-285750" defTabSz="288000">
              <a:buFont typeface="Arial" panose="020B0604020202020204" pitchFamily="34" charset="0"/>
              <a:buChar char="•"/>
            </a:pPr>
            <a:r>
              <a:rPr lang="ja-JP" altLang="en-US" dirty="0">
                <a:latin typeface="+mn-ea"/>
              </a:rPr>
              <a:t>単体テストの重要性</a:t>
            </a:r>
            <a:endParaRPr lang="en-US" altLang="ja-JP" dirty="0">
              <a:latin typeface="+mn-ea"/>
            </a:endParaRPr>
          </a:p>
          <a:p>
            <a:pPr marL="285750" indent="-285750" defTabSz="288000">
              <a:buFont typeface="Arial" panose="020B0604020202020204" pitchFamily="34" charset="0"/>
              <a:buChar char="•"/>
            </a:pPr>
            <a:r>
              <a:rPr lang="en-US" altLang="ja-JP" dirty="0">
                <a:latin typeface="+mn-ea"/>
              </a:rPr>
              <a:t>Lambda</a:t>
            </a:r>
            <a:r>
              <a:rPr lang="ja-JP" altLang="en-US" dirty="0">
                <a:latin typeface="+mn-ea"/>
              </a:rPr>
              <a:t>の利便性</a:t>
            </a:r>
            <a:endParaRPr lang="en-US" altLang="ja-JP" dirty="0">
              <a:latin typeface="+mn-ea"/>
            </a:endParaRPr>
          </a:p>
          <a:p>
            <a:pPr marL="285750" indent="-285750" defTabSz="288000">
              <a:buFont typeface="Arial" panose="020B0604020202020204" pitchFamily="34" charset="0"/>
              <a:buChar char="•"/>
            </a:pPr>
            <a:r>
              <a:rPr lang="en-US" altLang="ja-JP" dirty="0"/>
              <a:t>Infrastructure as Code</a:t>
            </a:r>
            <a:r>
              <a:rPr lang="ja-JP" altLang="en-US" dirty="0"/>
              <a:t>の有効性</a:t>
            </a:r>
            <a:endParaRPr lang="en-US" altLang="ja-JP" dirty="0">
              <a:latin typeface="+mn-ea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453933" y="1285329"/>
            <a:ext cx="5364867" cy="20834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lIns="72000" tIns="72000" rIns="0" bIns="72000" rtlCol="0">
            <a:noAutofit/>
          </a:bodyPr>
          <a:lstStyle/>
          <a:p>
            <a:pPr defTabSz="288000"/>
            <a:r>
              <a:rPr lang="ja-JP" altLang="en-US" b="1" dirty="0">
                <a:latin typeface="+mn-ea"/>
              </a:rPr>
              <a:t>今後も継続</a:t>
            </a:r>
            <a:r>
              <a:rPr lang="ja-JP" altLang="en-US" b="1" dirty="0" smtClean="0">
                <a:latin typeface="+mn-ea"/>
              </a:rPr>
              <a:t>していきたいこと</a:t>
            </a:r>
            <a:r>
              <a:rPr lang="en-US" altLang="ja-JP" b="1" dirty="0" smtClean="0">
                <a:latin typeface="+mn-ea"/>
              </a:rPr>
              <a:t/>
            </a:r>
            <a:br>
              <a:rPr lang="en-US" altLang="ja-JP" b="1" dirty="0" smtClean="0">
                <a:latin typeface="+mn-ea"/>
              </a:rPr>
            </a:br>
            <a:endParaRPr lang="en-US" altLang="ja-JP" b="1" dirty="0" smtClean="0">
              <a:latin typeface="+mn-ea"/>
            </a:endParaRPr>
          </a:p>
          <a:p>
            <a:pPr marL="285750" indent="-285750" defTabSz="288000">
              <a:buFont typeface="Arial" panose="020B0604020202020204" pitchFamily="34" charset="0"/>
              <a:buChar char="•"/>
            </a:pPr>
            <a:r>
              <a:rPr lang="ja-JP" altLang="en-US" b="1" dirty="0">
                <a:latin typeface="+mn-ea"/>
              </a:rPr>
              <a:t>未知</a:t>
            </a:r>
            <a:r>
              <a:rPr lang="ja-JP" altLang="en-US" b="1" dirty="0" smtClean="0">
                <a:latin typeface="+mn-ea"/>
              </a:rPr>
              <a:t>の領域への挑戦</a:t>
            </a:r>
            <a:endParaRPr lang="en-US" altLang="ja-JP" b="1" dirty="0" smtClean="0">
              <a:latin typeface="+mn-ea"/>
            </a:endParaRPr>
          </a:p>
          <a:p>
            <a:pPr marL="285750" indent="-285750" defTabSz="288000">
              <a:buFont typeface="Arial" panose="020B0604020202020204" pitchFamily="34" charset="0"/>
              <a:buChar char="•"/>
            </a:pPr>
            <a:r>
              <a:rPr lang="ja-JP" altLang="en-US" b="1" dirty="0" smtClean="0">
                <a:latin typeface="+mn-ea"/>
              </a:rPr>
              <a:t>システムの全体像を見渡すこと</a:t>
            </a:r>
            <a:r>
              <a:rPr lang="en-US" altLang="ja-JP" b="1" dirty="0" smtClean="0">
                <a:latin typeface="+mn-ea"/>
              </a:rPr>
              <a:t/>
            </a:r>
            <a:br>
              <a:rPr lang="en-US" altLang="ja-JP" b="1" dirty="0" smtClean="0">
                <a:latin typeface="+mn-ea"/>
              </a:rPr>
            </a:br>
            <a:r>
              <a:rPr lang="ja-JP" altLang="en-US" b="1" dirty="0" smtClean="0">
                <a:latin typeface="+mn-ea"/>
              </a:rPr>
              <a:t>　</a:t>
            </a:r>
            <a:endParaRPr lang="en-US" altLang="ja-JP" b="1" dirty="0" smtClean="0">
              <a:latin typeface="+mn-ea"/>
            </a:endParaRPr>
          </a:p>
          <a:p>
            <a:pPr marL="285750" indent="-285750" defTabSz="288000">
              <a:buFont typeface="Arial" panose="020B0604020202020204" pitchFamily="34" charset="0"/>
              <a:buChar char="•"/>
            </a:pPr>
            <a:endParaRPr lang="ja-JP" altLang="en-US" dirty="0">
              <a:latin typeface="+mn-ea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453933" y="3783956"/>
            <a:ext cx="5364867" cy="196190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lIns="72000" tIns="72000" rIns="0" bIns="72000" rtlCol="0">
            <a:noAutofit/>
          </a:bodyPr>
          <a:lstStyle/>
          <a:p>
            <a:pPr defTabSz="288000"/>
            <a:r>
              <a:rPr lang="ja-JP" altLang="en-US" b="1" dirty="0">
                <a:latin typeface="+mn-ea"/>
              </a:rPr>
              <a:t>今後取り組んでいきたい</a:t>
            </a:r>
            <a:r>
              <a:rPr lang="ja-JP" altLang="en-US" b="1" dirty="0" smtClean="0">
                <a:latin typeface="+mn-ea"/>
              </a:rPr>
              <a:t>こと</a:t>
            </a:r>
            <a:r>
              <a:rPr lang="en-US" altLang="ja-JP" b="1" dirty="0" smtClean="0">
                <a:latin typeface="+mn-ea"/>
              </a:rPr>
              <a:t/>
            </a:r>
            <a:br>
              <a:rPr lang="en-US" altLang="ja-JP" b="1" dirty="0" smtClean="0">
                <a:latin typeface="+mn-ea"/>
              </a:rPr>
            </a:br>
            <a:endParaRPr lang="en-US" altLang="ja-JP" b="1" dirty="0" smtClean="0">
              <a:latin typeface="+mn-ea"/>
            </a:endParaRPr>
          </a:p>
          <a:p>
            <a:pPr marL="285750" indent="-285750" defTabSz="288000">
              <a:buFont typeface="Arial" panose="020B0604020202020204" pitchFamily="34" charset="0"/>
              <a:buChar char="•"/>
            </a:pPr>
            <a:r>
              <a:rPr lang="ja-JP" altLang="en-US" b="1" dirty="0" smtClean="0">
                <a:latin typeface="+mn-ea"/>
              </a:rPr>
              <a:t>素早く</a:t>
            </a:r>
            <a:r>
              <a:rPr lang="en-US" altLang="ja-JP" b="1" dirty="0" smtClean="0">
                <a:latin typeface="+mn-ea"/>
              </a:rPr>
              <a:t>PDCA</a:t>
            </a:r>
            <a:r>
              <a:rPr lang="ja-JP" altLang="en-US" b="1" dirty="0" smtClean="0">
                <a:latin typeface="+mn-ea"/>
              </a:rPr>
              <a:t>サイクルを回すこと</a:t>
            </a:r>
            <a:endParaRPr lang="en-US" altLang="ja-JP" b="1" dirty="0" smtClean="0">
              <a:latin typeface="+mn-ea"/>
            </a:endParaRPr>
          </a:p>
          <a:p>
            <a:pPr marL="285750" indent="-285750" defTabSz="288000">
              <a:buFont typeface="Arial" panose="020B0604020202020204" pitchFamily="34" charset="0"/>
              <a:buChar char="•"/>
            </a:pPr>
            <a:r>
              <a:rPr lang="ja-JP" altLang="en-US" b="1" dirty="0" smtClean="0">
                <a:latin typeface="+mn-ea"/>
              </a:rPr>
              <a:t>プログラミング及びシステム開発への深い理解</a:t>
            </a:r>
            <a:endParaRPr lang="en-US" altLang="ja-JP" b="1" dirty="0" smtClean="0">
              <a:latin typeface="+mn-ea"/>
            </a:endParaRPr>
          </a:p>
          <a:p>
            <a:pPr marL="285750" indent="-285750" defTabSz="288000">
              <a:buFont typeface="Arial" panose="020B0604020202020204" pitchFamily="34" charset="0"/>
              <a:buChar char="•"/>
            </a:pPr>
            <a:endParaRPr lang="ja-JP" altLang="en-US" b="1" dirty="0">
              <a:latin typeface="+mn-ea"/>
            </a:endParaRPr>
          </a:p>
        </p:txBody>
      </p:sp>
      <p:sp>
        <p:nvSpPr>
          <p:cNvPr id="3" name="右矢印 2"/>
          <p:cNvSpPr/>
          <p:nvPr/>
        </p:nvSpPr>
        <p:spPr>
          <a:xfrm>
            <a:off x="5139483" y="2004408"/>
            <a:ext cx="1314450" cy="657225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dirty="0" err="1" smtClean="0">
              <a:solidFill>
                <a:schemeClr val="tx1"/>
              </a:solidFill>
            </a:endParaRPr>
          </a:p>
        </p:txBody>
      </p:sp>
      <p:sp>
        <p:nvSpPr>
          <p:cNvPr id="9" name="右矢印 8"/>
          <p:cNvSpPr/>
          <p:nvPr/>
        </p:nvSpPr>
        <p:spPr>
          <a:xfrm>
            <a:off x="5139483" y="4436297"/>
            <a:ext cx="1314450" cy="657225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dirty="0" err="1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30933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2908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01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ja-JP" altLang="en-US" dirty="0"/>
              <a:t>インターンシップを通じて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194167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5E4BC9-CEF3-D6E9-091B-25CAF0EC5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インターンシップを</a:t>
            </a:r>
            <a:r>
              <a:rPr lang="ja-JP" altLang="en-US" dirty="0" smtClean="0"/>
              <a:t>通じて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70800" y="1291300"/>
            <a:ext cx="5364867" cy="20834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lIns="72000" tIns="72000" rIns="0" bIns="72000" rtlCol="0">
            <a:noAutofit/>
          </a:bodyPr>
          <a:lstStyle/>
          <a:p>
            <a:pPr algn="l" defTabSz="288000"/>
            <a:r>
              <a:rPr kumimoji="1" lang="ja-JP" altLang="en-US" b="1" dirty="0" smtClean="0">
                <a:latin typeface="+mn-ea"/>
              </a:rPr>
              <a:t>できたこと</a:t>
            </a:r>
            <a:endParaRPr kumimoji="1" lang="en-US" altLang="ja-JP" b="1" dirty="0" smtClean="0">
              <a:latin typeface="+mn-ea"/>
            </a:endParaRPr>
          </a:p>
          <a:p>
            <a:pPr marL="285750" indent="-285750" algn="l" defTabSz="288000">
              <a:buFont typeface="Arial" panose="020B0604020202020204" pitchFamily="34" charset="0"/>
              <a:buChar char="•"/>
            </a:pPr>
            <a:r>
              <a:rPr lang="en-US" altLang="ja-JP" dirty="0" smtClean="0">
                <a:latin typeface="+mn-ea"/>
              </a:rPr>
              <a:t>Amazon</a:t>
            </a:r>
            <a:r>
              <a:rPr lang="ja-JP" altLang="en-US" dirty="0" smtClean="0">
                <a:latin typeface="+mn-ea"/>
              </a:rPr>
              <a:t> </a:t>
            </a:r>
            <a:r>
              <a:rPr lang="en-US" altLang="ja-JP" dirty="0" smtClean="0">
                <a:latin typeface="+mn-ea"/>
              </a:rPr>
              <a:t>Connect</a:t>
            </a:r>
            <a:r>
              <a:rPr lang="ja-JP" altLang="en-US" dirty="0" smtClean="0">
                <a:latin typeface="+mn-ea"/>
              </a:rPr>
              <a:t>の基本的機能の実装</a:t>
            </a:r>
            <a:endParaRPr lang="en-US" altLang="ja-JP" dirty="0" smtClean="0">
              <a:latin typeface="+mn-ea"/>
            </a:endParaRPr>
          </a:p>
          <a:p>
            <a:pPr marL="285750" indent="-285750" algn="l" defTabSz="288000">
              <a:buFont typeface="Arial" panose="020B0604020202020204" pitchFamily="34" charset="0"/>
              <a:buChar char="•"/>
            </a:pPr>
            <a:r>
              <a:rPr kumimoji="1" lang="en-US" altLang="ja-JP" dirty="0" smtClean="0">
                <a:latin typeface="+mn-ea"/>
              </a:rPr>
              <a:t>Lambda</a:t>
            </a:r>
            <a:r>
              <a:rPr kumimoji="1" lang="ja-JP" altLang="en-US" dirty="0" smtClean="0">
                <a:latin typeface="+mn-ea"/>
              </a:rPr>
              <a:t>を用いた独自の機能の開発</a:t>
            </a:r>
            <a:endParaRPr kumimoji="1" lang="en-US" altLang="ja-JP" dirty="0" smtClean="0">
              <a:latin typeface="+mn-ea"/>
            </a:endParaRPr>
          </a:p>
          <a:p>
            <a:pPr marL="285750" indent="-285750" algn="l" defTabSz="288000">
              <a:buFont typeface="Arial" panose="020B0604020202020204" pitchFamily="34" charset="0"/>
              <a:buChar char="•"/>
            </a:pPr>
            <a:r>
              <a:rPr lang="en-US" altLang="ja-JP" dirty="0" err="1" smtClean="0">
                <a:latin typeface="+mn-ea"/>
              </a:rPr>
              <a:t>DynamoDB</a:t>
            </a:r>
            <a:r>
              <a:rPr lang="ja-JP" altLang="en-US" dirty="0" smtClean="0">
                <a:latin typeface="+mn-ea"/>
              </a:rPr>
              <a:t>の効果的なテーブル設計</a:t>
            </a:r>
            <a:endParaRPr lang="en-US" altLang="ja-JP" dirty="0" smtClean="0">
              <a:latin typeface="+mn-ea"/>
            </a:endParaRPr>
          </a:p>
          <a:p>
            <a:pPr marL="285750" indent="-285750" algn="l" defTabSz="288000">
              <a:buFont typeface="Arial" panose="020B0604020202020204" pitchFamily="34" charset="0"/>
              <a:buChar char="•"/>
            </a:pPr>
            <a:r>
              <a:rPr lang="en-US" altLang="ja-JP" dirty="0" smtClean="0">
                <a:latin typeface="+mn-ea"/>
              </a:rPr>
              <a:t>AWS</a:t>
            </a:r>
            <a:r>
              <a:rPr lang="ja-JP" altLang="en-US" dirty="0" smtClean="0">
                <a:latin typeface="+mn-ea"/>
              </a:rPr>
              <a:t>サービスを利用した一連の機能開発</a:t>
            </a:r>
            <a:endParaRPr lang="en-US" altLang="ja-JP" dirty="0" smtClean="0">
              <a:latin typeface="+mn-ea"/>
            </a:endParaRPr>
          </a:p>
          <a:p>
            <a:pPr defTabSz="288000"/>
            <a:r>
              <a:rPr lang="ja-JP" altLang="en-US" b="1" dirty="0">
                <a:latin typeface="+mn-ea"/>
              </a:rPr>
              <a:t>得られた</a:t>
            </a:r>
            <a:r>
              <a:rPr lang="ja-JP" altLang="en-US" b="1" dirty="0" smtClean="0">
                <a:latin typeface="+mn-ea"/>
              </a:rPr>
              <a:t>こと</a:t>
            </a:r>
            <a:endParaRPr lang="en-US" altLang="ja-JP" dirty="0" smtClean="0">
              <a:latin typeface="+mn-ea"/>
            </a:endParaRPr>
          </a:p>
          <a:p>
            <a:pPr marL="285750" indent="-285750" defTabSz="288000">
              <a:buFont typeface="Arial" panose="020B0604020202020204" pitchFamily="34" charset="0"/>
              <a:buChar char="•"/>
            </a:pPr>
            <a:r>
              <a:rPr lang="en-US" altLang="ja-JP" dirty="0" err="1">
                <a:latin typeface="+mn-ea"/>
              </a:rPr>
              <a:t>CloudFormation</a:t>
            </a:r>
            <a:r>
              <a:rPr lang="ja-JP" altLang="en-US" dirty="0">
                <a:latin typeface="+mn-ea"/>
              </a:rPr>
              <a:t>を使った容易な環境</a:t>
            </a:r>
            <a:r>
              <a:rPr lang="ja-JP" altLang="en-US" dirty="0" smtClean="0">
                <a:latin typeface="+mn-ea"/>
              </a:rPr>
              <a:t>展開</a:t>
            </a:r>
            <a:endParaRPr lang="en-US" altLang="ja-JP" dirty="0">
              <a:latin typeface="+mn-ea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70800" y="3783956"/>
            <a:ext cx="5364867" cy="196190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lIns="72000" tIns="72000" rIns="0" bIns="72000" rtlCol="0">
            <a:noAutofit/>
          </a:bodyPr>
          <a:lstStyle/>
          <a:p>
            <a:pPr algn="l" defTabSz="288000"/>
            <a:r>
              <a:rPr lang="ja-JP" altLang="en-US" b="1" dirty="0" smtClean="0">
                <a:latin typeface="+mn-ea"/>
              </a:rPr>
              <a:t>できなかった</a:t>
            </a:r>
            <a:r>
              <a:rPr kumimoji="1" lang="ja-JP" altLang="en-US" b="1" dirty="0" smtClean="0">
                <a:latin typeface="+mn-ea"/>
              </a:rPr>
              <a:t>こと</a:t>
            </a:r>
            <a:endParaRPr kumimoji="1" lang="en-US" altLang="ja-JP" b="1" dirty="0" smtClean="0">
              <a:latin typeface="+mn-ea"/>
            </a:endParaRPr>
          </a:p>
          <a:p>
            <a:pPr marL="285750" indent="-285750" algn="l" defTabSz="288000">
              <a:buFont typeface="Arial" panose="020B0604020202020204" pitchFamily="34" charset="0"/>
              <a:buChar char="•"/>
            </a:pPr>
            <a:r>
              <a:rPr lang="ja-JP" altLang="en-US" dirty="0" smtClean="0">
                <a:latin typeface="+mn-ea"/>
              </a:rPr>
              <a:t>システムの利用者目線に立った機能開発</a:t>
            </a:r>
            <a:endParaRPr lang="en-US" altLang="ja-JP" dirty="0" smtClean="0">
              <a:latin typeface="+mn-ea"/>
            </a:endParaRPr>
          </a:p>
          <a:p>
            <a:pPr defTabSz="288000"/>
            <a:r>
              <a:rPr lang="ja-JP" altLang="en-US" b="1" dirty="0">
                <a:latin typeface="+mn-ea"/>
              </a:rPr>
              <a:t>気付いた</a:t>
            </a:r>
            <a:r>
              <a:rPr lang="ja-JP" altLang="en-US" b="1" dirty="0" smtClean="0">
                <a:latin typeface="+mn-ea"/>
              </a:rPr>
              <a:t>こと</a:t>
            </a:r>
            <a:endParaRPr lang="en-US" altLang="ja-JP" dirty="0" smtClean="0">
              <a:latin typeface="+mn-ea"/>
            </a:endParaRPr>
          </a:p>
          <a:p>
            <a:pPr marL="285750" indent="-285750" algn="l" defTabSz="288000">
              <a:buFont typeface="Arial" panose="020B0604020202020204" pitchFamily="34" charset="0"/>
              <a:buChar char="•"/>
            </a:pPr>
            <a:r>
              <a:rPr lang="ja-JP" altLang="en-US" dirty="0" smtClean="0">
                <a:latin typeface="+mn-ea"/>
              </a:rPr>
              <a:t>単体テストの重要性</a:t>
            </a:r>
            <a:endParaRPr lang="en-US" altLang="ja-JP" dirty="0" smtClean="0">
              <a:latin typeface="+mn-ea"/>
            </a:endParaRPr>
          </a:p>
          <a:p>
            <a:pPr marL="285750" indent="-285750" algn="l" defTabSz="288000">
              <a:buFont typeface="Arial" panose="020B0604020202020204" pitchFamily="34" charset="0"/>
              <a:buChar char="•"/>
            </a:pPr>
            <a:r>
              <a:rPr lang="en-US" altLang="ja-JP" dirty="0" smtClean="0">
                <a:latin typeface="+mn-ea"/>
              </a:rPr>
              <a:t>Lambda</a:t>
            </a:r>
            <a:r>
              <a:rPr lang="ja-JP" altLang="en-US" dirty="0" smtClean="0">
                <a:latin typeface="+mn-ea"/>
              </a:rPr>
              <a:t>の利便性</a:t>
            </a:r>
            <a:endParaRPr lang="en-US" altLang="ja-JP" dirty="0" smtClean="0">
              <a:latin typeface="+mn-ea"/>
            </a:endParaRPr>
          </a:p>
          <a:p>
            <a:pPr marL="285750" indent="-285750" defTabSz="288000">
              <a:buFont typeface="Arial" panose="020B0604020202020204" pitchFamily="34" charset="0"/>
              <a:buChar char="•"/>
            </a:pPr>
            <a:r>
              <a:rPr lang="en-US" altLang="ja-JP" dirty="0"/>
              <a:t>Infrastructure as </a:t>
            </a:r>
            <a:r>
              <a:rPr lang="en-US" altLang="ja-JP" dirty="0" smtClean="0"/>
              <a:t>Code</a:t>
            </a:r>
            <a:r>
              <a:rPr lang="ja-JP" altLang="en-US" dirty="0" smtClean="0"/>
              <a:t>の有効性</a:t>
            </a:r>
            <a:endParaRPr lang="en-US" altLang="ja-JP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10428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02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ja-JP" altLang="en-US" dirty="0" smtClean="0"/>
              <a:t>要求とシステム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79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5E4BC9-CEF3-D6E9-091B-25CAF0EC5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インターン期間の課題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012F9B4-D4EF-9887-5950-A62CDEF3A7A3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371474" y="931802"/>
            <a:ext cx="11229976" cy="890084"/>
          </a:xfrm>
        </p:spPr>
        <p:txBody>
          <a:bodyPr/>
          <a:lstStyle/>
          <a:p>
            <a:r>
              <a:rPr lang="ja-JP" altLang="en-US" sz="2200" dirty="0" smtClean="0"/>
              <a:t>テーマ：</a:t>
            </a:r>
            <a:r>
              <a:rPr lang="en-US" altLang="ja-JP" sz="2200" dirty="0" smtClean="0"/>
              <a:t/>
            </a:r>
            <a:br>
              <a:rPr lang="en-US" altLang="ja-JP" sz="2200" dirty="0" smtClean="0"/>
            </a:br>
            <a:r>
              <a:rPr lang="ja-JP" altLang="en-US" sz="2200" dirty="0" smtClean="0"/>
              <a:t>　顧客からの要望に基づき、要件ヒアリングから開発・テスト・本番展開までの一連の流れを経験する</a:t>
            </a:r>
            <a:endParaRPr lang="en-US" altLang="ja-JP" sz="2200" dirty="0" smtClean="0"/>
          </a:p>
        </p:txBody>
      </p:sp>
      <p:grpSp>
        <p:nvGrpSpPr>
          <p:cNvPr id="75" name="グループ化 74"/>
          <p:cNvGrpSpPr/>
          <p:nvPr/>
        </p:nvGrpSpPr>
        <p:grpSpPr>
          <a:xfrm>
            <a:off x="1232584" y="1991041"/>
            <a:ext cx="3374321" cy="4306730"/>
            <a:chOff x="424864" y="1970184"/>
            <a:chExt cx="3374321" cy="4306730"/>
          </a:xfrm>
        </p:grpSpPr>
        <p:sp>
          <p:nvSpPr>
            <p:cNvPr id="18" name="テキスト ボックス 17"/>
            <p:cNvSpPr txBox="1"/>
            <p:nvPr/>
          </p:nvSpPr>
          <p:spPr>
            <a:xfrm>
              <a:off x="424864" y="1970184"/>
              <a:ext cx="3374321" cy="430673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none" lIns="72000" tIns="72000" rIns="0" bIns="72000" rtlCol="0">
              <a:noAutofit/>
            </a:bodyPr>
            <a:lstStyle/>
            <a:p>
              <a:pPr algn="l" defTabSz="288000"/>
              <a:r>
                <a:rPr kumimoji="1" lang="ja-JP" altLang="en-US" dirty="0" smtClean="0">
                  <a:latin typeface="+mn-ea"/>
                </a:rPr>
                <a:t>顧客要望</a:t>
              </a:r>
              <a:endParaRPr kumimoji="1" lang="ja-JP" altLang="en-US" dirty="0">
                <a:latin typeface="+mn-ea"/>
              </a:endParaRPr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734443" y="2477652"/>
              <a:ext cx="2755162" cy="113029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lIns="72000" tIns="72000" rIns="0" bIns="72000" rtlCol="0">
              <a:spAutoFit/>
            </a:bodyPr>
            <a:lstStyle/>
            <a:p>
              <a:pPr defTabSz="288000"/>
              <a:r>
                <a:rPr lang="en-US" altLang="ja-JP" sz="1600" dirty="0">
                  <a:latin typeface="+mn-ea"/>
                </a:rPr>
                <a:t>Amazon Connect</a:t>
              </a:r>
              <a:r>
                <a:rPr lang="ja-JP" altLang="en-US" sz="1600" dirty="0">
                  <a:latin typeface="+mn-ea"/>
                </a:rPr>
                <a:t>では、</a:t>
              </a:r>
              <a:r>
                <a:rPr lang="ja-JP" altLang="en-US" sz="1600" dirty="0" smtClean="0">
                  <a:latin typeface="+mn-ea"/>
                </a:rPr>
                <a:t>祝日・臨時休業日の設定ができないため柔軟なスケジュール管理をしたい。</a:t>
              </a:r>
              <a:endParaRPr lang="ja-JP" altLang="en-US" sz="1600" dirty="0">
                <a:latin typeface="+mn-ea"/>
              </a:endParaRPr>
            </a:p>
          </p:txBody>
        </p:sp>
        <p:sp>
          <p:nvSpPr>
            <p:cNvPr id="5" name="テキスト ボックス 4"/>
            <p:cNvSpPr txBox="1"/>
            <p:nvPr/>
          </p:nvSpPr>
          <p:spPr>
            <a:xfrm>
              <a:off x="734443" y="3753746"/>
              <a:ext cx="2755162" cy="113029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lIns="72000" tIns="72000" rIns="0" bIns="72000" rtlCol="0">
              <a:spAutoFit/>
            </a:bodyPr>
            <a:lstStyle/>
            <a:p>
              <a:pPr defTabSz="288000"/>
              <a:r>
                <a:rPr lang="ja-JP" altLang="en-US" sz="1600" dirty="0">
                  <a:latin typeface="+mn-ea"/>
                </a:rPr>
                <a:t>オペレータ部門管理者では</a:t>
              </a:r>
              <a:r>
                <a:rPr lang="ja-JP" altLang="en-US" sz="1600" dirty="0" smtClean="0">
                  <a:latin typeface="+mn-ea"/>
                </a:rPr>
                <a:t>スケジュールの</a:t>
              </a:r>
              <a:r>
                <a:rPr lang="ja-JP" altLang="en-US" sz="1600" dirty="0">
                  <a:latin typeface="+mn-ea"/>
                </a:rPr>
                <a:t>参照・更新ができないため、</a:t>
              </a:r>
              <a:r>
                <a:rPr lang="ja-JP" altLang="en-US" sz="1600" dirty="0" smtClean="0">
                  <a:latin typeface="+mn-ea"/>
                </a:rPr>
                <a:t>オペレータ部門</a:t>
              </a:r>
              <a:r>
                <a:rPr lang="ja-JP" altLang="en-US" sz="1600" dirty="0">
                  <a:latin typeface="+mn-ea"/>
                </a:rPr>
                <a:t>管理者が参照・更新</a:t>
              </a:r>
              <a:r>
                <a:rPr lang="ja-JP" altLang="en-US" sz="1600" dirty="0" smtClean="0">
                  <a:latin typeface="+mn-ea"/>
                </a:rPr>
                <a:t>できる仕組み</a:t>
              </a:r>
              <a:r>
                <a:rPr lang="ja-JP" altLang="en-US" sz="1600" dirty="0">
                  <a:latin typeface="+mn-ea"/>
                </a:rPr>
                <a:t>がほしい</a:t>
              </a:r>
              <a:r>
                <a:rPr lang="ja-JP" altLang="en-US" sz="1600" dirty="0" smtClean="0">
                  <a:latin typeface="+mn-ea"/>
                </a:rPr>
                <a:t>。</a:t>
              </a:r>
              <a:endParaRPr lang="ja-JP" altLang="en-US" sz="1600" dirty="0">
                <a:latin typeface="+mn-ea"/>
              </a:endParaRPr>
            </a:p>
          </p:txBody>
        </p:sp>
        <p:sp>
          <p:nvSpPr>
            <p:cNvPr id="44" name="テキスト ボックス 43"/>
            <p:cNvSpPr txBox="1"/>
            <p:nvPr/>
          </p:nvSpPr>
          <p:spPr>
            <a:xfrm>
              <a:off x="734443" y="5025759"/>
              <a:ext cx="2755162" cy="113029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lIns="72000" tIns="72000" rIns="0" bIns="72000" rtlCol="0">
              <a:spAutoFit/>
            </a:bodyPr>
            <a:lstStyle/>
            <a:p>
              <a:pPr defTabSz="288000"/>
              <a:r>
                <a:rPr lang="ja-JP" altLang="en-US" sz="1600" dirty="0" smtClean="0">
                  <a:latin typeface="+mn-ea"/>
                </a:rPr>
                <a:t>拠点追加時に新規リソースの展開に時間が</a:t>
              </a:r>
              <a:r>
                <a:rPr lang="ja-JP" altLang="en-US" sz="1600" dirty="0">
                  <a:latin typeface="+mn-ea"/>
                </a:rPr>
                <a:t>掛</a:t>
              </a:r>
              <a:r>
                <a:rPr lang="ja-JP" altLang="en-US" sz="1600" dirty="0" smtClean="0">
                  <a:latin typeface="+mn-ea"/>
                </a:rPr>
                <a:t>かっており、作業時間を短縮したい。</a:t>
              </a:r>
              <a:endParaRPr lang="en-US" altLang="ja-JP" sz="1600" dirty="0" smtClean="0">
                <a:latin typeface="+mn-ea"/>
              </a:endParaRPr>
            </a:p>
            <a:p>
              <a:pPr defTabSz="288000"/>
              <a:endParaRPr lang="ja-JP" altLang="en-US" sz="1600" dirty="0">
                <a:latin typeface="+mn-ea"/>
              </a:endParaRPr>
            </a:p>
          </p:txBody>
        </p:sp>
      </p:grpSp>
      <p:grpSp>
        <p:nvGrpSpPr>
          <p:cNvPr id="79" name="グループ化 78"/>
          <p:cNvGrpSpPr/>
          <p:nvPr/>
        </p:nvGrpSpPr>
        <p:grpSpPr>
          <a:xfrm>
            <a:off x="7569662" y="1970184"/>
            <a:ext cx="3374321" cy="4348444"/>
            <a:chOff x="7070213" y="1949327"/>
            <a:chExt cx="3374321" cy="4348444"/>
          </a:xfrm>
        </p:grpSpPr>
        <p:sp>
          <p:nvSpPr>
            <p:cNvPr id="19" name="テキスト ボックス 18"/>
            <p:cNvSpPr txBox="1"/>
            <p:nvPr/>
          </p:nvSpPr>
          <p:spPr>
            <a:xfrm>
              <a:off x="7070213" y="1949327"/>
              <a:ext cx="3374321" cy="434844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none" lIns="72000" tIns="72000" rIns="0" bIns="72000" rtlCol="0">
              <a:noAutofit/>
            </a:bodyPr>
            <a:lstStyle/>
            <a:p>
              <a:pPr algn="l" defTabSz="288000"/>
              <a:r>
                <a:rPr kumimoji="1" lang="ja-JP" altLang="en-US" dirty="0" smtClean="0">
                  <a:latin typeface="+mn-ea"/>
                </a:rPr>
                <a:t>システム実装 概要</a:t>
              </a:r>
              <a:endParaRPr kumimoji="1" lang="ja-JP" altLang="en-US" dirty="0">
                <a:latin typeface="+mn-ea"/>
              </a:endParaRPr>
            </a:p>
          </p:txBody>
        </p:sp>
        <p:sp>
          <p:nvSpPr>
            <p:cNvPr id="8" name="テキスト ボックス 7"/>
            <p:cNvSpPr txBox="1"/>
            <p:nvPr/>
          </p:nvSpPr>
          <p:spPr>
            <a:xfrm>
              <a:off x="7366764" y="2475267"/>
              <a:ext cx="2755162" cy="113029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lIns="72000" tIns="72000" rIns="0" bIns="72000" rtlCol="0">
              <a:spAutoFit/>
            </a:bodyPr>
            <a:lstStyle/>
            <a:p>
              <a:pPr defTabSz="288000"/>
              <a:r>
                <a:rPr lang="en-US" altLang="ja-JP" sz="1600" dirty="0" smtClean="0">
                  <a:latin typeface="+mn-ea"/>
                </a:rPr>
                <a:t>3. </a:t>
              </a:r>
              <a:r>
                <a:rPr lang="ja-JP" altLang="en-US" sz="1600" dirty="0" smtClean="0">
                  <a:latin typeface="+mn-ea"/>
                </a:rPr>
                <a:t>スケジュール</a:t>
              </a:r>
              <a:r>
                <a:rPr lang="ja-JP" altLang="en-US" sz="1600" dirty="0">
                  <a:latin typeface="+mn-ea"/>
                </a:rPr>
                <a:t>管理機能の</a:t>
              </a:r>
              <a:r>
                <a:rPr lang="ja-JP" altLang="en-US" sz="1600" dirty="0" smtClean="0">
                  <a:latin typeface="+mn-ea"/>
                </a:rPr>
                <a:t>構築</a:t>
              </a:r>
              <a:endParaRPr lang="en-US" altLang="ja-JP" sz="1600" dirty="0" smtClean="0">
                <a:latin typeface="+mn-ea"/>
              </a:endParaRPr>
            </a:p>
            <a:p>
              <a:pPr defTabSz="288000"/>
              <a:endParaRPr kumimoji="1" lang="en-US" altLang="ja-JP" sz="1600" dirty="0">
                <a:latin typeface="+mn-ea"/>
              </a:endParaRPr>
            </a:p>
            <a:p>
              <a:pPr defTabSz="288000"/>
              <a:r>
                <a:rPr kumimoji="1" lang="en-US" altLang="ja-JP" sz="1600" dirty="0" smtClean="0">
                  <a:latin typeface="+mn-ea"/>
                </a:rPr>
                <a:t>Lambda</a:t>
              </a:r>
              <a:r>
                <a:rPr kumimoji="1" lang="ja-JP" altLang="en-US" sz="1600" dirty="0" err="1" smtClean="0">
                  <a:latin typeface="+mn-ea"/>
                </a:rPr>
                <a:t>、</a:t>
              </a:r>
              <a:r>
                <a:rPr kumimoji="1" lang="en-US" altLang="ja-JP" sz="1600" dirty="0" err="1" smtClean="0">
                  <a:latin typeface="+mn-ea"/>
                </a:rPr>
                <a:t>DynamoDB</a:t>
              </a:r>
              <a:r>
                <a:rPr kumimoji="1" lang="ja-JP" altLang="en-US" sz="1600" dirty="0" err="1" smtClean="0">
                  <a:latin typeface="+mn-ea"/>
                </a:rPr>
                <a:t>での</a:t>
              </a:r>
              <a:r>
                <a:rPr kumimoji="1" lang="ja-JP" altLang="en-US" sz="1600" dirty="0" smtClean="0">
                  <a:latin typeface="+mn-ea"/>
                </a:rPr>
                <a:t>スケジュール管理</a:t>
              </a:r>
              <a:endParaRPr kumimoji="1" lang="ja-JP" altLang="en-US" sz="1600" dirty="0">
                <a:latin typeface="+mn-ea"/>
              </a:endParaRPr>
            </a:p>
          </p:txBody>
        </p:sp>
        <p:sp>
          <p:nvSpPr>
            <p:cNvPr id="48" name="テキスト ボックス 47"/>
            <p:cNvSpPr txBox="1"/>
            <p:nvPr/>
          </p:nvSpPr>
          <p:spPr>
            <a:xfrm>
              <a:off x="7379792" y="5025759"/>
              <a:ext cx="2755162" cy="113029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lIns="72000" tIns="72000" rIns="0" bIns="72000" rtlCol="0">
              <a:spAutoFit/>
            </a:bodyPr>
            <a:lstStyle/>
            <a:p>
              <a:r>
                <a:rPr lang="en-US" altLang="ja-JP" sz="1600" dirty="0" smtClean="0"/>
                <a:t>5. YAML</a:t>
              </a:r>
              <a:r>
                <a:rPr lang="ja-JP" altLang="en-US" sz="1600" dirty="0"/>
                <a:t>テンプレートとスタックの</a:t>
              </a:r>
              <a:r>
                <a:rPr lang="ja-JP" altLang="en-US" sz="1600" dirty="0" smtClean="0"/>
                <a:t>展開</a:t>
              </a:r>
              <a:endParaRPr lang="en-US" altLang="ja-JP" sz="1600" dirty="0"/>
            </a:p>
            <a:p>
              <a:r>
                <a:rPr lang="en-US" altLang="ja-JP" sz="1600" dirty="0" err="1" smtClean="0"/>
                <a:t>CloudFormation</a:t>
              </a:r>
              <a:r>
                <a:rPr lang="ja-JP" altLang="en-US" sz="1600" dirty="0" err="1" smtClean="0"/>
                <a:t>での</a:t>
              </a:r>
              <a:r>
                <a:rPr lang="en-US" altLang="ja-JP" sz="1600" dirty="0" smtClean="0"/>
                <a:t>AWS</a:t>
              </a:r>
              <a:r>
                <a:rPr lang="ja-JP" altLang="en-US" sz="1600" dirty="0" smtClean="0"/>
                <a:t>リソースの展開</a:t>
              </a:r>
              <a:endParaRPr lang="en-US" altLang="ja-JP" sz="1600" dirty="0"/>
            </a:p>
          </p:txBody>
        </p:sp>
        <p:sp>
          <p:nvSpPr>
            <p:cNvPr id="49" name="テキスト ボックス 48"/>
            <p:cNvSpPr txBox="1"/>
            <p:nvPr/>
          </p:nvSpPr>
          <p:spPr>
            <a:xfrm>
              <a:off x="7366764" y="3753747"/>
              <a:ext cx="2755162" cy="113029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lIns="72000" tIns="72000" rIns="0" bIns="72000" rtlCol="0">
              <a:spAutoFit/>
            </a:bodyPr>
            <a:lstStyle/>
            <a:p>
              <a:r>
                <a:rPr lang="en-US" altLang="ja-JP" sz="1600" dirty="0" smtClean="0"/>
                <a:t>4. CSV</a:t>
              </a:r>
              <a:r>
                <a:rPr lang="ja-JP" altLang="en-US" sz="1600" dirty="0"/>
                <a:t>と</a:t>
              </a:r>
              <a:r>
                <a:rPr lang="en-US" altLang="ja-JP" sz="1600" dirty="0" err="1"/>
                <a:t>DynamoDB</a:t>
              </a:r>
              <a:r>
                <a:rPr lang="ja-JP" altLang="en-US" sz="1600" dirty="0"/>
                <a:t>の</a:t>
              </a:r>
              <a:r>
                <a:rPr lang="ja-JP" altLang="en-US" sz="1600" dirty="0" smtClean="0"/>
                <a:t>同期</a:t>
              </a:r>
              <a:endParaRPr lang="en-US" altLang="ja-JP" sz="1600" dirty="0" smtClean="0"/>
            </a:p>
            <a:p>
              <a:endParaRPr lang="en-US" altLang="ja-JP" sz="1600" dirty="0"/>
            </a:p>
            <a:p>
              <a:r>
                <a:rPr lang="en-US" altLang="ja-JP" sz="1600" dirty="0" smtClean="0"/>
                <a:t>S3</a:t>
              </a:r>
              <a:r>
                <a:rPr lang="ja-JP" altLang="en-US" sz="1600" dirty="0" err="1" smtClean="0"/>
                <a:t>、</a:t>
              </a:r>
              <a:r>
                <a:rPr lang="en-US" altLang="ja-JP" sz="1600" dirty="0" err="1" smtClean="0"/>
                <a:t>EventBridge</a:t>
              </a:r>
              <a:r>
                <a:rPr lang="ja-JP" altLang="en-US" sz="1600" dirty="0" smtClean="0"/>
                <a:t>を交えた夜間バッチ処理</a:t>
              </a:r>
              <a:endParaRPr lang="en-US" altLang="ja-JP" sz="1600" dirty="0"/>
            </a:p>
          </p:txBody>
        </p:sp>
      </p:grpSp>
      <p:cxnSp>
        <p:nvCxnSpPr>
          <p:cNvPr id="70" name="直線コネクタ 69"/>
          <p:cNvCxnSpPr>
            <a:stCxn id="4" idx="3"/>
            <a:endCxn id="8" idx="1"/>
          </p:cNvCxnSpPr>
          <p:nvPr/>
        </p:nvCxnSpPr>
        <p:spPr>
          <a:xfrm flipV="1">
            <a:off x="4297325" y="3061270"/>
            <a:ext cx="3568888" cy="2385"/>
          </a:xfrm>
          <a:prstGeom prst="line">
            <a:avLst/>
          </a:prstGeom>
          <a:ln w="25400" cap="rnd">
            <a:solidFill>
              <a:schemeClr val="tx1"/>
            </a:solidFill>
            <a:headEnd type="oval" w="med" len="med"/>
            <a:tailEnd type="oval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直線コネクタ 71"/>
          <p:cNvCxnSpPr>
            <a:stCxn id="5" idx="3"/>
            <a:endCxn id="49" idx="1"/>
          </p:cNvCxnSpPr>
          <p:nvPr/>
        </p:nvCxnSpPr>
        <p:spPr>
          <a:xfrm>
            <a:off x="4297325" y="4339749"/>
            <a:ext cx="3568888" cy="1"/>
          </a:xfrm>
          <a:prstGeom prst="line">
            <a:avLst/>
          </a:prstGeom>
          <a:ln w="25400" cap="rnd">
            <a:solidFill>
              <a:schemeClr val="tx1"/>
            </a:solidFill>
            <a:headEnd type="oval" w="med" len="med"/>
            <a:tailEnd type="oval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直線コネクタ 73"/>
          <p:cNvCxnSpPr>
            <a:stCxn id="44" idx="3"/>
            <a:endCxn id="48" idx="1"/>
          </p:cNvCxnSpPr>
          <p:nvPr/>
        </p:nvCxnSpPr>
        <p:spPr>
          <a:xfrm>
            <a:off x="4297325" y="5611762"/>
            <a:ext cx="3581916" cy="0"/>
          </a:xfrm>
          <a:prstGeom prst="line">
            <a:avLst/>
          </a:prstGeom>
          <a:ln w="25400" cap="rnd">
            <a:solidFill>
              <a:schemeClr val="tx1"/>
            </a:solidFill>
            <a:headEnd type="oval" w="med" len="med"/>
            <a:tailEnd type="oval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>
            <a:off x="4297325" y="3063655"/>
            <a:ext cx="3568888" cy="1276095"/>
          </a:xfrm>
          <a:prstGeom prst="line">
            <a:avLst/>
          </a:prstGeom>
          <a:ln w="25400" cap="rnd">
            <a:solidFill>
              <a:schemeClr val="tx1"/>
            </a:solidFill>
            <a:headEnd type="oval"/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3846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70800" y="291939"/>
            <a:ext cx="11448000" cy="396000"/>
          </a:xfrm>
        </p:spPr>
        <p:txBody>
          <a:bodyPr/>
          <a:lstStyle/>
          <a:p>
            <a:r>
              <a:rPr kumimoji="1" lang="ja-JP" altLang="en-US" dirty="0" smtClean="0"/>
              <a:t>全体構成</a:t>
            </a:r>
            <a:endParaRPr kumimoji="1" lang="ja-JP" altLang="en-US" dirty="0"/>
          </a:p>
        </p:txBody>
      </p:sp>
      <p:grpSp>
        <p:nvGrpSpPr>
          <p:cNvPr id="6" name="グループ化 5"/>
          <p:cNvGrpSpPr>
            <a:grpSpLocks noChangeAspect="1"/>
          </p:cNvGrpSpPr>
          <p:nvPr/>
        </p:nvGrpSpPr>
        <p:grpSpPr>
          <a:xfrm>
            <a:off x="3416390" y="1578723"/>
            <a:ext cx="1054345" cy="1325224"/>
            <a:chOff x="2896511" y="1184275"/>
            <a:chExt cx="947502" cy="1190930"/>
          </a:xfrm>
        </p:grpSpPr>
        <p:pic>
          <p:nvPicPr>
            <p:cNvPr id="7" name="Graphic 7">
              <a:extLst>
                <a:ext uri="{FF2B5EF4-FFF2-40B4-BE49-F238E27FC236}">
                  <a16:creationId xmlns:a16="http://schemas.microsoft.com/office/drawing/2014/main" id="{2AF65109-C38D-314B-90F5-F09AD813DA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/>
            <a:stretch/>
          </p:blipFill>
          <p:spPr bwMode="auto">
            <a:xfrm>
              <a:off x="2989263" y="1184275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Box 9">
              <a:extLst>
                <a:ext uri="{FF2B5EF4-FFF2-40B4-BE49-F238E27FC236}">
                  <a16:creationId xmlns:a16="http://schemas.microsoft.com/office/drawing/2014/main" id="{F1BCBACB-77E7-F14C-850E-F1D32D94FC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6511" y="1960324"/>
              <a:ext cx="947502" cy="4148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 smtClean="0">
                  <a:latin typeface="+mn-ea"/>
                  <a:cs typeface="Arial" panose="020B0604020202020204" pitchFamily="34" charset="0"/>
                </a:rPr>
                <a:t>Amazon</a:t>
              </a:r>
              <a:r>
                <a:rPr lang="ja-JP" altLang="en-US" sz="1200" dirty="0">
                  <a:latin typeface="+mn-ea"/>
                  <a:cs typeface="Arial" panose="020B0604020202020204" pitchFamily="34" charset="0"/>
                </a:rPr>
                <a:t>　</a:t>
              </a:r>
              <a:r>
                <a:rPr lang="en-US" altLang="en-US" sz="1200" dirty="0" smtClean="0">
                  <a:latin typeface="+mn-ea"/>
                  <a:cs typeface="Arial" panose="020B0604020202020204" pitchFamily="34" charset="0"/>
                </a:rPr>
                <a:t>Connect</a:t>
              </a:r>
              <a:endParaRPr lang="en-US" altLang="en-US" sz="1200" dirty="0">
                <a:latin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10" name="グループ化 9"/>
          <p:cNvGrpSpPr/>
          <p:nvPr/>
        </p:nvGrpSpPr>
        <p:grpSpPr>
          <a:xfrm>
            <a:off x="2515246" y="3093381"/>
            <a:ext cx="1184640" cy="1038999"/>
            <a:chOff x="5035368" y="1185069"/>
            <a:chExt cx="1184640" cy="1038999"/>
          </a:xfrm>
        </p:grpSpPr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7249C1EC-5A69-3C4D-9DDF-0DB93BB70B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rcRect/>
            <a:stretch/>
          </p:blipFill>
          <p:spPr bwMode="auto">
            <a:xfrm>
              <a:off x="5246688" y="1185069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Box 20">
              <a:extLst>
                <a:ext uri="{FF2B5EF4-FFF2-40B4-BE49-F238E27FC236}">
                  <a16:creationId xmlns:a16="http://schemas.microsoft.com/office/drawing/2014/main" id="{E5D4A7D0-5E44-1943-968A-C198F40D0E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35368" y="1947069"/>
              <a:ext cx="118464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+mn-ea"/>
                  <a:cs typeface="Arial" panose="020B0604020202020204" pitchFamily="34" charset="0"/>
                </a:rPr>
                <a:t>AWS Lambda</a:t>
              </a:r>
            </a:p>
          </p:txBody>
        </p:sp>
      </p:grpSp>
      <p:grpSp>
        <p:nvGrpSpPr>
          <p:cNvPr id="13" name="グループ化 12"/>
          <p:cNvGrpSpPr/>
          <p:nvPr/>
        </p:nvGrpSpPr>
        <p:grpSpPr>
          <a:xfrm>
            <a:off x="4149695" y="3093381"/>
            <a:ext cx="1209829" cy="1209178"/>
            <a:chOff x="7310360" y="1182688"/>
            <a:chExt cx="1209829" cy="1209178"/>
          </a:xfrm>
        </p:grpSpPr>
        <p:pic>
          <p:nvPicPr>
            <p:cNvPr id="14" name="Graphic 23">
              <a:extLst>
                <a:ext uri="{FF2B5EF4-FFF2-40B4-BE49-F238E27FC236}">
                  <a16:creationId xmlns:a16="http://schemas.microsoft.com/office/drawing/2014/main" id="{780C44B0-24CB-0E46-8E63-78BE71121D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rcRect/>
            <a:stretch/>
          </p:blipFill>
          <p:spPr bwMode="auto">
            <a:xfrm>
              <a:off x="7534275" y="1182688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TextBox 12">
              <a:extLst>
                <a:ext uri="{FF2B5EF4-FFF2-40B4-BE49-F238E27FC236}">
                  <a16:creationId xmlns:a16="http://schemas.microsoft.com/office/drawing/2014/main" id="{F3466FCE-F293-BA43-8AA3-223118ECE0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10360" y="1930201"/>
              <a:ext cx="120982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+mn-ea"/>
                  <a:cs typeface="Arial" panose="020B0604020202020204" pitchFamily="34" charset="0"/>
                </a:rPr>
                <a:t>Amazon </a:t>
              </a:r>
              <a:r>
                <a:rPr lang="en-US" altLang="en-US" sz="1200" dirty="0" err="1">
                  <a:latin typeface="+mn-ea"/>
                  <a:cs typeface="Arial" panose="020B0604020202020204" pitchFamily="34" charset="0"/>
                </a:rPr>
                <a:t>DynamoDB</a:t>
              </a:r>
              <a:endParaRPr lang="en-US" altLang="en-US" sz="1200" dirty="0">
                <a:latin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16" name="フローチャート: 処理 15"/>
          <p:cNvSpPr/>
          <p:nvPr/>
        </p:nvSpPr>
        <p:spPr>
          <a:xfrm>
            <a:off x="595870" y="1661563"/>
            <a:ext cx="849507" cy="682246"/>
          </a:xfrm>
          <a:prstGeom prst="flowChartProcess">
            <a:avLst/>
          </a:prstGeom>
          <a:solidFill>
            <a:schemeClr val="accent2">
              <a:lumMod val="10000"/>
              <a:lumOff val="90000"/>
            </a:schemeClr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</a:rPr>
              <a:t>お客様</a:t>
            </a:r>
          </a:p>
        </p:txBody>
      </p:sp>
      <p:sp>
        <p:nvSpPr>
          <p:cNvPr id="18" name="フローチャート: 処理 17"/>
          <p:cNvSpPr/>
          <p:nvPr/>
        </p:nvSpPr>
        <p:spPr>
          <a:xfrm>
            <a:off x="6417399" y="1661563"/>
            <a:ext cx="849507" cy="682246"/>
          </a:xfrm>
          <a:prstGeom prst="flowChartProcess">
            <a:avLst/>
          </a:prstGeom>
          <a:solidFill>
            <a:schemeClr val="accent2">
              <a:lumMod val="10000"/>
              <a:lumOff val="90000"/>
            </a:schemeClr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</a:rPr>
              <a:t>オペレータ</a:t>
            </a:r>
          </a:p>
        </p:txBody>
      </p:sp>
      <p:sp>
        <p:nvSpPr>
          <p:cNvPr id="20" name="フローチャート: 処理 19"/>
          <p:cNvSpPr/>
          <p:nvPr/>
        </p:nvSpPr>
        <p:spPr>
          <a:xfrm>
            <a:off x="2252582" y="1373483"/>
            <a:ext cx="3381963" cy="3169942"/>
          </a:xfrm>
          <a:prstGeom prst="flowChartProcess">
            <a:avLst/>
          </a:prstGeom>
          <a:noFill/>
          <a:ln w="76200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21" name="フローチャート: 処理 20"/>
          <p:cNvSpPr/>
          <p:nvPr/>
        </p:nvSpPr>
        <p:spPr>
          <a:xfrm>
            <a:off x="6417399" y="4903726"/>
            <a:ext cx="849507" cy="682246"/>
          </a:xfrm>
          <a:prstGeom prst="flowChartProcess">
            <a:avLst/>
          </a:prstGeom>
          <a:solidFill>
            <a:schemeClr val="accent2">
              <a:lumMod val="10000"/>
              <a:lumOff val="90000"/>
            </a:schemeClr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</a:rPr>
              <a:t>オペレータ部門</a:t>
            </a:r>
            <a:r>
              <a:rPr kumimoji="1" lang="en-US" altLang="ja-JP" sz="1400" dirty="0" smtClean="0">
                <a:solidFill>
                  <a:schemeClr val="tx1"/>
                </a:solidFill>
              </a:rPr>
              <a:t/>
            </a:r>
            <a:br>
              <a:rPr kumimoji="1" lang="en-US" altLang="ja-JP" sz="1400" dirty="0" smtClean="0">
                <a:solidFill>
                  <a:schemeClr val="tx1"/>
                </a:solidFill>
              </a:rPr>
            </a:br>
            <a:r>
              <a:rPr kumimoji="1" lang="ja-JP" altLang="en-US" sz="1400" dirty="0" smtClean="0">
                <a:solidFill>
                  <a:schemeClr val="tx1"/>
                </a:solidFill>
              </a:rPr>
              <a:t>管理者</a:t>
            </a:r>
          </a:p>
        </p:txBody>
      </p:sp>
      <p:grpSp>
        <p:nvGrpSpPr>
          <p:cNvPr id="24" name="グループ化 23"/>
          <p:cNvGrpSpPr/>
          <p:nvPr/>
        </p:nvGrpSpPr>
        <p:grpSpPr>
          <a:xfrm>
            <a:off x="9987967" y="3096028"/>
            <a:ext cx="1397799" cy="1223665"/>
            <a:chOff x="9492210" y="1184275"/>
            <a:chExt cx="1397799" cy="1223665"/>
          </a:xfrm>
        </p:grpSpPr>
        <p:pic>
          <p:nvPicPr>
            <p:cNvPr id="27" name="Graphic 21">
              <a:extLst>
                <a:ext uri="{FF2B5EF4-FFF2-40B4-BE49-F238E27FC236}">
                  <a16:creationId xmlns:a16="http://schemas.microsoft.com/office/drawing/2014/main" id="{4320B773-4CEB-E940-A9DD-79DF6FCDEF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rcRect/>
            <a:stretch/>
          </p:blipFill>
          <p:spPr bwMode="auto">
            <a:xfrm>
              <a:off x="9815634" y="1184275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" name="TextBox 12">
              <a:extLst>
                <a:ext uri="{FF2B5EF4-FFF2-40B4-BE49-F238E27FC236}">
                  <a16:creationId xmlns:a16="http://schemas.microsoft.com/office/drawing/2014/main" id="{5CC1F16D-CB68-B24B-90B1-3A527B9AF1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92210" y="1946275"/>
              <a:ext cx="139779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 smtClean="0">
                  <a:latin typeface="+mn-ea"/>
                  <a:cs typeface="Arial" panose="020B0604020202020204" pitchFamily="34" charset="0"/>
                </a:rPr>
                <a:t>AWS </a:t>
              </a:r>
              <a:r>
                <a:rPr lang="en-US" altLang="en-US" sz="1200" dirty="0" err="1" smtClean="0">
                  <a:latin typeface="+mn-ea"/>
                  <a:cs typeface="Arial" panose="020B0604020202020204" pitchFamily="34" charset="0"/>
                </a:rPr>
                <a:t>CloudFormation</a:t>
              </a:r>
              <a:endParaRPr lang="en-US" altLang="en-US" sz="1200" dirty="0">
                <a:latin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33" name="グループ化 32"/>
          <p:cNvGrpSpPr/>
          <p:nvPr/>
        </p:nvGrpSpPr>
        <p:grpSpPr>
          <a:xfrm>
            <a:off x="6327574" y="3093381"/>
            <a:ext cx="1029155" cy="1038999"/>
            <a:chOff x="2123668" y="878199"/>
            <a:chExt cx="1029155" cy="1038999"/>
          </a:xfrm>
        </p:grpSpPr>
        <p:pic>
          <p:nvPicPr>
            <p:cNvPr id="34" name="Graphic 8">
              <a:extLst>
                <a:ext uri="{FF2B5EF4-FFF2-40B4-BE49-F238E27FC236}">
                  <a16:creationId xmlns:a16="http://schemas.microsoft.com/office/drawing/2014/main" id="{0D4A9B47-8231-EF4D-B9AB-A3D9E4B813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96DAC541-7B7A-43D3-8B79-37D633B846F1}">
                  <asvg:svgBlip xmlns="" xmlns:asvg="http://schemas.microsoft.com/office/drawing/2016/SVG/main" r:embed="rId12"/>
                </a:ext>
              </a:extLst>
            </a:blip>
            <a:srcRect/>
            <a:stretch/>
          </p:blipFill>
          <p:spPr bwMode="auto">
            <a:xfrm>
              <a:off x="2257246" y="878199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" name="TextBox 9">
              <a:extLst>
                <a:ext uri="{FF2B5EF4-FFF2-40B4-BE49-F238E27FC236}">
                  <a16:creationId xmlns:a16="http://schemas.microsoft.com/office/drawing/2014/main" id="{5B6C5DC4-5A01-E14D-BEE5-909FCF8B05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23668" y="1640199"/>
              <a:ext cx="102915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 smtClean="0">
                  <a:latin typeface="+mn-ea"/>
                  <a:cs typeface="Arial" panose="020B0604020202020204" pitchFamily="34" charset="0"/>
                </a:rPr>
                <a:t>Amazon S3</a:t>
              </a:r>
              <a:endParaRPr lang="en-US" altLang="en-US" sz="1200" dirty="0">
                <a:latin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36" name="グループ化 35"/>
          <p:cNvGrpSpPr/>
          <p:nvPr/>
        </p:nvGrpSpPr>
        <p:grpSpPr>
          <a:xfrm>
            <a:off x="8048328" y="3093381"/>
            <a:ext cx="1248040" cy="1217731"/>
            <a:chOff x="5002080" y="1174750"/>
            <a:chExt cx="1248040" cy="1217731"/>
          </a:xfrm>
        </p:grpSpPr>
        <p:pic>
          <p:nvPicPr>
            <p:cNvPr id="37" name="Graphic 19">
              <a:extLst>
                <a:ext uri="{FF2B5EF4-FFF2-40B4-BE49-F238E27FC236}">
                  <a16:creationId xmlns:a16="http://schemas.microsoft.com/office/drawing/2014/main" id="{820E96C4-59EB-2648-98B1-156ACC2C90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96DAC541-7B7A-43D3-8B79-37D633B846F1}">
                  <asvg:svgBlip xmlns="" xmlns:asvg="http://schemas.microsoft.com/office/drawing/2016/SVG/main" r:embed="rId14"/>
                </a:ext>
              </a:extLst>
            </a:blip>
            <a:srcRect/>
            <a:stretch/>
          </p:blipFill>
          <p:spPr bwMode="auto">
            <a:xfrm>
              <a:off x="5245100" y="1174750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" name="TextBox 11">
              <a:extLst>
                <a:ext uri="{FF2B5EF4-FFF2-40B4-BE49-F238E27FC236}">
                  <a16:creationId xmlns:a16="http://schemas.microsoft.com/office/drawing/2014/main" id="{C9BB1F7E-248D-424E-8B74-0C0C9C2B1E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02080" y="1930816"/>
              <a:ext cx="124804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+mn-ea"/>
                  <a:cs typeface="Arial" panose="020B0604020202020204" pitchFamily="34" charset="0"/>
                </a:rPr>
                <a:t>Amazon </a:t>
              </a:r>
              <a:r>
                <a:rPr lang="en-US" altLang="en-US" sz="1200" dirty="0" err="1">
                  <a:latin typeface="+mn-ea"/>
                  <a:cs typeface="Arial" panose="020B0604020202020204" pitchFamily="34" charset="0"/>
                </a:rPr>
                <a:t>EventBridge</a:t>
              </a:r>
              <a:endParaRPr lang="en-US" altLang="en-US" sz="1200" dirty="0">
                <a:latin typeface="+mn-ea"/>
                <a:cs typeface="Arial" panose="020B0604020202020204" pitchFamily="34" charset="0"/>
              </a:endParaRPr>
            </a:p>
          </p:txBody>
        </p:sp>
      </p:grpSp>
      <p:pic>
        <p:nvPicPr>
          <p:cNvPr id="17" name="図 16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542486">
            <a:off x="1538579" y="1325292"/>
            <a:ext cx="666118" cy="536360"/>
          </a:xfrm>
          <a:prstGeom prst="rect">
            <a:avLst/>
          </a:prstGeom>
        </p:spPr>
      </p:pic>
      <p:cxnSp>
        <p:nvCxnSpPr>
          <p:cNvPr id="39" name="直線矢印コネクタ 38"/>
          <p:cNvCxnSpPr>
            <a:stCxn id="16" idx="3"/>
            <a:endCxn id="7" idx="1"/>
          </p:cNvCxnSpPr>
          <p:nvPr/>
        </p:nvCxnSpPr>
        <p:spPr>
          <a:xfrm>
            <a:off x="1445377" y="2002686"/>
            <a:ext cx="207422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/>
          <p:cNvCxnSpPr>
            <a:stCxn id="7" idx="3"/>
            <a:endCxn id="18" idx="1"/>
          </p:cNvCxnSpPr>
          <p:nvPr/>
        </p:nvCxnSpPr>
        <p:spPr>
          <a:xfrm>
            <a:off x="4367526" y="2002686"/>
            <a:ext cx="204987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/>
          <p:cNvCxnSpPr>
            <a:stCxn id="21" idx="0"/>
            <a:endCxn id="35" idx="2"/>
          </p:cNvCxnSpPr>
          <p:nvPr/>
        </p:nvCxnSpPr>
        <p:spPr>
          <a:xfrm flipH="1" flipV="1">
            <a:off x="6842152" y="4132380"/>
            <a:ext cx="1" cy="77134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/>
          <p:cNvCxnSpPr>
            <a:stCxn id="34" idx="1"/>
            <a:endCxn id="14" idx="3"/>
          </p:cNvCxnSpPr>
          <p:nvPr/>
        </p:nvCxnSpPr>
        <p:spPr>
          <a:xfrm flipH="1">
            <a:off x="5135610" y="3474381"/>
            <a:ext cx="132554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495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03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ja-JP" altLang="en-US" dirty="0"/>
              <a:t>スケジュール管理機能の構築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679255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Amazon Connect</a:t>
            </a:r>
            <a:r>
              <a:rPr lang="ja-JP" altLang="en-US" dirty="0" smtClean="0"/>
              <a:t>の設定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2800" dirty="0" smtClean="0"/>
              <a:t>新規ユーザ登録、エージェントステータスの追加</a:t>
            </a:r>
            <a:r>
              <a:rPr kumimoji="1" lang="en-US" altLang="ja-JP" sz="2800" dirty="0" smtClean="0"/>
              <a:t/>
            </a:r>
            <a:br>
              <a:rPr kumimoji="1" lang="en-US" altLang="ja-JP" sz="2800" dirty="0" smtClean="0"/>
            </a:br>
            <a:endParaRPr kumimoji="1" lang="en-US" altLang="ja-JP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800" dirty="0" smtClean="0"/>
              <a:t>オペレーション時間の設定</a:t>
            </a:r>
            <a:endParaRPr lang="en-US" altLang="ja-JP" sz="2800" dirty="0" smtClean="0"/>
          </a:p>
          <a:p>
            <a:endParaRPr lang="en-US" altLang="ja-JP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800" dirty="0" smtClean="0"/>
              <a:t>ルーティングプロファイルの作成</a:t>
            </a:r>
            <a:r>
              <a:rPr lang="en-US" altLang="ja-JP" sz="2800" dirty="0" smtClean="0"/>
              <a:t/>
            </a:r>
            <a:br>
              <a:rPr lang="en-US" altLang="ja-JP" sz="2800" dirty="0" smtClean="0"/>
            </a:br>
            <a:endParaRPr lang="en-US" altLang="ja-JP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2800" dirty="0" smtClean="0"/>
              <a:t>キューに発信電話番号及び発信フローの割り当て</a:t>
            </a:r>
            <a:br>
              <a:rPr kumimoji="1" lang="ja-JP" altLang="en-US" sz="2800" dirty="0" smtClean="0"/>
            </a:br>
            <a:endParaRPr kumimoji="1" lang="en-US" altLang="ja-JP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800" dirty="0" smtClean="0"/>
              <a:t>着信用電話番号に着信フローの割り当て</a:t>
            </a:r>
            <a:endParaRPr lang="en-US" altLang="ja-JP" sz="2800" dirty="0" smtClean="0"/>
          </a:p>
          <a:p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3488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表紙_Light">
  <a:themeElements>
    <a:clrScheme name="NTT DATA Group Corp.">
      <a:dk1>
        <a:srgbClr val="000000"/>
      </a:dk1>
      <a:lt1>
        <a:srgbClr val="FFFFFF"/>
      </a:lt1>
      <a:dk2>
        <a:srgbClr val="2E404D"/>
      </a:dk2>
      <a:lt2>
        <a:srgbClr val="19A3FC"/>
      </a:lt2>
      <a:accent1>
        <a:srgbClr val="070F26"/>
      </a:accent1>
      <a:accent2>
        <a:srgbClr val="0071BC"/>
      </a:accent2>
      <a:accent3>
        <a:srgbClr val="005B95"/>
      </a:accent3>
      <a:accent4>
        <a:srgbClr val="00DFED"/>
      </a:accent4>
      <a:accent5>
        <a:srgbClr val="00CB5D"/>
      </a:accent5>
      <a:accent6>
        <a:srgbClr val="949494"/>
      </a:accent6>
      <a:hlink>
        <a:srgbClr val="19A3FC"/>
      </a:hlink>
      <a:folHlink>
        <a:srgbClr val="0071BC"/>
      </a:folHlink>
    </a:clrScheme>
    <a:fontScheme name="NTT DATA Group Corp.">
      <a:majorFont>
        <a:latin typeface="Arial"/>
        <a:ea typeface="Meiryo UI"/>
        <a:cs typeface=""/>
      </a:majorFont>
      <a:minorFont>
        <a:latin typeface="Arial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>
            <a:lumMod val="10000"/>
            <a:lumOff val="90000"/>
          </a:schemeClr>
        </a:solidFill>
        <a:ln w="3175">
          <a:solidFill>
            <a:schemeClr val="tx1"/>
          </a:solidFill>
        </a:ln>
        <a:effectLst/>
      </a:spPr>
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sz="1400" dirty="0" err="1" smtClean="0">
            <a:solidFill>
              <a:schemeClr val="tx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rIns="0" rtlCol="0">
        <a:noAutofit/>
      </a:bodyPr>
      <a:lstStyle>
        <a:defPPr algn="l" defTabSz="288000">
          <a:defRPr kumimoji="1">
            <a:latin typeface="+mn-ea"/>
          </a:defRPr>
        </a:defPPr>
      </a:lstStyle>
    </a:txDef>
  </a:objectDefaults>
  <a:extraClrSchemeLst/>
  <a:custClrLst>
    <a:custClr name="Yellow">
      <a:srgbClr val="FFC400"/>
    </a:custClr>
    <a:custClr name="Orange">
      <a:srgbClr val="FF7A00"/>
    </a:custClr>
    <a:custClr name="Orange 100">
      <a:srgbClr val="E42600"/>
    </a:custClr>
    <a:custClr name="Orange 150">
      <a:srgbClr val="B22000"/>
    </a:custClr>
  </a:custClrLst>
  <a:extLst>
    <a:ext uri="{05A4C25C-085E-4340-85A3-A5531E510DB2}">
      <thm15:themeFamily xmlns:thm15="http://schemas.microsoft.com/office/thememl/2012/main" name="0622_NTT_DATA_Corporate_Template_1609_JP4" id="{81C4B475-FAD7-274A-8EDE-D6556404C4B5}" vid="{2241F67D-8274-5F4B-A058-BBA464A1C18E}"/>
    </a:ext>
  </a:extLst>
</a:theme>
</file>

<file path=ppt/theme/theme10.xml><?xml version="1.0" encoding="utf-8"?>
<a:theme xmlns:a="http://schemas.openxmlformats.org/drawingml/2006/main" name="ホワイト">
  <a:themeElements>
    <a:clrScheme name="NTT DATA Group Corp.">
      <a:dk1>
        <a:srgbClr val="000000"/>
      </a:dk1>
      <a:lt1>
        <a:srgbClr val="FFFFFF"/>
      </a:lt1>
      <a:dk2>
        <a:srgbClr val="2E404D"/>
      </a:dk2>
      <a:lt2>
        <a:srgbClr val="19A3FC"/>
      </a:lt2>
      <a:accent1>
        <a:srgbClr val="070F26"/>
      </a:accent1>
      <a:accent2>
        <a:srgbClr val="0072BC"/>
      </a:accent2>
      <a:accent3>
        <a:srgbClr val="005B96"/>
      </a:accent3>
      <a:accent4>
        <a:srgbClr val="00DFED"/>
      </a:accent4>
      <a:accent5>
        <a:srgbClr val="00CB5D"/>
      </a:accent5>
      <a:accent6>
        <a:srgbClr val="949494"/>
      </a:accent6>
      <a:hlink>
        <a:srgbClr val="19A3FC"/>
      </a:hlink>
      <a:folHlink>
        <a:srgbClr val="0072BC"/>
      </a:folHlink>
    </a:clrScheme>
    <a:fontScheme name="NTT DATA Group Corp.">
      <a:majorFont>
        <a:latin typeface="Arial"/>
        <a:ea typeface="Meiryo UI"/>
        <a:cs typeface=""/>
      </a:majorFont>
      <a:minorFont>
        <a:latin typeface="Arial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>
            <a:lumMod val="10000"/>
            <a:lumOff val="90000"/>
          </a:schemeClr>
        </a:solidFill>
        <a:ln w="3175">
          <a:solidFill>
            <a:schemeClr val="tx1"/>
          </a:solidFill>
        </a:ln>
        <a:effectLst/>
      </a:spPr>
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sz="1400" dirty="0" err="1" smtClean="0">
            <a:solidFill>
              <a:schemeClr val="tx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  <a:custClrLst>
    <a:custClr name="Yellow">
      <a:srgbClr val="FFC400"/>
    </a:custClr>
    <a:custClr name="Orange">
      <a:srgbClr val="FF7A00"/>
    </a:custClr>
    <a:custClr name="Orange 100">
      <a:srgbClr val="E42600"/>
    </a:custClr>
    <a:custClr name="Orange 150">
      <a:srgbClr val="B22000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中扉_Light">
  <a:themeElements>
    <a:clrScheme name="NTT DATA Group Corp.">
      <a:dk1>
        <a:srgbClr val="000000"/>
      </a:dk1>
      <a:lt1>
        <a:srgbClr val="FFFFFF"/>
      </a:lt1>
      <a:dk2>
        <a:srgbClr val="2E404D"/>
      </a:dk2>
      <a:lt2>
        <a:srgbClr val="19A3FC"/>
      </a:lt2>
      <a:accent1>
        <a:srgbClr val="070F26"/>
      </a:accent1>
      <a:accent2>
        <a:srgbClr val="0072BC"/>
      </a:accent2>
      <a:accent3>
        <a:srgbClr val="005B96"/>
      </a:accent3>
      <a:accent4>
        <a:srgbClr val="00DFED"/>
      </a:accent4>
      <a:accent5>
        <a:srgbClr val="00CB5D"/>
      </a:accent5>
      <a:accent6>
        <a:srgbClr val="949494"/>
      </a:accent6>
      <a:hlink>
        <a:srgbClr val="19A3FC"/>
      </a:hlink>
      <a:folHlink>
        <a:srgbClr val="0072BC"/>
      </a:folHlink>
    </a:clrScheme>
    <a:fontScheme name="NTT DATA Group Corp.">
      <a:majorFont>
        <a:latin typeface="Arial"/>
        <a:ea typeface="Meiryo UI"/>
        <a:cs typeface=""/>
      </a:majorFont>
      <a:minorFont>
        <a:latin typeface="Arial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>
            <a:lumMod val="10000"/>
            <a:lumOff val="90000"/>
          </a:schemeClr>
        </a:solidFill>
        <a:ln w="3175">
          <a:solidFill>
            <a:schemeClr val="tx1"/>
          </a:solidFill>
        </a:ln>
        <a:effectLst/>
      </a:spPr>
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sz="1400" dirty="0" err="1" smtClean="0">
            <a:solidFill>
              <a:schemeClr val="tx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rIns="0" rtlCol="0">
        <a:noAutofit/>
      </a:bodyPr>
      <a:lstStyle>
        <a:defPPr algn="l" defTabSz="288000">
          <a:defRPr kumimoji="1">
            <a:latin typeface="+mn-ea"/>
          </a:defRPr>
        </a:defPPr>
      </a:lstStyle>
    </a:txDef>
  </a:objectDefaults>
  <a:extraClrSchemeLst/>
  <a:custClrLst>
    <a:custClr name="Yellow">
      <a:srgbClr val="FFC400"/>
    </a:custClr>
    <a:custClr name="Orange">
      <a:srgbClr val="FF7A00"/>
    </a:custClr>
    <a:custClr name="Orange 100">
      <a:srgbClr val="E42600"/>
    </a:custClr>
    <a:custClr name="Orange 150">
      <a:srgbClr val="B22000"/>
    </a:custClr>
  </a:custClrLst>
  <a:extLst>
    <a:ext uri="{05A4C25C-085E-4340-85A3-A5531E510DB2}">
      <thm15:themeFamily xmlns:thm15="http://schemas.microsoft.com/office/thememl/2012/main" name="0622_NTT_DATA_Corporate_Template_1609_JP4" id="{81C4B475-FAD7-274A-8EDE-D6556404C4B5}" vid="{EF573D60-3764-F54C-9BF1-3D92D2F3F32E}"/>
    </a:ext>
  </a:extLst>
</a:theme>
</file>

<file path=ppt/theme/theme3.xml><?xml version="1.0" encoding="utf-8"?>
<a:theme xmlns:a="http://schemas.openxmlformats.org/drawingml/2006/main" name="コンテンツ_Light">
  <a:themeElements>
    <a:clrScheme name="NTT DATA Group Corp.">
      <a:dk1>
        <a:srgbClr val="000000"/>
      </a:dk1>
      <a:lt1>
        <a:srgbClr val="FFFFFF"/>
      </a:lt1>
      <a:dk2>
        <a:srgbClr val="2E404D"/>
      </a:dk2>
      <a:lt2>
        <a:srgbClr val="19A3FC"/>
      </a:lt2>
      <a:accent1>
        <a:srgbClr val="070F26"/>
      </a:accent1>
      <a:accent2>
        <a:srgbClr val="0072BC"/>
      </a:accent2>
      <a:accent3>
        <a:srgbClr val="005B96"/>
      </a:accent3>
      <a:accent4>
        <a:srgbClr val="00DFED"/>
      </a:accent4>
      <a:accent5>
        <a:srgbClr val="00CB5D"/>
      </a:accent5>
      <a:accent6>
        <a:srgbClr val="949494"/>
      </a:accent6>
      <a:hlink>
        <a:srgbClr val="19A3FC"/>
      </a:hlink>
      <a:folHlink>
        <a:srgbClr val="0072BC"/>
      </a:folHlink>
    </a:clrScheme>
    <a:fontScheme name="NTT DATA Group Corp.">
      <a:majorFont>
        <a:latin typeface="Arial"/>
        <a:ea typeface="Meiryo UI"/>
        <a:cs typeface=""/>
      </a:majorFont>
      <a:minorFont>
        <a:latin typeface="Arial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>
            <a:lumMod val="10000"/>
            <a:lumOff val="90000"/>
          </a:schemeClr>
        </a:solidFill>
        <a:ln w="3175">
          <a:solidFill>
            <a:schemeClr val="tx1"/>
          </a:solidFill>
        </a:ln>
        <a:effectLst/>
      </a:spPr>
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sz="1400" dirty="0" err="1" smtClean="0">
            <a:solidFill>
              <a:schemeClr val="tx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rIns="0" rtlCol="0">
        <a:noAutofit/>
      </a:bodyPr>
      <a:lstStyle>
        <a:defPPr algn="l" defTabSz="288000">
          <a:defRPr kumimoji="1">
            <a:latin typeface="+mn-ea"/>
          </a:defRPr>
        </a:defPPr>
      </a:lstStyle>
    </a:txDef>
  </a:objectDefaults>
  <a:extraClrSchemeLst/>
  <a:custClrLst>
    <a:custClr name="Yellow">
      <a:srgbClr val="FFC400"/>
    </a:custClr>
    <a:custClr name="Orange">
      <a:srgbClr val="FF7A00"/>
    </a:custClr>
    <a:custClr name="Orange 100">
      <a:srgbClr val="E42600"/>
    </a:custClr>
    <a:custClr name="Orange 150">
      <a:srgbClr val="B22000"/>
    </a:custClr>
  </a:custClrLst>
  <a:extLst>
    <a:ext uri="{05A4C25C-085E-4340-85A3-A5531E510DB2}">
      <thm15:themeFamily xmlns:thm15="http://schemas.microsoft.com/office/thememl/2012/main" name="0622_NTT_DATA_Corporate_Template_1609_JP4" id="{81C4B475-FAD7-274A-8EDE-D6556404C4B5}" vid="{3A288B00-138B-724C-BB5B-3510F14405B4}"/>
    </a:ext>
  </a:extLst>
</a:theme>
</file>

<file path=ppt/theme/theme4.xml><?xml version="1.0" encoding="utf-8"?>
<a:theme xmlns:a="http://schemas.openxmlformats.org/drawingml/2006/main" name="裏表紙_Light">
  <a:themeElements>
    <a:clrScheme name="NTT DATA Group Corp.">
      <a:dk1>
        <a:srgbClr val="000000"/>
      </a:dk1>
      <a:lt1>
        <a:srgbClr val="FFFFFF"/>
      </a:lt1>
      <a:dk2>
        <a:srgbClr val="2E404D"/>
      </a:dk2>
      <a:lt2>
        <a:srgbClr val="19A3FC"/>
      </a:lt2>
      <a:accent1>
        <a:srgbClr val="070F26"/>
      </a:accent1>
      <a:accent2>
        <a:srgbClr val="0072BC"/>
      </a:accent2>
      <a:accent3>
        <a:srgbClr val="005B96"/>
      </a:accent3>
      <a:accent4>
        <a:srgbClr val="00DFED"/>
      </a:accent4>
      <a:accent5>
        <a:srgbClr val="00CB5D"/>
      </a:accent5>
      <a:accent6>
        <a:srgbClr val="949494"/>
      </a:accent6>
      <a:hlink>
        <a:srgbClr val="19A3FC"/>
      </a:hlink>
      <a:folHlink>
        <a:srgbClr val="0072BC"/>
      </a:folHlink>
    </a:clrScheme>
    <a:fontScheme name="NTT DATA Group Corp.">
      <a:majorFont>
        <a:latin typeface="Arial"/>
        <a:ea typeface="Meiryo UI"/>
        <a:cs typeface=""/>
      </a:majorFont>
      <a:minorFont>
        <a:latin typeface="Arial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>
            <a:lumMod val="10000"/>
            <a:lumOff val="90000"/>
          </a:schemeClr>
        </a:solidFill>
        <a:ln w="3175">
          <a:solidFill>
            <a:schemeClr val="tx1"/>
          </a:solidFill>
        </a:ln>
        <a:effectLst/>
      </a:spPr>
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sz="1400" dirty="0" err="1" smtClean="0">
            <a:solidFill>
              <a:schemeClr val="tx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rIns="0" rtlCol="0">
        <a:noAutofit/>
      </a:bodyPr>
      <a:lstStyle>
        <a:defPPr algn="l" defTabSz="288000">
          <a:defRPr kumimoji="1">
            <a:latin typeface="+mn-ea"/>
          </a:defRPr>
        </a:defPPr>
      </a:lstStyle>
    </a:txDef>
  </a:objectDefaults>
  <a:extraClrSchemeLst/>
  <a:custClrLst>
    <a:custClr name="Yellow">
      <a:srgbClr val="FFC400"/>
    </a:custClr>
    <a:custClr name="Orange">
      <a:srgbClr val="FF7A00"/>
    </a:custClr>
    <a:custClr name="Orange 100">
      <a:srgbClr val="E42600"/>
    </a:custClr>
    <a:custClr name="Orange 150">
      <a:srgbClr val="B22000"/>
    </a:custClr>
  </a:custClrLst>
  <a:extLst>
    <a:ext uri="{05A4C25C-085E-4340-85A3-A5531E510DB2}">
      <thm15:themeFamily xmlns:thm15="http://schemas.microsoft.com/office/thememl/2012/main" name="0622_NTT_DATA_Corporate_Template_1609_JP4" id="{81C4B475-FAD7-274A-8EDE-D6556404C4B5}" vid="{D5031687-12BC-0C43-89CC-7E13DF8AAC65}"/>
    </a:ext>
  </a:extLst>
</a:theme>
</file>

<file path=ppt/theme/theme5.xml><?xml version="1.0" encoding="utf-8"?>
<a:theme xmlns:a="http://schemas.openxmlformats.org/drawingml/2006/main" name="表紙_Dark">
  <a:themeElements>
    <a:clrScheme name="NTT DATA Group Corp.">
      <a:dk1>
        <a:srgbClr val="000000"/>
      </a:dk1>
      <a:lt1>
        <a:srgbClr val="FFFFFF"/>
      </a:lt1>
      <a:dk2>
        <a:srgbClr val="2E404D"/>
      </a:dk2>
      <a:lt2>
        <a:srgbClr val="19A3FC"/>
      </a:lt2>
      <a:accent1>
        <a:srgbClr val="070F26"/>
      </a:accent1>
      <a:accent2>
        <a:srgbClr val="0072BC"/>
      </a:accent2>
      <a:accent3>
        <a:srgbClr val="005B96"/>
      </a:accent3>
      <a:accent4>
        <a:srgbClr val="00DFED"/>
      </a:accent4>
      <a:accent5>
        <a:srgbClr val="00CB5D"/>
      </a:accent5>
      <a:accent6>
        <a:srgbClr val="949494"/>
      </a:accent6>
      <a:hlink>
        <a:srgbClr val="19A3FC"/>
      </a:hlink>
      <a:folHlink>
        <a:srgbClr val="0072BC"/>
      </a:folHlink>
    </a:clrScheme>
    <a:fontScheme name="NTT DATA Group Corp.">
      <a:majorFont>
        <a:latin typeface="Arial"/>
        <a:ea typeface="Meiryo UI"/>
        <a:cs typeface=""/>
      </a:majorFont>
      <a:minorFont>
        <a:latin typeface="Arial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>
            <a:lumMod val="10000"/>
            <a:lumOff val="90000"/>
          </a:schemeClr>
        </a:solidFill>
        <a:ln w="3175">
          <a:solidFill>
            <a:schemeClr val="tx1"/>
          </a:solidFill>
        </a:ln>
        <a:effectLst/>
      </a:spPr>
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sz="1400" dirty="0" err="1" smtClean="0">
            <a:solidFill>
              <a:schemeClr val="tx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rIns="0" rtlCol="0">
        <a:noAutofit/>
      </a:bodyPr>
      <a:lstStyle>
        <a:defPPr algn="l" defTabSz="288000">
          <a:defRPr kumimoji="1">
            <a:latin typeface="+mn-ea"/>
          </a:defRPr>
        </a:defPPr>
      </a:lstStyle>
    </a:txDef>
  </a:objectDefaults>
  <a:extraClrSchemeLst/>
  <a:custClrLst>
    <a:custClr name="Yellow">
      <a:srgbClr val="FFC400"/>
    </a:custClr>
    <a:custClr name="Orange">
      <a:srgbClr val="FF7A00"/>
    </a:custClr>
    <a:custClr name="Orange 100">
      <a:srgbClr val="E42600"/>
    </a:custClr>
    <a:custClr name="Orange 150">
      <a:srgbClr val="B22000"/>
    </a:custClr>
  </a:custClrLst>
  <a:extLst>
    <a:ext uri="{05A4C25C-085E-4340-85A3-A5531E510DB2}">
      <thm15:themeFamily xmlns:thm15="http://schemas.microsoft.com/office/thememl/2012/main" name="0622_NTT_DATA_Corporate_Template_1609_JP4" id="{81C4B475-FAD7-274A-8EDE-D6556404C4B5}" vid="{3380B7C1-ABD3-D543-AC7E-83241A250013}"/>
    </a:ext>
  </a:extLst>
</a:theme>
</file>

<file path=ppt/theme/theme6.xml><?xml version="1.0" encoding="utf-8"?>
<a:theme xmlns:a="http://schemas.openxmlformats.org/drawingml/2006/main" name="中扉_Dark">
  <a:themeElements>
    <a:clrScheme name="NTT DATA Group Corp.">
      <a:dk1>
        <a:srgbClr val="000000"/>
      </a:dk1>
      <a:lt1>
        <a:srgbClr val="FFFFFF"/>
      </a:lt1>
      <a:dk2>
        <a:srgbClr val="2E404D"/>
      </a:dk2>
      <a:lt2>
        <a:srgbClr val="19A3FC"/>
      </a:lt2>
      <a:accent1>
        <a:srgbClr val="070F26"/>
      </a:accent1>
      <a:accent2>
        <a:srgbClr val="0072BC"/>
      </a:accent2>
      <a:accent3>
        <a:srgbClr val="005B96"/>
      </a:accent3>
      <a:accent4>
        <a:srgbClr val="00DFED"/>
      </a:accent4>
      <a:accent5>
        <a:srgbClr val="00CB5D"/>
      </a:accent5>
      <a:accent6>
        <a:srgbClr val="949494"/>
      </a:accent6>
      <a:hlink>
        <a:srgbClr val="19A3FC"/>
      </a:hlink>
      <a:folHlink>
        <a:srgbClr val="0072BC"/>
      </a:folHlink>
    </a:clrScheme>
    <a:fontScheme name="NTT DATA Group Corp.">
      <a:majorFont>
        <a:latin typeface="Arial"/>
        <a:ea typeface="Meiryo UI"/>
        <a:cs typeface=""/>
      </a:majorFont>
      <a:minorFont>
        <a:latin typeface="Arial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>
            <a:lumMod val="10000"/>
            <a:lumOff val="90000"/>
          </a:schemeClr>
        </a:solidFill>
        <a:ln w="3175">
          <a:solidFill>
            <a:schemeClr val="tx1"/>
          </a:solidFill>
        </a:ln>
        <a:effectLst/>
      </a:spPr>
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sz="1400" dirty="0" err="1" smtClean="0">
            <a:solidFill>
              <a:schemeClr val="tx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rIns="0" rtlCol="0">
        <a:noAutofit/>
      </a:bodyPr>
      <a:lstStyle>
        <a:defPPr algn="l" defTabSz="288000">
          <a:defRPr kumimoji="1">
            <a:latin typeface="+mn-ea"/>
          </a:defRPr>
        </a:defPPr>
      </a:lstStyle>
    </a:txDef>
  </a:objectDefaults>
  <a:extraClrSchemeLst/>
  <a:custClrLst>
    <a:custClr name="Yellow">
      <a:srgbClr val="FFC400"/>
    </a:custClr>
    <a:custClr name="Orange">
      <a:srgbClr val="FF7A00"/>
    </a:custClr>
    <a:custClr name="Orange 100">
      <a:srgbClr val="E42600"/>
    </a:custClr>
    <a:custClr name="Orange 150">
      <a:srgbClr val="B22000"/>
    </a:custClr>
  </a:custClrLst>
  <a:extLst>
    <a:ext uri="{05A4C25C-085E-4340-85A3-A5531E510DB2}">
      <thm15:themeFamily xmlns:thm15="http://schemas.microsoft.com/office/thememl/2012/main" name="0622_NTT_DATA_Corporate_Template_1609_JP4" id="{81C4B475-FAD7-274A-8EDE-D6556404C4B5}" vid="{DE3962BC-C5B1-F242-9B5D-113DFB5E7953}"/>
    </a:ext>
  </a:extLst>
</a:theme>
</file>

<file path=ppt/theme/theme7.xml><?xml version="1.0" encoding="utf-8"?>
<a:theme xmlns:a="http://schemas.openxmlformats.org/drawingml/2006/main" name="コンテンツ_Dark">
  <a:themeElements>
    <a:clrScheme name="NTT DATA Group Corp.">
      <a:dk1>
        <a:srgbClr val="000000"/>
      </a:dk1>
      <a:lt1>
        <a:srgbClr val="FFFFFF"/>
      </a:lt1>
      <a:dk2>
        <a:srgbClr val="2E404D"/>
      </a:dk2>
      <a:lt2>
        <a:srgbClr val="19A3FC"/>
      </a:lt2>
      <a:accent1>
        <a:srgbClr val="070F26"/>
      </a:accent1>
      <a:accent2>
        <a:srgbClr val="0072BC"/>
      </a:accent2>
      <a:accent3>
        <a:srgbClr val="005B96"/>
      </a:accent3>
      <a:accent4>
        <a:srgbClr val="00DFED"/>
      </a:accent4>
      <a:accent5>
        <a:srgbClr val="00CB5D"/>
      </a:accent5>
      <a:accent6>
        <a:srgbClr val="949494"/>
      </a:accent6>
      <a:hlink>
        <a:srgbClr val="19A3FC"/>
      </a:hlink>
      <a:folHlink>
        <a:srgbClr val="0072BC"/>
      </a:folHlink>
    </a:clrScheme>
    <a:fontScheme name="NTT DATA Group Corp.">
      <a:majorFont>
        <a:latin typeface="Arial"/>
        <a:ea typeface="Meiryo UI"/>
        <a:cs typeface=""/>
      </a:majorFont>
      <a:minorFont>
        <a:latin typeface="Arial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>
            <a:lumMod val="10000"/>
            <a:lumOff val="90000"/>
          </a:schemeClr>
        </a:solidFill>
        <a:ln w="3175">
          <a:solidFill>
            <a:schemeClr val="tx1"/>
          </a:solidFill>
        </a:ln>
        <a:effectLst/>
      </a:spPr>
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sz="1400" dirty="0" err="1" smtClean="0">
            <a:solidFill>
              <a:schemeClr val="tx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rIns="0" rtlCol="0">
        <a:noAutofit/>
      </a:bodyPr>
      <a:lstStyle>
        <a:defPPr algn="l" defTabSz="288000">
          <a:defRPr kumimoji="1">
            <a:latin typeface="+mn-ea"/>
          </a:defRPr>
        </a:defPPr>
      </a:lstStyle>
    </a:txDef>
  </a:objectDefaults>
  <a:extraClrSchemeLst/>
  <a:custClrLst>
    <a:custClr name="Yellow">
      <a:srgbClr val="FFC400"/>
    </a:custClr>
    <a:custClr name="Orange">
      <a:srgbClr val="FF7A00"/>
    </a:custClr>
    <a:custClr name="Orange 100">
      <a:srgbClr val="E42600"/>
    </a:custClr>
    <a:custClr name="Orange 150">
      <a:srgbClr val="B22000"/>
    </a:custClr>
  </a:custClrLst>
  <a:extLst>
    <a:ext uri="{05A4C25C-085E-4340-85A3-A5531E510DB2}">
      <thm15:themeFamily xmlns:thm15="http://schemas.microsoft.com/office/thememl/2012/main" name="0622_NTT_DATA_Corporate_Template_1609_JP4" id="{81C4B475-FAD7-274A-8EDE-D6556404C4B5}" vid="{59B9A2C7-D5F4-EE4D-A300-EE507EA0B43F}"/>
    </a:ext>
  </a:extLst>
</a:theme>
</file>

<file path=ppt/theme/theme8.xml><?xml version="1.0" encoding="utf-8"?>
<a:theme xmlns:a="http://schemas.openxmlformats.org/drawingml/2006/main" name="裏表紙_Dark">
  <a:themeElements>
    <a:clrScheme name="NTT DATA Group Corp.">
      <a:dk1>
        <a:srgbClr val="000000"/>
      </a:dk1>
      <a:lt1>
        <a:srgbClr val="FFFFFF"/>
      </a:lt1>
      <a:dk2>
        <a:srgbClr val="2E404D"/>
      </a:dk2>
      <a:lt2>
        <a:srgbClr val="19A3FC"/>
      </a:lt2>
      <a:accent1>
        <a:srgbClr val="070F26"/>
      </a:accent1>
      <a:accent2>
        <a:srgbClr val="0072BC"/>
      </a:accent2>
      <a:accent3>
        <a:srgbClr val="005B96"/>
      </a:accent3>
      <a:accent4>
        <a:srgbClr val="00DFED"/>
      </a:accent4>
      <a:accent5>
        <a:srgbClr val="00CB5D"/>
      </a:accent5>
      <a:accent6>
        <a:srgbClr val="949494"/>
      </a:accent6>
      <a:hlink>
        <a:srgbClr val="19A3FC"/>
      </a:hlink>
      <a:folHlink>
        <a:srgbClr val="0072BC"/>
      </a:folHlink>
    </a:clrScheme>
    <a:fontScheme name="NTT DATA Group Corp.">
      <a:majorFont>
        <a:latin typeface="Arial"/>
        <a:ea typeface="Meiryo UI"/>
        <a:cs typeface=""/>
      </a:majorFont>
      <a:minorFont>
        <a:latin typeface="Arial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>
            <a:lumMod val="10000"/>
            <a:lumOff val="90000"/>
          </a:schemeClr>
        </a:solidFill>
        <a:ln w="3175">
          <a:solidFill>
            <a:schemeClr val="tx1"/>
          </a:solidFill>
        </a:ln>
        <a:effectLst/>
      </a:spPr>
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sz="1400" dirty="0" err="1" smtClean="0">
            <a:solidFill>
              <a:schemeClr val="tx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rIns="0" rtlCol="0">
        <a:noAutofit/>
      </a:bodyPr>
      <a:lstStyle>
        <a:defPPr algn="l" defTabSz="288000">
          <a:defRPr kumimoji="1">
            <a:latin typeface="+mn-ea"/>
          </a:defRPr>
        </a:defPPr>
      </a:lstStyle>
    </a:txDef>
  </a:objectDefaults>
  <a:extraClrSchemeLst/>
  <a:custClrLst>
    <a:custClr name="Yellow">
      <a:srgbClr val="FFC400"/>
    </a:custClr>
    <a:custClr name="Orange">
      <a:srgbClr val="FF7A00"/>
    </a:custClr>
    <a:custClr name="Orange 100">
      <a:srgbClr val="E42600"/>
    </a:custClr>
    <a:custClr name="Orange 150">
      <a:srgbClr val="B22000"/>
    </a:custClr>
  </a:custClrLst>
  <a:extLst>
    <a:ext uri="{05A4C25C-085E-4340-85A3-A5531E510DB2}">
      <thm15:themeFamily xmlns:thm15="http://schemas.microsoft.com/office/thememl/2012/main" name="0622_NTT_DATA_Corporate_Template_1609_JP4" id="{81C4B475-FAD7-274A-8EDE-D6556404C4B5}" vid="{3D17E552-2371-5D40-BB78-9FE831F9172B}"/>
    </a:ext>
  </a:extLst>
</a:theme>
</file>

<file path=ppt/theme/theme9.xml><?xml version="1.0" encoding="utf-8"?>
<a:theme xmlns:a="http://schemas.openxmlformats.org/drawingml/2006/main" name="ホワイト">
  <a:themeElements>
    <a:clrScheme name="NTT DATA Group Corp.">
      <a:dk1>
        <a:srgbClr val="000000"/>
      </a:dk1>
      <a:lt1>
        <a:srgbClr val="FFFFFF"/>
      </a:lt1>
      <a:dk2>
        <a:srgbClr val="2E404D"/>
      </a:dk2>
      <a:lt2>
        <a:srgbClr val="19A3FC"/>
      </a:lt2>
      <a:accent1>
        <a:srgbClr val="070F26"/>
      </a:accent1>
      <a:accent2>
        <a:srgbClr val="0072BC"/>
      </a:accent2>
      <a:accent3>
        <a:srgbClr val="005B96"/>
      </a:accent3>
      <a:accent4>
        <a:srgbClr val="00DFED"/>
      </a:accent4>
      <a:accent5>
        <a:srgbClr val="00CB5D"/>
      </a:accent5>
      <a:accent6>
        <a:srgbClr val="949494"/>
      </a:accent6>
      <a:hlink>
        <a:srgbClr val="19A3FC"/>
      </a:hlink>
      <a:folHlink>
        <a:srgbClr val="0072BC"/>
      </a:folHlink>
    </a:clrScheme>
    <a:fontScheme name="NTT DATA Group corp.">
      <a:majorFont>
        <a:latin typeface="Arial"/>
        <a:ea typeface="Meiryo UI"/>
        <a:cs typeface=""/>
      </a:majorFont>
      <a:minorFont>
        <a:latin typeface="Arial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>
            <a:lumMod val="10000"/>
            <a:lumOff val="90000"/>
          </a:schemeClr>
        </a:solidFill>
        <a:ln w="3175">
          <a:solidFill>
            <a:schemeClr val="tx1"/>
          </a:solidFill>
        </a:ln>
        <a:effectLst/>
      </a:spPr>
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sz="1400" dirty="0" err="1" smtClean="0">
            <a:solidFill>
              <a:schemeClr val="tx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  <a:custClrLst>
    <a:custClr name="Yellow">
      <a:srgbClr val="FFC400"/>
    </a:custClr>
    <a:custClr name="Orange">
      <a:srgbClr val="FF7A00"/>
    </a:custClr>
    <a:custClr name="Orange 100">
      <a:srgbClr val="E42600"/>
    </a:custClr>
    <a:custClr name="Orange 150">
      <a:srgbClr val="B22000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7C9CE887DBE0C24B8C779A9DBE2B8FFB" ma:contentTypeVersion="3" ma:contentTypeDescription="新しいドキュメントを作成します。" ma:contentTypeScope="" ma:versionID="3dfdaddab237015eea097cdae30b7674">
  <xsd:schema xmlns:xsd="http://www.w3.org/2001/XMLSchema" xmlns:xs="http://www.w3.org/2001/XMLSchema" xmlns:p="http://schemas.microsoft.com/office/2006/metadata/properties" xmlns:ns2="217a988f-e51e-4c4c-b43c-b2493b468783" targetNamespace="http://schemas.microsoft.com/office/2006/metadata/properties" ma:root="true" ma:fieldsID="bc2029c843cc56a2cc1588a57d3c5dab" ns2:_="">
    <xsd:import namespace="217a988f-e51e-4c4c-b43c-b2493b468783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2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7a988f-e51e-4c4c-b43c-b2493b468783" elementFormDefault="qualified">
    <xsd:import namespace="http://schemas.microsoft.com/office/2006/documentManagement/types"/>
    <xsd:import namespace="http://schemas.microsoft.com/office/infopath/2007/PartnerControls"/>
    <xsd:element name="_dlc_DocId" ma:index="4" nillable="true" ma:displayName="ドキュメント ID 値" ma:description="このアイテムに割り当てられているドキュメント ID の値です。" ma:internalName="_dlc_DocId" ma:readOnly="true">
      <xsd:simpleType>
        <xsd:restriction base="dms:Text"/>
      </xsd:simpleType>
    </xsd:element>
    <xsd:element name="_dlc_DocIdUrl" ma:index="5" nillable="true" ma:displayName="ドキュメントID:" ma:description="このドキュメントへの常時接続リンクです。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6" nillable="true" ma:displayName="ID を保持" ma:description="追加時に ID を保持します。" ma:hidden="true" ma:internalName="_dlc_DocIdPersistId" ma:readOnly="true">
      <xsd:simpleType>
        <xsd:restriction base="dms:Boolean"/>
      </xsd:simpleType>
    </xsd:element>
    <xsd:element name="SharedWithUsers" ma:index="11" nillable="true" ma:displayName="共有相手" ma:SearchPeopleOnly="false" ma:SharePointGroup="0" ma:internalName="SharedWithUsers" ma:readOnly="true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7" ma:displayName="コンテンツ タイプ"/>
        <xsd:element ref="dc:title" minOccurs="0" maxOccurs="1" ma:index="3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217a988f-e51e-4c4c-b43c-b2493b468783">TFYTKN6ZYC3M-1187819969-1689</_dlc_DocId>
    <_dlc_DocIdUrl xmlns="217a988f-e51e-4c4c-b43c-b2493b468783">
      <Url>https://ils-segg.int.intellilink.co.jp/bp_pr/_layouts/15/DocIdRedir.aspx?ID=TFYTKN6ZYC3M-1187819969-1689</Url>
      <Description>TFYTKN6ZYC3M-1187819969-1689</Description>
    </_dlc_DocIdUrl>
  </documentManagement>
</p:properties>
</file>

<file path=customXml/itemProps1.xml><?xml version="1.0" encoding="utf-8"?>
<ds:datastoreItem xmlns:ds="http://schemas.openxmlformats.org/officeDocument/2006/customXml" ds:itemID="{5548F579-53B8-4B8C-9F58-0D818877B6A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46873ED-B8EB-481F-A471-5F6A7BDD346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17a988f-e51e-4c4c-b43c-b2493b46878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731E8B3-E0B2-4FFA-B187-E791DEB0C80D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874FE81C-C05A-4B4F-A50D-CFD6D7158BC3}">
  <ds:schemaRefs>
    <ds:schemaRef ds:uri="http://purl.org/dc/terms/"/>
    <ds:schemaRef ds:uri="http://schemas.microsoft.com/office/2006/metadata/properties"/>
    <ds:schemaRef ds:uri="http://purl.org/dc/dcmitype/"/>
    <ds:schemaRef ds:uri="http://schemas.openxmlformats.org/package/2006/metadata/core-properties"/>
    <ds:schemaRef ds:uri="http://schemas.microsoft.com/office/infopath/2007/PartnerControls"/>
    <ds:schemaRef ds:uri="http://schemas.microsoft.com/office/2006/documentManagement/types"/>
    <ds:schemaRef ds:uri="217a988f-e51e-4c4c-b43c-b2493b468783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CorpPresentation_Template_169_J (2)</Template>
  <TotalTime>0</TotalTime>
  <Words>953</Words>
  <Application>Microsoft Office PowerPoint</Application>
  <PresentationFormat>ワイド画面</PresentationFormat>
  <Paragraphs>228</Paragraphs>
  <Slides>23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8</vt:i4>
      </vt:variant>
      <vt:variant>
        <vt:lpstr>スライド タイトル</vt:lpstr>
      </vt:variant>
      <vt:variant>
        <vt:i4>23</vt:i4>
      </vt:variant>
    </vt:vector>
  </HeadingPairs>
  <TitlesOfParts>
    <vt:vector size="35" baseType="lpstr">
      <vt:lpstr>HGPGothicE</vt:lpstr>
      <vt:lpstr>HGP創英角ｺﾞｼｯｸUB</vt:lpstr>
      <vt:lpstr>Meiryo UI</vt:lpstr>
      <vt:lpstr>Arial</vt:lpstr>
      <vt:lpstr>表紙_Light</vt:lpstr>
      <vt:lpstr>中扉_Light</vt:lpstr>
      <vt:lpstr>コンテンツ_Light</vt:lpstr>
      <vt:lpstr>裏表紙_Light</vt:lpstr>
      <vt:lpstr>表紙_Dark</vt:lpstr>
      <vt:lpstr>中扉_Dark</vt:lpstr>
      <vt:lpstr>コンテンツ_Dark</vt:lpstr>
      <vt:lpstr>裏表紙_Dark</vt:lpstr>
      <vt:lpstr>PowerPoint プレゼンテーション</vt:lpstr>
      <vt:lpstr>目次</vt:lpstr>
      <vt:lpstr>01</vt:lpstr>
      <vt:lpstr>インターンシップを通じて</vt:lpstr>
      <vt:lpstr>02</vt:lpstr>
      <vt:lpstr>インターン期間の課題</vt:lpstr>
      <vt:lpstr>全体構成</vt:lpstr>
      <vt:lpstr>03</vt:lpstr>
      <vt:lpstr>Amazon Connectの設定</vt:lpstr>
      <vt:lpstr>Amazon Connect 着信フロー</vt:lpstr>
      <vt:lpstr>Lambdaのフローチャート</vt:lpstr>
      <vt:lpstr>DynamDBのテーブル設計</vt:lpstr>
      <vt:lpstr>単体テスト</vt:lpstr>
      <vt:lpstr>04</vt:lpstr>
      <vt:lpstr>Lambdaのフローチャート</vt:lpstr>
      <vt:lpstr>CSVファイルのデータ構造設計</vt:lpstr>
      <vt:lpstr>Amazon EventBridge</vt:lpstr>
      <vt:lpstr>05</vt:lpstr>
      <vt:lpstr>本番展開を想定した移行を実施</vt:lpstr>
      <vt:lpstr>DynamoDBテーブルのYAMLテンプレート</vt:lpstr>
      <vt:lpstr>06</vt:lpstr>
      <vt:lpstr>振り返り</vt:lpstr>
      <vt:lpstr>PowerPoint プレゼンテーション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2023-06-29T02:43:45Z</dcterms:created>
  <dcterms:modified xsi:type="dcterms:W3CDTF">2023-08-24T09:04:41Z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0x0101007C9CE887DBE0C24B8C779A9DBE2B8FFB</vt:lpwstr>
  </property>
  <property fmtid="{D5CDD505-2E9C-101B-9397-08002B2CF9AE}" pid="3" name="_dlc_DocIdItemGuid">
    <vt:lpwstr>bf29fb3a-3763-4d94-88aa-9c92d4b549ea</vt:lpwstr>
  </property>
</Properties>
</file>