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p:scale>
          <a:sx n="111" d="100"/>
          <a:sy n="111" d="100"/>
        </p:scale>
        <p:origin x="67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1153</TotalTime>
  <Words>646</Words>
  <Application>Microsoft Macintosh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27</cp:revision>
  <dcterms:created xsi:type="dcterms:W3CDTF">2024-04-22T08:54:29Z</dcterms:created>
  <dcterms:modified xsi:type="dcterms:W3CDTF">2024-04-30T17:46:00Z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