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6327" autoAdjust="0"/>
  </p:normalViewPr>
  <p:slideViewPr>
    <p:cSldViewPr snapToGrid="0">
      <p:cViewPr varScale="1">
        <p:scale>
          <a:sx n="112" d="100"/>
          <a:sy n="112" d="100"/>
        </p:scale>
        <p:origin x="61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8944425D-0606-4430-B32B-B033E8B80CF0}" srcId="{4721A7DB-C6F6-40C1-A8D2-895EA272182B}" destId="{E9E7C163-943B-4DAE-A87B-F8A1EFC1AF0A}" srcOrd="4" destOrd="0" parTransId="{0C8F2AA9-8FDF-4E76-BC94-5E9E6D5A3C7C}" sibTransId="{0674D0BC-79B7-48CB-A2FB-A9D9622693E3}"/>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421085"/>
            <a:ext cx="4939666" cy="705367"/>
          </a:xfrm>
        </p:spPr>
        <p:txBody>
          <a:bodyPr/>
          <a:lstStyle/>
          <a:p>
            <a:r>
              <a:rPr lang="en-US" dirty="0"/>
              <a:t>Drivers Insights</a:t>
            </a:r>
          </a:p>
        </p:txBody>
      </p:sp>
      <p:pic>
        <p:nvPicPr>
          <p:cNvPr id="6" name="Picture 5" descr="A blue and orange circle with text&#10;&#10;Description automatically generated">
            <a:extLst>
              <a:ext uri="{FF2B5EF4-FFF2-40B4-BE49-F238E27FC236}">
                <a16:creationId xmlns:a16="http://schemas.microsoft.com/office/drawing/2014/main" id="{A4BBC0D6-5124-64C8-B3BA-65B163CDD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944" y="4927641"/>
            <a:ext cx="1941830" cy="1692253"/>
          </a:xfrm>
          <a:prstGeom prst="rect">
            <a:avLst/>
          </a:prstGeom>
        </p:spPr>
      </p:pic>
      <p:pic>
        <p:nvPicPr>
          <p:cNvPr id="8" name="Picture 7" descr="A graph with numbers and colored squares&#10;&#10;Description automatically generated">
            <a:extLst>
              <a:ext uri="{FF2B5EF4-FFF2-40B4-BE49-F238E27FC236}">
                <a16:creationId xmlns:a16="http://schemas.microsoft.com/office/drawing/2014/main" id="{1A34B087-82DD-7464-919F-7C1B91519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13" y="23553"/>
            <a:ext cx="4862448" cy="2419701"/>
          </a:xfrm>
          <a:prstGeom prst="rect">
            <a:avLst/>
          </a:prstGeom>
        </p:spPr>
      </p:pic>
      <p:pic>
        <p:nvPicPr>
          <p:cNvPr id="10" name="Picture 9" descr="A pie chart with text on it&#10;&#10;Description automatically generated">
            <a:extLst>
              <a:ext uri="{FF2B5EF4-FFF2-40B4-BE49-F238E27FC236}">
                <a16:creationId xmlns:a16="http://schemas.microsoft.com/office/drawing/2014/main" id="{B952414E-5D4C-B306-F22A-1CF08920F2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1320" y="2443255"/>
            <a:ext cx="2935113" cy="2494382"/>
          </a:xfrm>
          <a:prstGeom prst="rect">
            <a:avLst/>
          </a:prstGeom>
        </p:spPr>
      </p:pic>
      <p:pic>
        <p:nvPicPr>
          <p:cNvPr id="12" name="Picture 11" descr="A graph with numbers and a bar&#10;&#10;Description automatically generated">
            <a:extLst>
              <a:ext uri="{FF2B5EF4-FFF2-40B4-BE49-F238E27FC236}">
                <a16:creationId xmlns:a16="http://schemas.microsoft.com/office/drawing/2014/main" id="{8793BE5A-E1F5-0C1D-BA7A-768393C9F1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3553"/>
            <a:ext cx="3410513" cy="3143250"/>
          </a:xfrm>
          <a:prstGeom prst="rect">
            <a:avLst/>
          </a:prstGeom>
        </p:spPr>
      </p:pic>
      <p:pic>
        <p:nvPicPr>
          <p:cNvPr id="14" name="Picture 13" descr="A colorful circle with numbers and text&#10;&#10;Description automatically generated with medium confidence">
            <a:extLst>
              <a:ext uri="{FF2B5EF4-FFF2-40B4-BE49-F238E27FC236}">
                <a16:creationId xmlns:a16="http://schemas.microsoft.com/office/drawing/2014/main" id="{2C6F7320-51D8-9D24-87E3-81E3E5E5D7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6207" y="2443254"/>
            <a:ext cx="2935113" cy="2148982"/>
          </a:xfrm>
          <a:prstGeom prst="rect">
            <a:avLst/>
          </a:prstGeom>
        </p:spPr>
      </p:pic>
      <p:pic>
        <p:nvPicPr>
          <p:cNvPr id="16" name="Picture 15" descr="A pie chart with numbers and text&#10;&#10;Description automatically generated">
            <a:extLst>
              <a:ext uri="{FF2B5EF4-FFF2-40B4-BE49-F238E27FC236}">
                <a16:creationId xmlns:a16="http://schemas.microsoft.com/office/drawing/2014/main" id="{DE2B6252-F30E-149D-6521-1557C2783A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8635" y="2542860"/>
            <a:ext cx="2845763" cy="2108200"/>
          </a:xfrm>
          <a:prstGeom prst="rect">
            <a:avLst/>
          </a:prstGeom>
        </p:spPr>
      </p:pic>
      <p:pic>
        <p:nvPicPr>
          <p:cNvPr id="18" name="Picture 17" descr="A graph of crash on a white background&#10;&#10;Description automatically generated">
            <a:extLst>
              <a:ext uri="{FF2B5EF4-FFF2-40B4-BE49-F238E27FC236}">
                <a16:creationId xmlns:a16="http://schemas.microsoft.com/office/drawing/2014/main" id="{940F65D1-E7C4-BD1A-BF63-B0E084EFFA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59" y="3166803"/>
            <a:ext cx="3431494" cy="2741164"/>
          </a:xfrm>
          <a:prstGeom prst="rect">
            <a:avLst/>
          </a:prstGeom>
        </p:spPr>
      </p:pic>
      <p:pic>
        <p:nvPicPr>
          <p:cNvPr id="20" name="Picture 19" descr="A graph of a crash and crash&#10;&#10;Description automatically generated with medium confidence">
            <a:extLst>
              <a:ext uri="{FF2B5EF4-FFF2-40B4-BE49-F238E27FC236}">
                <a16:creationId xmlns:a16="http://schemas.microsoft.com/office/drawing/2014/main" id="{B9DA3218-43BF-E1DE-F7A5-0E38CDA0ED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72961" y="-1"/>
            <a:ext cx="3919039" cy="2443255"/>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1161</TotalTime>
  <Words>611</Words>
  <Application>Microsoft Macintosh PowerPoint</Application>
  <PresentationFormat>Widescreen</PresentationFormat>
  <Paragraphs>64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Aasim Inamdar</cp:lastModifiedBy>
  <cp:revision>29</cp:revision>
  <dcterms:created xsi:type="dcterms:W3CDTF">2024-04-22T08:54:29Z</dcterms:created>
  <dcterms:modified xsi:type="dcterms:W3CDTF">2024-04-30T20:04:33Z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