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12" r:id="rId7"/>
    <p:sldId id="391" r:id="rId8"/>
    <p:sldId id="413" r:id="rId9"/>
    <p:sldId id="408" r:id="rId10"/>
    <p:sldId id="414" r:id="rId11"/>
    <p:sldId id="407" r:id="rId12"/>
    <p:sldId id="416" r:id="rId13"/>
    <p:sldId id="415" r:id="rId14"/>
    <p:sldId id="406" r:id="rId15"/>
    <p:sldId id="404" r:id="rId16"/>
    <p:sldId id="405"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21A7DB-C6F6-40C1-A8D2-895EA27218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82143B-2E21-4074-BD06-6906A24CBDE3}">
      <dgm:prSet/>
      <dgm:spPr/>
      <dgm:t>
        <a:bodyPr/>
        <a:lstStyle/>
        <a:p>
          <a:r>
            <a:rPr lang="en-US" b="1" i="0" dirty="0"/>
            <a:t>Meet the team</a:t>
          </a:r>
          <a:endParaRPr lang="en-US" dirty="0"/>
        </a:p>
      </dgm:t>
    </dgm:pt>
    <dgm:pt modelId="{AA23E6B1-5F7C-4401-BAE1-F87FF4962183}" type="parTrans" cxnId="{700541B1-01B5-40F1-85BC-8F9D02D5A93F}">
      <dgm:prSet/>
      <dgm:spPr/>
      <dgm:t>
        <a:bodyPr/>
        <a:lstStyle/>
        <a:p>
          <a:endParaRPr lang="en-US"/>
        </a:p>
      </dgm:t>
    </dgm:pt>
    <dgm:pt modelId="{250CCEEB-39CD-46D2-A222-DB6488ABF40B}" type="sibTrans" cxnId="{700541B1-01B5-40F1-85BC-8F9D02D5A93F}">
      <dgm:prSet/>
      <dgm:spPr/>
      <dgm:t>
        <a:bodyPr/>
        <a:lstStyle/>
        <a:p>
          <a:endParaRPr lang="en-US"/>
        </a:p>
      </dgm:t>
    </dgm:pt>
    <dgm:pt modelId="{B1103749-B44A-4CAE-BE6C-53453A96C0D9}">
      <dgm:prSet/>
      <dgm:spPr/>
      <dgm:t>
        <a:bodyPr/>
        <a:lstStyle/>
        <a:p>
          <a:r>
            <a:rPr lang="en-US" b="1" i="0" dirty="0"/>
            <a:t>Project introduction/ Project objective</a:t>
          </a:r>
          <a:endParaRPr lang="en-US" dirty="0"/>
        </a:p>
      </dgm:t>
    </dgm:pt>
    <dgm:pt modelId="{DCE7F75C-87BC-47D9-9693-68244309043C}" type="parTrans" cxnId="{3FB24E90-DCF0-4C65-9A7B-C5148DA8572C}">
      <dgm:prSet/>
      <dgm:spPr/>
      <dgm:t>
        <a:bodyPr/>
        <a:lstStyle/>
        <a:p>
          <a:endParaRPr lang="en-US"/>
        </a:p>
      </dgm:t>
    </dgm:pt>
    <dgm:pt modelId="{0F8D8068-649F-46B3-882F-72ED35146EF2}" type="sibTrans" cxnId="{3FB24E90-DCF0-4C65-9A7B-C5148DA8572C}">
      <dgm:prSet/>
      <dgm:spPr/>
      <dgm:t>
        <a:bodyPr/>
        <a:lstStyle/>
        <a:p>
          <a:endParaRPr lang="en-US"/>
        </a:p>
      </dgm:t>
    </dgm:pt>
    <dgm:pt modelId="{53A4181D-2CB8-4007-94DD-32D687B898AB}">
      <dgm:prSet/>
      <dgm:spPr/>
      <dgm:t>
        <a:bodyPr/>
        <a:lstStyle/>
        <a:p>
          <a:r>
            <a:rPr lang="en-US" b="1" i="0" dirty="0"/>
            <a:t>Dataset Descriptions</a:t>
          </a:r>
          <a:endParaRPr lang="en-US" dirty="0"/>
        </a:p>
      </dgm:t>
    </dgm:pt>
    <dgm:pt modelId="{E4679AE7-5A39-4554-9F6D-97EFB74BDB47}" type="parTrans" cxnId="{7424300B-2B84-4C0B-B050-75657AB4DA87}">
      <dgm:prSet/>
      <dgm:spPr/>
      <dgm:t>
        <a:bodyPr/>
        <a:lstStyle/>
        <a:p>
          <a:endParaRPr lang="en-US"/>
        </a:p>
      </dgm:t>
    </dgm:pt>
    <dgm:pt modelId="{1880CCF1-6D78-480D-93BB-DEB60731BE17}" type="sibTrans" cxnId="{7424300B-2B84-4C0B-B050-75657AB4DA87}">
      <dgm:prSet/>
      <dgm:spPr/>
      <dgm:t>
        <a:bodyPr/>
        <a:lstStyle/>
        <a:p>
          <a:endParaRPr lang="en-US"/>
        </a:p>
      </dgm:t>
    </dgm:pt>
    <dgm:pt modelId="{3E1BF86D-3032-4A78-9874-1E906E3DAF1E}">
      <dgm:prSet/>
      <dgm:spPr/>
      <dgm:t>
        <a:bodyPr/>
        <a:lstStyle/>
        <a:p>
          <a:r>
            <a:rPr lang="en-US" b="1" i="0" dirty="0"/>
            <a:t>Data Architecture</a:t>
          </a:r>
          <a:endParaRPr lang="en-US" dirty="0"/>
        </a:p>
      </dgm:t>
    </dgm:pt>
    <dgm:pt modelId="{1AD2B542-D7F8-4B29-93BE-7E9F19DDC9EB}" type="parTrans" cxnId="{E34F7A98-CB80-44D9-9CEC-FC5450E99441}">
      <dgm:prSet/>
      <dgm:spPr/>
      <dgm:t>
        <a:bodyPr/>
        <a:lstStyle/>
        <a:p>
          <a:endParaRPr lang="en-US"/>
        </a:p>
      </dgm:t>
    </dgm:pt>
    <dgm:pt modelId="{6865F068-2547-4559-ABEF-69B7630CD2A0}" type="sibTrans" cxnId="{E34F7A98-CB80-44D9-9CEC-FC5450E99441}">
      <dgm:prSet/>
      <dgm:spPr/>
      <dgm:t>
        <a:bodyPr/>
        <a:lstStyle/>
        <a:p>
          <a:endParaRPr lang="en-US"/>
        </a:p>
      </dgm:t>
    </dgm:pt>
    <dgm:pt modelId="{4D8CA055-D99D-4FE5-B559-DD3D583546D2}">
      <dgm:prSet/>
      <dgm:spPr/>
      <dgm:t>
        <a:bodyPr/>
        <a:lstStyle/>
        <a:p>
          <a:r>
            <a:rPr lang="en-US" b="1" dirty="0"/>
            <a:t>Non-Motorists Insights</a:t>
          </a:r>
        </a:p>
      </dgm:t>
    </dgm:pt>
    <dgm:pt modelId="{5CCB5D81-8584-4092-9658-3556ACE8B7D1}" type="parTrans" cxnId="{8679DEFE-83F0-43B2-A425-CED840BA576E}">
      <dgm:prSet/>
      <dgm:spPr/>
      <dgm:t>
        <a:bodyPr/>
        <a:lstStyle/>
        <a:p>
          <a:endParaRPr lang="en-US"/>
        </a:p>
      </dgm:t>
    </dgm:pt>
    <dgm:pt modelId="{354270AA-6C5B-49F0-879B-3EBFE178AE2A}" type="sibTrans" cxnId="{8679DEFE-83F0-43B2-A425-CED840BA576E}">
      <dgm:prSet/>
      <dgm:spPr/>
      <dgm:t>
        <a:bodyPr/>
        <a:lstStyle/>
        <a:p>
          <a:endParaRPr lang="en-US"/>
        </a:p>
      </dgm:t>
    </dgm:pt>
    <dgm:pt modelId="{3EE09EF8-1037-4AE6-8773-7CCA7CFCD45F}">
      <dgm:prSet/>
      <dgm:spPr/>
      <dgm:t>
        <a:bodyPr/>
        <a:lstStyle/>
        <a:p>
          <a:r>
            <a:rPr lang="en-US" b="1" i="0" dirty="0"/>
            <a:t>Incidents Insights</a:t>
          </a:r>
          <a:endParaRPr lang="en-US" dirty="0"/>
        </a:p>
      </dgm:t>
    </dgm:pt>
    <dgm:pt modelId="{3481815E-B64C-41F0-9A7C-7E7E6D702994}" type="parTrans" cxnId="{7F151C49-5970-4E62-871D-6F862FD85F46}">
      <dgm:prSet/>
      <dgm:spPr/>
      <dgm:t>
        <a:bodyPr/>
        <a:lstStyle/>
        <a:p>
          <a:endParaRPr lang="en-US"/>
        </a:p>
      </dgm:t>
    </dgm:pt>
    <dgm:pt modelId="{4D473EC3-42CD-458F-93EE-611F803F4B29}" type="sibTrans" cxnId="{7F151C49-5970-4E62-871D-6F862FD85F46}">
      <dgm:prSet/>
      <dgm:spPr/>
      <dgm:t>
        <a:bodyPr/>
        <a:lstStyle/>
        <a:p>
          <a:endParaRPr lang="en-US"/>
        </a:p>
      </dgm:t>
    </dgm:pt>
    <dgm:pt modelId="{CAA280DD-2BB8-45C4-B032-EE6227826235}">
      <dgm:prSet/>
      <dgm:spPr/>
      <dgm:t>
        <a:bodyPr/>
        <a:lstStyle/>
        <a:p>
          <a:r>
            <a:rPr lang="en-US" b="1" i="0" dirty="0"/>
            <a:t>Summary and Future Work</a:t>
          </a:r>
          <a:endParaRPr lang="en-US" dirty="0"/>
        </a:p>
      </dgm:t>
    </dgm:pt>
    <dgm:pt modelId="{BF73BCFE-E312-4B4E-A1E6-6951ABAFA8B2}" type="parTrans" cxnId="{E69DDD51-50E0-4EAD-81EF-C3613B17B551}">
      <dgm:prSet/>
      <dgm:spPr/>
      <dgm:t>
        <a:bodyPr/>
        <a:lstStyle/>
        <a:p>
          <a:endParaRPr lang="en-US"/>
        </a:p>
      </dgm:t>
    </dgm:pt>
    <dgm:pt modelId="{10FEE7E6-4BF8-487C-BCA0-CA6185218ED7}" type="sibTrans" cxnId="{E69DDD51-50E0-4EAD-81EF-C3613B17B551}">
      <dgm:prSet/>
      <dgm:spPr/>
      <dgm:t>
        <a:bodyPr/>
        <a:lstStyle/>
        <a:p>
          <a:endParaRPr lang="en-US"/>
        </a:p>
      </dgm:t>
    </dgm:pt>
    <dgm:pt modelId="{E9E7C163-943B-4DAE-A87B-F8A1EFC1AF0A}">
      <dgm:prSet/>
      <dgm:spPr/>
      <dgm:t>
        <a:bodyPr/>
        <a:lstStyle/>
        <a:p>
          <a:r>
            <a:rPr lang="en-US" b="1" i="0" dirty="0"/>
            <a:t>Drivers Insights</a:t>
          </a:r>
          <a:endParaRPr lang="en-US" dirty="0"/>
        </a:p>
      </dgm:t>
    </dgm:pt>
    <dgm:pt modelId="{0674D0BC-79B7-48CB-A2FB-A9D9622693E3}" type="sibTrans" cxnId="{8944425D-0606-4430-B32B-B033E8B80CF0}">
      <dgm:prSet/>
      <dgm:spPr/>
      <dgm:t>
        <a:bodyPr/>
        <a:lstStyle/>
        <a:p>
          <a:endParaRPr lang="en-US"/>
        </a:p>
      </dgm:t>
    </dgm:pt>
    <dgm:pt modelId="{0C8F2AA9-8FDF-4E76-BC94-5E9E6D5A3C7C}" type="parTrans" cxnId="{8944425D-0606-4430-B32B-B033E8B80CF0}">
      <dgm:prSet/>
      <dgm:spPr/>
      <dgm:t>
        <a:bodyPr/>
        <a:lstStyle/>
        <a:p>
          <a:endParaRPr lang="en-US"/>
        </a:p>
      </dgm:t>
    </dgm:pt>
    <dgm:pt modelId="{0FD99C6B-0387-4A49-B8F4-EB934D383BE1}" type="pres">
      <dgm:prSet presAssocID="{4721A7DB-C6F6-40C1-A8D2-895EA272182B}" presName="linear" presStyleCnt="0">
        <dgm:presLayoutVars>
          <dgm:animLvl val="lvl"/>
          <dgm:resizeHandles val="exact"/>
        </dgm:presLayoutVars>
      </dgm:prSet>
      <dgm:spPr/>
    </dgm:pt>
    <dgm:pt modelId="{554ABBEF-F247-479B-8B60-C895813510EF}" type="pres">
      <dgm:prSet presAssocID="{9282143B-2E21-4074-BD06-6906A24CBDE3}" presName="parentText" presStyleLbl="node1" presStyleIdx="0" presStyleCnt="8">
        <dgm:presLayoutVars>
          <dgm:chMax val="0"/>
          <dgm:bulletEnabled val="1"/>
        </dgm:presLayoutVars>
      </dgm:prSet>
      <dgm:spPr/>
    </dgm:pt>
    <dgm:pt modelId="{F9DB1B19-D54D-4558-B638-ADF404C10CBB}" type="pres">
      <dgm:prSet presAssocID="{250CCEEB-39CD-46D2-A222-DB6488ABF40B}" presName="spacer" presStyleCnt="0"/>
      <dgm:spPr/>
    </dgm:pt>
    <dgm:pt modelId="{453DDEA1-8A02-4307-A353-90CB99BFCEFB}" type="pres">
      <dgm:prSet presAssocID="{B1103749-B44A-4CAE-BE6C-53453A96C0D9}" presName="parentText" presStyleLbl="node1" presStyleIdx="1" presStyleCnt="8">
        <dgm:presLayoutVars>
          <dgm:chMax val="0"/>
          <dgm:bulletEnabled val="1"/>
        </dgm:presLayoutVars>
      </dgm:prSet>
      <dgm:spPr/>
    </dgm:pt>
    <dgm:pt modelId="{CF16C353-3DB2-436D-A819-33BFA7A58A56}" type="pres">
      <dgm:prSet presAssocID="{0F8D8068-649F-46B3-882F-72ED35146EF2}" presName="spacer" presStyleCnt="0"/>
      <dgm:spPr/>
    </dgm:pt>
    <dgm:pt modelId="{9E0E0880-F3BD-4B71-A0E1-0982A30F9CAB}" type="pres">
      <dgm:prSet presAssocID="{53A4181D-2CB8-4007-94DD-32D687B898AB}" presName="parentText" presStyleLbl="node1" presStyleIdx="2" presStyleCnt="8">
        <dgm:presLayoutVars>
          <dgm:chMax val="0"/>
          <dgm:bulletEnabled val="1"/>
        </dgm:presLayoutVars>
      </dgm:prSet>
      <dgm:spPr/>
    </dgm:pt>
    <dgm:pt modelId="{9AD3BAC9-B787-4853-A3EB-1C7EC3677258}" type="pres">
      <dgm:prSet presAssocID="{1880CCF1-6D78-480D-93BB-DEB60731BE17}" presName="spacer" presStyleCnt="0"/>
      <dgm:spPr/>
    </dgm:pt>
    <dgm:pt modelId="{38A5BFF5-2B41-48EC-A3F7-91B750CEAD06}" type="pres">
      <dgm:prSet presAssocID="{3E1BF86D-3032-4A78-9874-1E906E3DAF1E}" presName="parentText" presStyleLbl="node1" presStyleIdx="3" presStyleCnt="8">
        <dgm:presLayoutVars>
          <dgm:chMax val="0"/>
          <dgm:bulletEnabled val="1"/>
        </dgm:presLayoutVars>
      </dgm:prSet>
      <dgm:spPr/>
    </dgm:pt>
    <dgm:pt modelId="{A60894A8-158C-4041-8833-AC246C850700}" type="pres">
      <dgm:prSet presAssocID="{6865F068-2547-4559-ABEF-69B7630CD2A0}" presName="spacer" presStyleCnt="0"/>
      <dgm:spPr/>
    </dgm:pt>
    <dgm:pt modelId="{AD156D25-CE13-4271-BB98-066EC224A125}" type="pres">
      <dgm:prSet presAssocID="{E9E7C163-943B-4DAE-A87B-F8A1EFC1AF0A}" presName="parentText" presStyleLbl="node1" presStyleIdx="4" presStyleCnt="8">
        <dgm:presLayoutVars>
          <dgm:chMax val="0"/>
          <dgm:bulletEnabled val="1"/>
        </dgm:presLayoutVars>
      </dgm:prSet>
      <dgm:spPr/>
    </dgm:pt>
    <dgm:pt modelId="{44BE2B31-C7ED-4062-8827-AD5B1068AF74}" type="pres">
      <dgm:prSet presAssocID="{0674D0BC-79B7-48CB-A2FB-A9D9622693E3}" presName="spacer" presStyleCnt="0"/>
      <dgm:spPr/>
    </dgm:pt>
    <dgm:pt modelId="{81E80E99-222C-49DB-AE10-4EAC9DCEE1D3}" type="pres">
      <dgm:prSet presAssocID="{4D8CA055-D99D-4FE5-B559-DD3D583546D2}" presName="parentText" presStyleLbl="node1" presStyleIdx="5" presStyleCnt="8">
        <dgm:presLayoutVars>
          <dgm:chMax val="0"/>
          <dgm:bulletEnabled val="1"/>
        </dgm:presLayoutVars>
      </dgm:prSet>
      <dgm:spPr/>
    </dgm:pt>
    <dgm:pt modelId="{092AE5B8-D100-4B82-9F19-C2A8114A5E5B}" type="pres">
      <dgm:prSet presAssocID="{354270AA-6C5B-49F0-879B-3EBFE178AE2A}" presName="spacer" presStyleCnt="0"/>
      <dgm:spPr/>
    </dgm:pt>
    <dgm:pt modelId="{C272EF8A-4BBF-4D16-A876-A0182DFCD779}" type="pres">
      <dgm:prSet presAssocID="{3EE09EF8-1037-4AE6-8773-7CCA7CFCD45F}" presName="parentText" presStyleLbl="node1" presStyleIdx="6" presStyleCnt="8">
        <dgm:presLayoutVars>
          <dgm:chMax val="0"/>
          <dgm:bulletEnabled val="1"/>
        </dgm:presLayoutVars>
      </dgm:prSet>
      <dgm:spPr/>
    </dgm:pt>
    <dgm:pt modelId="{AA9C6DF9-DCDE-481B-837F-C7B781358FF7}" type="pres">
      <dgm:prSet presAssocID="{4D473EC3-42CD-458F-93EE-611F803F4B29}" presName="spacer" presStyleCnt="0"/>
      <dgm:spPr/>
    </dgm:pt>
    <dgm:pt modelId="{CF3BC6F1-31A4-4665-8947-F336534D6969}" type="pres">
      <dgm:prSet presAssocID="{CAA280DD-2BB8-45C4-B032-EE6227826235}" presName="parentText" presStyleLbl="node1" presStyleIdx="7" presStyleCnt="8">
        <dgm:presLayoutVars>
          <dgm:chMax val="0"/>
          <dgm:bulletEnabled val="1"/>
        </dgm:presLayoutVars>
      </dgm:prSet>
      <dgm:spPr/>
    </dgm:pt>
  </dgm:ptLst>
  <dgm:cxnLst>
    <dgm:cxn modelId="{7424300B-2B84-4C0B-B050-75657AB4DA87}" srcId="{4721A7DB-C6F6-40C1-A8D2-895EA272182B}" destId="{53A4181D-2CB8-4007-94DD-32D687B898AB}" srcOrd="2" destOrd="0" parTransId="{E4679AE7-5A39-4554-9F6D-97EFB74BDB47}" sibTransId="{1880CCF1-6D78-480D-93BB-DEB60731BE17}"/>
    <dgm:cxn modelId="{4652BB0D-39CA-4EE1-ACDD-9DF29B1FBCF7}" type="presOf" srcId="{4721A7DB-C6F6-40C1-A8D2-895EA272182B}" destId="{0FD99C6B-0387-4A49-B8F4-EB934D383BE1}" srcOrd="0" destOrd="0" presId="urn:microsoft.com/office/officeart/2005/8/layout/vList2"/>
    <dgm:cxn modelId="{7C98B315-9A14-4AB2-9354-779F8468A6BF}" type="presOf" srcId="{9282143B-2E21-4074-BD06-6906A24CBDE3}" destId="{554ABBEF-F247-479B-8B60-C895813510EF}" srcOrd="0" destOrd="0" presId="urn:microsoft.com/office/officeart/2005/8/layout/vList2"/>
    <dgm:cxn modelId="{5BB16021-90FE-46D0-BC38-9EBFCA30150F}" type="presOf" srcId="{3EE09EF8-1037-4AE6-8773-7CCA7CFCD45F}" destId="{C272EF8A-4BBF-4D16-A876-A0182DFCD779}" srcOrd="0" destOrd="0" presId="urn:microsoft.com/office/officeart/2005/8/layout/vList2"/>
    <dgm:cxn modelId="{C256EB35-6314-4038-BEB1-95EDD0ADAD25}" type="presOf" srcId="{CAA280DD-2BB8-45C4-B032-EE6227826235}" destId="{CF3BC6F1-31A4-4665-8947-F336534D6969}" srcOrd="0" destOrd="0" presId="urn:microsoft.com/office/officeart/2005/8/layout/vList2"/>
    <dgm:cxn modelId="{5A1BD237-316D-46FA-85BF-5C47136579B0}" type="presOf" srcId="{B1103749-B44A-4CAE-BE6C-53453A96C0D9}" destId="{453DDEA1-8A02-4307-A353-90CB99BFCEFB}" srcOrd="0" destOrd="0" presId="urn:microsoft.com/office/officeart/2005/8/layout/vList2"/>
    <dgm:cxn modelId="{8944425D-0606-4430-B32B-B033E8B80CF0}" srcId="{4721A7DB-C6F6-40C1-A8D2-895EA272182B}" destId="{E9E7C163-943B-4DAE-A87B-F8A1EFC1AF0A}" srcOrd="4" destOrd="0" parTransId="{0C8F2AA9-8FDF-4E76-BC94-5E9E6D5A3C7C}" sibTransId="{0674D0BC-79B7-48CB-A2FB-A9D9622693E3}"/>
    <dgm:cxn modelId="{7F151C49-5970-4E62-871D-6F862FD85F46}" srcId="{4721A7DB-C6F6-40C1-A8D2-895EA272182B}" destId="{3EE09EF8-1037-4AE6-8773-7CCA7CFCD45F}" srcOrd="6" destOrd="0" parTransId="{3481815E-B64C-41F0-9A7C-7E7E6D702994}" sibTransId="{4D473EC3-42CD-458F-93EE-611F803F4B29}"/>
    <dgm:cxn modelId="{E69DDD51-50E0-4EAD-81EF-C3613B17B551}" srcId="{4721A7DB-C6F6-40C1-A8D2-895EA272182B}" destId="{CAA280DD-2BB8-45C4-B032-EE6227826235}" srcOrd="7" destOrd="0" parTransId="{BF73BCFE-E312-4B4E-A1E6-6951ABAFA8B2}" sibTransId="{10FEE7E6-4BF8-487C-BCA0-CA6185218ED7}"/>
    <dgm:cxn modelId="{3FB24E90-DCF0-4C65-9A7B-C5148DA8572C}" srcId="{4721A7DB-C6F6-40C1-A8D2-895EA272182B}" destId="{B1103749-B44A-4CAE-BE6C-53453A96C0D9}" srcOrd="1" destOrd="0" parTransId="{DCE7F75C-87BC-47D9-9693-68244309043C}" sibTransId="{0F8D8068-649F-46B3-882F-72ED35146EF2}"/>
    <dgm:cxn modelId="{C2310891-2FC0-4157-ADBA-580DBDCD4E2D}" type="presOf" srcId="{53A4181D-2CB8-4007-94DD-32D687B898AB}" destId="{9E0E0880-F3BD-4B71-A0E1-0982A30F9CAB}" srcOrd="0" destOrd="0" presId="urn:microsoft.com/office/officeart/2005/8/layout/vList2"/>
    <dgm:cxn modelId="{C6EA6796-5829-4466-A472-17769CA21DAC}" type="presOf" srcId="{4D8CA055-D99D-4FE5-B559-DD3D583546D2}" destId="{81E80E99-222C-49DB-AE10-4EAC9DCEE1D3}" srcOrd="0" destOrd="0" presId="urn:microsoft.com/office/officeart/2005/8/layout/vList2"/>
    <dgm:cxn modelId="{E34F7A98-CB80-44D9-9CEC-FC5450E99441}" srcId="{4721A7DB-C6F6-40C1-A8D2-895EA272182B}" destId="{3E1BF86D-3032-4A78-9874-1E906E3DAF1E}" srcOrd="3" destOrd="0" parTransId="{1AD2B542-D7F8-4B29-93BE-7E9F19DDC9EB}" sibTransId="{6865F068-2547-4559-ABEF-69B7630CD2A0}"/>
    <dgm:cxn modelId="{700541B1-01B5-40F1-85BC-8F9D02D5A93F}" srcId="{4721A7DB-C6F6-40C1-A8D2-895EA272182B}" destId="{9282143B-2E21-4074-BD06-6906A24CBDE3}" srcOrd="0" destOrd="0" parTransId="{AA23E6B1-5F7C-4401-BAE1-F87FF4962183}" sibTransId="{250CCEEB-39CD-46D2-A222-DB6488ABF40B}"/>
    <dgm:cxn modelId="{32E450BA-447C-44F2-97D4-B2EC1A295644}" type="presOf" srcId="{E9E7C163-943B-4DAE-A87B-F8A1EFC1AF0A}" destId="{AD156D25-CE13-4271-BB98-066EC224A125}" srcOrd="0" destOrd="0" presId="urn:microsoft.com/office/officeart/2005/8/layout/vList2"/>
    <dgm:cxn modelId="{745C0DEF-2E0A-4369-9891-A028C35DA6F2}" type="presOf" srcId="{3E1BF86D-3032-4A78-9874-1E906E3DAF1E}" destId="{38A5BFF5-2B41-48EC-A3F7-91B750CEAD06}" srcOrd="0" destOrd="0" presId="urn:microsoft.com/office/officeart/2005/8/layout/vList2"/>
    <dgm:cxn modelId="{8679DEFE-83F0-43B2-A425-CED840BA576E}" srcId="{4721A7DB-C6F6-40C1-A8D2-895EA272182B}" destId="{4D8CA055-D99D-4FE5-B559-DD3D583546D2}" srcOrd="5" destOrd="0" parTransId="{5CCB5D81-8584-4092-9658-3556ACE8B7D1}" sibTransId="{354270AA-6C5B-49F0-879B-3EBFE178AE2A}"/>
    <dgm:cxn modelId="{6E7055F9-5F3B-46F6-B48F-F4DC071E13EA}" type="presParOf" srcId="{0FD99C6B-0387-4A49-B8F4-EB934D383BE1}" destId="{554ABBEF-F247-479B-8B60-C895813510EF}" srcOrd="0" destOrd="0" presId="urn:microsoft.com/office/officeart/2005/8/layout/vList2"/>
    <dgm:cxn modelId="{104A5B17-9865-4297-BE59-DD17D5CB61E9}" type="presParOf" srcId="{0FD99C6B-0387-4A49-B8F4-EB934D383BE1}" destId="{F9DB1B19-D54D-4558-B638-ADF404C10CBB}" srcOrd="1" destOrd="0" presId="urn:microsoft.com/office/officeart/2005/8/layout/vList2"/>
    <dgm:cxn modelId="{6252071F-ED14-459F-9B6C-126A8FB83F1C}" type="presParOf" srcId="{0FD99C6B-0387-4A49-B8F4-EB934D383BE1}" destId="{453DDEA1-8A02-4307-A353-90CB99BFCEFB}" srcOrd="2" destOrd="0" presId="urn:microsoft.com/office/officeart/2005/8/layout/vList2"/>
    <dgm:cxn modelId="{8C368EFE-01F6-4D75-A806-10101BA7A714}" type="presParOf" srcId="{0FD99C6B-0387-4A49-B8F4-EB934D383BE1}" destId="{CF16C353-3DB2-436D-A819-33BFA7A58A56}" srcOrd="3" destOrd="0" presId="urn:microsoft.com/office/officeart/2005/8/layout/vList2"/>
    <dgm:cxn modelId="{6FF9CE02-9CA7-4EC0-9547-18E6F0B1C4B2}" type="presParOf" srcId="{0FD99C6B-0387-4A49-B8F4-EB934D383BE1}" destId="{9E0E0880-F3BD-4B71-A0E1-0982A30F9CAB}" srcOrd="4" destOrd="0" presId="urn:microsoft.com/office/officeart/2005/8/layout/vList2"/>
    <dgm:cxn modelId="{07F54D0E-7416-4BF9-8DB5-863871E88C57}" type="presParOf" srcId="{0FD99C6B-0387-4A49-B8F4-EB934D383BE1}" destId="{9AD3BAC9-B787-4853-A3EB-1C7EC3677258}" srcOrd="5" destOrd="0" presId="urn:microsoft.com/office/officeart/2005/8/layout/vList2"/>
    <dgm:cxn modelId="{0A550DBA-4457-4350-A1CE-95D42F543F04}" type="presParOf" srcId="{0FD99C6B-0387-4A49-B8F4-EB934D383BE1}" destId="{38A5BFF5-2B41-48EC-A3F7-91B750CEAD06}" srcOrd="6" destOrd="0" presId="urn:microsoft.com/office/officeart/2005/8/layout/vList2"/>
    <dgm:cxn modelId="{C4BE1A77-A4CD-47B8-8743-CE9500730DAA}" type="presParOf" srcId="{0FD99C6B-0387-4A49-B8F4-EB934D383BE1}" destId="{A60894A8-158C-4041-8833-AC246C850700}" srcOrd="7" destOrd="0" presId="urn:microsoft.com/office/officeart/2005/8/layout/vList2"/>
    <dgm:cxn modelId="{C25FD5E8-37C5-4D95-9DDE-39FF1BC31F0C}" type="presParOf" srcId="{0FD99C6B-0387-4A49-B8F4-EB934D383BE1}" destId="{AD156D25-CE13-4271-BB98-066EC224A125}" srcOrd="8" destOrd="0" presId="urn:microsoft.com/office/officeart/2005/8/layout/vList2"/>
    <dgm:cxn modelId="{E75C81B3-4346-4CCA-A254-EE78101AE0B9}" type="presParOf" srcId="{0FD99C6B-0387-4A49-B8F4-EB934D383BE1}" destId="{44BE2B31-C7ED-4062-8827-AD5B1068AF74}" srcOrd="9" destOrd="0" presId="urn:microsoft.com/office/officeart/2005/8/layout/vList2"/>
    <dgm:cxn modelId="{54788CE9-A9DB-47C0-B904-EC0BD3750B7E}" type="presParOf" srcId="{0FD99C6B-0387-4A49-B8F4-EB934D383BE1}" destId="{81E80E99-222C-49DB-AE10-4EAC9DCEE1D3}" srcOrd="10" destOrd="0" presId="urn:microsoft.com/office/officeart/2005/8/layout/vList2"/>
    <dgm:cxn modelId="{7A16E8B0-A410-4077-898A-F2C54024B3FE}" type="presParOf" srcId="{0FD99C6B-0387-4A49-B8F4-EB934D383BE1}" destId="{092AE5B8-D100-4B82-9F19-C2A8114A5E5B}" srcOrd="11" destOrd="0" presId="urn:microsoft.com/office/officeart/2005/8/layout/vList2"/>
    <dgm:cxn modelId="{68393087-5DE5-4154-B94B-471C33218366}" type="presParOf" srcId="{0FD99C6B-0387-4A49-B8F4-EB934D383BE1}" destId="{C272EF8A-4BBF-4D16-A876-A0182DFCD779}" srcOrd="12" destOrd="0" presId="urn:microsoft.com/office/officeart/2005/8/layout/vList2"/>
    <dgm:cxn modelId="{5D9220DB-4FBB-4EE3-A884-20285CD10783}" type="presParOf" srcId="{0FD99C6B-0387-4A49-B8F4-EB934D383BE1}" destId="{AA9C6DF9-DCDE-481B-837F-C7B781358FF7}" srcOrd="13" destOrd="0" presId="urn:microsoft.com/office/officeart/2005/8/layout/vList2"/>
    <dgm:cxn modelId="{EE3A0E91-C7C8-42A7-AEE1-4DB2F7EBD2A6}" type="presParOf" srcId="{0FD99C6B-0387-4A49-B8F4-EB934D383BE1}" destId="{CF3BC6F1-31A4-4665-8947-F336534D6969}"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421F3-55EE-40C6-AC8F-1772741D27EB}" type="doc">
      <dgm:prSet loTypeId="urn:microsoft.com/office/officeart/2005/8/layout/vList3" loCatId="list" qsTypeId="urn:microsoft.com/office/officeart/2005/8/quickstyle/simple1" qsCatId="simple" csTypeId="urn:microsoft.com/office/officeart/2005/8/colors/accent1_2" csCatId="accent1" phldr="1"/>
      <dgm:spPr/>
    </dgm:pt>
    <dgm:pt modelId="{7D9B98E0-68A4-4E4C-B2CE-E0038B6DB3A4}">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gm:t>
    </dgm:pt>
    <dgm:pt modelId="{50D8AADA-F637-4093-A47C-06F875C9D9D9}" type="parTrans" cxnId="{0C4F6170-8BEB-40F6-B964-E5E5E21644C1}">
      <dgm:prSet/>
      <dgm:spPr/>
      <dgm:t>
        <a:bodyPr/>
        <a:lstStyle/>
        <a:p>
          <a:endParaRPr lang="en-IN"/>
        </a:p>
      </dgm:t>
    </dgm:pt>
    <dgm:pt modelId="{BB01EABE-DD57-4A60-B7BA-29493829645D}" type="sibTrans" cxnId="{0C4F6170-8BEB-40F6-B964-E5E5E21644C1}">
      <dgm:prSet/>
      <dgm:spPr/>
      <dgm:t>
        <a:bodyPr/>
        <a:lstStyle/>
        <a:p>
          <a:endParaRPr lang="en-IN"/>
        </a:p>
      </dgm:t>
    </dgm:pt>
    <dgm:pt modelId="{5CDFDB40-FE33-46F6-B215-6E0555F6029B}">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gm:t>
    </dgm:pt>
    <dgm:pt modelId="{DF8BB42A-F69E-4D42-8323-880D4EA26A1D}" type="parTrans" cxnId="{99017E32-6CCD-4648-93C5-2490F3EFDF07}">
      <dgm:prSet/>
      <dgm:spPr/>
      <dgm:t>
        <a:bodyPr/>
        <a:lstStyle/>
        <a:p>
          <a:endParaRPr lang="en-IN"/>
        </a:p>
      </dgm:t>
    </dgm:pt>
    <dgm:pt modelId="{6BEB9181-E9C5-4296-8F62-43536AD500E6}" type="sibTrans" cxnId="{99017E32-6CCD-4648-93C5-2490F3EFDF07}">
      <dgm:prSet/>
      <dgm:spPr/>
      <dgm:t>
        <a:bodyPr/>
        <a:lstStyle/>
        <a:p>
          <a:endParaRPr lang="en-IN"/>
        </a:p>
      </dgm:t>
    </dgm:pt>
    <dgm:pt modelId="{F22F1864-727F-4C9F-8D55-E1DC21D19A06}">
      <dgm:prSet phldrT="[Text]" custT="1"/>
      <dgm:spPr/>
      <dgm:t>
        <a:bodyPr/>
        <a:lstStyle/>
        <a:p>
          <a:r>
            <a:rPr lang="en-IN" sz="14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gm:t>
    </dgm:pt>
    <dgm:pt modelId="{918A84B3-42A3-488F-B9EC-D3AEFB0A27CD}" type="parTrans" cxnId="{B6230BBC-C58D-4E72-AD2F-1D8BF584537E}">
      <dgm:prSet/>
      <dgm:spPr/>
      <dgm:t>
        <a:bodyPr/>
        <a:lstStyle/>
        <a:p>
          <a:endParaRPr lang="en-IN"/>
        </a:p>
      </dgm:t>
    </dgm:pt>
    <dgm:pt modelId="{930D721A-2AFE-494E-80D8-814BD53334B9}" type="sibTrans" cxnId="{B6230BBC-C58D-4E72-AD2F-1D8BF584537E}">
      <dgm:prSet/>
      <dgm:spPr/>
      <dgm:t>
        <a:bodyPr/>
        <a:lstStyle/>
        <a:p>
          <a:endParaRPr lang="en-IN"/>
        </a:p>
      </dgm:t>
    </dgm:pt>
    <dgm:pt modelId="{19239065-B001-49C2-B452-5FD0FC8C087F}" type="pres">
      <dgm:prSet presAssocID="{A7E421F3-55EE-40C6-AC8F-1772741D27EB}" presName="linearFlow" presStyleCnt="0">
        <dgm:presLayoutVars>
          <dgm:dir/>
          <dgm:resizeHandles val="exact"/>
        </dgm:presLayoutVars>
      </dgm:prSet>
      <dgm:spPr/>
    </dgm:pt>
    <dgm:pt modelId="{03541AF1-ACD2-4936-BEB5-526446D75C42}" type="pres">
      <dgm:prSet presAssocID="{7D9B98E0-68A4-4E4C-B2CE-E0038B6DB3A4}" presName="composite" presStyleCnt="0"/>
      <dgm:spPr/>
    </dgm:pt>
    <dgm:pt modelId="{1AB84F75-E497-4457-9CAF-7D6C3505C3E1}" type="pres">
      <dgm:prSet presAssocID="{7D9B98E0-68A4-4E4C-B2CE-E0038B6DB3A4}" presName="imgShp" presStyleLbl="fgImgPlace1" presStyleIdx="0" presStyleCnt="3"/>
      <dgm:spPr>
        <a:blipFill>
          <a:blip xmlns:r="http://schemas.openxmlformats.org/officeDocument/2006/relationships" r:embed="rId1"/>
          <a:srcRect/>
          <a:stretch>
            <a:fillRect t="-17000" b="-17000"/>
          </a:stretch>
        </a:blipFill>
      </dgm:spPr>
    </dgm:pt>
    <dgm:pt modelId="{3FE304B6-5DFF-4364-9805-E178301A0EC5}" type="pres">
      <dgm:prSet presAssocID="{7D9B98E0-68A4-4E4C-B2CE-E0038B6DB3A4}" presName="txShp" presStyleLbl="node1" presStyleIdx="0" presStyleCnt="3" custScaleX="109808">
        <dgm:presLayoutVars>
          <dgm:bulletEnabled val="1"/>
        </dgm:presLayoutVars>
      </dgm:prSet>
      <dgm:spPr/>
    </dgm:pt>
    <dgm:pt modelId="{E442610E-EDAB-4FBD-B712-27951C076AD8}" type="pres">
      <dgm:prSet presAssocID="{BB01EABE-DD57-4A60-B7BA-29493829645D}" presName="spacing" presStyleCnt="0"/>
      <dgm:spPr/>
    </dgm:pt>
    <dgm:pt modelId="{B0518C3E-C37E-43E4-BD09-8D213355AEC9}" type="pres">
      <dgm:prSet presAssocID="{F22F1864-727F-4C9F-8D55-E1DC21D19A06}" presName="composite" presStyleCnt="0"/>
      <dgm:spPr/>
    </dgm:pt>
    <dgm:pt modelId="{2761C90C-9701-4AEC-B46D-A6095B39EF4F}" type="pres">
      <dgm:prSet presAssocID="{F22F1864-727F-4C9F-8D55-E1DC21D19A06}"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73F0A2E3-C366-4D81-B5E7-C0D3D8277752}" type="pres">
      <dgm:prSet presAssocID="{F22F1864-727F-4C9F-8D55-E1DC21D19A06}" presName="txShp" presStyleLbl="node1" presStyleIdx="1" presStyleCnt="3" custScaleX="107236" custScaleY="104528">
        <dgm:presLayoutVars>
          <dgm:bulletEnabled val="1"/>
        </dgm:presLayoutVars>
      </dgm:prSet>
      <dgm:spPr/>
    </dgm:pt>
    <dgm:pt modelId="{87883309-C465-4E55-933D-DA49A3D65505}" type="pres">
      <dgm:prSet presAssocID="{930D721A-2AFE-494E-80D8-814BD53334B9}" presName="spacing" presStyleCnt="0"/>
      <dgm:spPr/>
    </dgm:pt>
    <dgm:pt modelId="{7BC9F912-79BF-4EEB-B9C8-39AE300BACD8}" type="pres">
      <dgm:prSet presAssocID="{5CDFDB40-FE33-46F6-B215-6E0555F6029B}" presName="composite" presStyleCnt="0"/>
      <dgm:spPr/>
    </dgm:pt>
    <dgm:pt modelId="{155F6575-9298-4839-A451-56AC726C68D7}" type="pres">
      <dgm:prSet presAssocID="{5CDFDB40-FE33-46F6-B215-6E0555F6029B}" presName="imgShp" presStyleLbl="fgImgPlace1" presStyleIdx="2" presStyleCnt="3"/>
      <dgm:spPr>
        <a:blipFill>
          <a:blip xmlns:r="http://schemas.openxmlformats.org/officeDocument/2006/relationships" r:embed="rId3"/>
          <a:srcRect/>
          <a:stretch>
            <a:fillRect l="-6000" r="-6000"/>
          </a:stretch>
        </a:blipFill>
      </dgm:spPr>
    </dgm:pt>
    <dgm:pt modelId="{583B36E6-46F5-48F4-AD83-2B246EAFE7B7}" type="pres">
      <dgm:prSet presAssocID="{5CDFDB40-FE33-46F6-B215-6E0555F6029B}" presName="txShp" presStyleLbl="node1" presStyleIdx="2" presStyleCnt="3" custScaleX="104548" custScaleY="122274">
        <dgm:presLayoutVars>
          <dgm:bulletEnabled val="1"/>
        </dgm:presLayoutVars>
      </dgm:prSet>
      <dgm:spPr/>
    </dgm:pt>
  </dgm:ptLst>
  <dgm:cxnLst>
    <dgm:cxn modelId="{5FDB730E-8B8F-4FE6-A504-0236419F8E41}" type="presOf" srcId="{F22F1864-727F-4C9F-8D55-E1DC21D19A06}" destId="{73F0A2E3-C366-4D81-B5E7-C0D3D8277752}" srcOrd="0" destOrd="0" presId="urn:microsoft.com/office/officeart/2005/8/layout/vList3"/>
    <dgm:cxn modelId="{99017E32-6CCD-4648-93C5-2490F3EFDF07}" srcId="{A7E421F3-55EE-40C6-AC8F-1772741D27EB}" destId="{5CDFDB40-FE33-46F6-B215-6E0555F6029B}" srcOrd="2" destOrd="0" parTransId="{DF8BB42A-F69E-4D42-8323-880D4EA26A1D}" sibTransId="{6BEB9181-E9C5-4296-8F62-43536AD500E6}"/>
    <dgm:cxn modelId="{1863943C-7895-47E7-8A4E-A75DFF6F4EE5}" type="presOf" srcId="{A7E421F3-55EE-40C6-AC8F-1772741D27EB}" destId="{19239065-B001-49C2-B452-5FD0FC8C087F}" srcOrd="0" destOrd="0" presId="urn:microsoft.com/office/officeart/2005/8/layout/vList3"/>
    <dgm:cxn modelId="{0C4F6170-8BEB-40F6-B964-E5E5E21644C1}" srcId="{A7E421F3-55EE-40C6-AC8F-1772741D27EB}" destId="{7D9B98E0-68A4-4E4C-B2CE-E0038B6DB3A4}" srcOrd="0" destOrd="0" parTransId="{50D8AADA-F637-4093-A47C-06F875C9D9D9}" sibTransId="{BB01EABE-DD57-4A60-B7BA-29493829645D}"/>
    <dgm:cxn modelId="{09E62F91-07F7-485F-8899-AF22B1EAEE14}" type="presOf" srcId="{7D9B98E0-68A4-4E4C-B2CE-E0038B6DB3A4}" destId="{3FE304B6-5DFF-4364-9805-E178301A0EC5}" srcOrd="0" destOrd="0" presId="urn:microsoft.com/office/officeart/2005/8/layout/vList3"/>
    <dgm:cxn modelId="{B6230BBC-C58D-4E72-AD2F-1D8BF584537E}" srcId="{A7E421F3-55EE-40C6-AC8F-1772741D27EB}" destId="{F22F1864-727F-4C9F-8D55-E1DC21D19A06}" srcOrd="1" destOrd="0" parTransId="{918A84B3-42A3-488F-B9EC-D3AEFB0A27CD}" sibTransId="{930D721A-2AFE-494E-80D8-814BD53334B9}"/>
    <dgm:cxn modelId="{A2F6B1DB-92FA-4E7C-9333-A147F0C80D83}" type="presOf" srcId="{5CDFDB40-FE33-46F6-B215-6E0555F6029B}" destId="{583B36E6-46F5-48F4-AD83-2B246EAFE7B7}" srcOrd="0" destOrd="0" presId="urn:microsoft.com/office/officeart/2005/8/layout/vList3"/>
    <dgm:cxn modelId="{94896723-1581-4DC4-9CF5-380CC00D14B3}" type="presParOf" srcId="{19239065-B001-49C2-B452-5FD0FC8C087F}" destId="{03541AF1-ACD2-4936-BEB5-526446D75C42}" srcOrd="0" destOrd="0" presId="urn:microsoft.com/office/officeart/2005/8/layout/vList3"/>
    <dgm:cxn modelId="{310056DD-436B-4509-A6FA-80D26FFD8D08}" type="presParOf" srcId="{03541AF1-ACD2-4936-BEB5-526446D75C42}" destId="{1AB84F75-E497-4457-9CAF-7D6C3505C3E1}" srcOrd="0" destOrd="0" presId="urn:microsoft.com/office/officeart/2005/8/layout/vList3"/>
    <dgm:cxn modelId="{B732C975-0C63-412E-B26C-5EFA615325FD}" type="presParOf" srcId="{03541AF1-ACD2-4936-BEB5-526446D75C42}" destId="{3FE304B6-5DFF-4364-9805-E178301A0EC5}" srcOrd="1" destOrd="0" presId="urn:microsoft.com/office/officeart/2005/8/layout/vList3"/>
    <dgm:cxn modelId="{67ADD00C-E101-42F2-B5EC-8819D0F7BB64}" type="presParOf" srcId="{19239065-B001-49C2-B452-5FD0FC8C087F}" destId="{E442610E-EDAB-4FBD-B712-27951C076AD8}" srcOrd="1" destOrd="0" presId="urn:microsoft.com/office/officeart/2005/8/layout/vList3"/>
    <dgm:cxn modelId="{4DBEE311-474F-4E4B-9183-1FC3073D3789}" type="presParOf" srcId="{19239065-B001-49C2-B452-5FD0FC8C087F}" destId="{B0518C3E-C37E-43E4-BD09-8D213355AEC9}" srcOrd="2" destOrd="0" presId="urn:microsoft.com/office/officeart/2005/8/layout/vList3"/>
    <dgm:cxn modelId="{7B53C656-6A89-4B29-B280-DD86ABB7AE8F}" type="presParOf" srcId="{B0518C3E-C37E-43E4-BD09-8D213355AEC9}" destId="{2761C90C-9701-4AEC-B46D-A6095B39EF4F}" srcOrd="0" destOrd="0" presId="urn:microsoft.com/office/officeart/2005/8/layout/vList3"/>
    <dgm:cxn modelId="{B0307C64-DC55-46E5-95BF-43304A475B73}" type="presParOf" srcId="{B0518C3E-C37E-43E4-BD09-8D213355AEC9}" destId="{73F0A2E3-C366-4D81-B5E7-C0D3D8277752}" srcOrd="1" destOrd="0" presId="urn:microsoft.com/office/officeart/2005/8/layout/vList3"/>
    <dgm:cxn modelId="{1996EBC5-4BAC-4EE8-8B3A-6FB87BE11D47}" type="presParOf" srcId="{19239065-B001-49C2-B452-5FD0FC8C087F}" destId="{87883309-C465-4E55-933D-DA49A3D65505}" srcOrd="3" destOrd="0" presId="urn:microsoft.com/office/officeart/2005/8/layout/vList3"/>
    <dgm:cxn modelId="{997DBD5D-5407-46BA-A138-866E9CC180B6}" type="presParOf" srcId="{19239065-B001-49C2-B452-5FD0FC8C087F}" destId="{7BC9F912-79BF-4EEB-B9C8-39AE300BACD8}" srcOrd="4" destOrd="0" presId="urn:microsoft.com/office/officeart/2005/8/layout/vList3"/>
    <dgm:cxn modelId="{C232FBB9-CB48-4487-A0FB-B6DD23C5C359}" type="presParOf" srcId="{7BC9F912-79BF-4EEB-B9C8-39AE300BACD8}" destId="{155F6575-9298-4839-A451-56AC726C68D7}" srcOrd="0" destOrd="0" presId="urn:microsoft.com/office/officeart/2005/8/layout/vList3"/>
    <dgm:cxn modelId="{4E910ADE-B181-407C-9362-CC40F84356A0}" type="presParOf" srcId="{7BC9F912-79BF-4EEB-B9C8-39AE300BACD8}" destId="{583B36E6-46F5-48F4-AD83-2B246EAFE7B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ABBEF-F247-479B-8B60-C895813510EF}">
      <dsp:nvSpPr>
        <dsp:cNvPr id="0" name=""/>
        <dsp:cNvSpPr/>
      </dsp:nvSpPr>
      <dsp:spPr>
        <a:xfrm>
          <a:off x="0" y="6553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Meet the team</a:t>
          </a:r>
          <a:endParaRPr lang="en-US" sz="1800" kern="1200" dirty="0"/>
        </a:p>
      </dsp:txBody>
      <dsp:txXfrm>
        <a:off x="20047" y="85583"/>
        <a:ext cx="8152961" cy="370575"/>
      </dsp:txXfrm>
    </dsp:sp>
    <dsp:sp modelId="{453DDEA1-8A02-4307-A353-90CB99BFCEFB}">
      <dsp:nvSpPr>
        <dsp:cNvPr id="0" name=""/>
        <dsp:cNvSpPr/>
      </dsp:nvSpPr>
      <dsp:spPr>
        <a:xfrm>
          <a:off x="0" y="52804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Project introduction/ Project objective</a:t>
          </a:r>
          <a:endParaRPr lang="en-US" sz="1800" kern="1200" dirty="0"/>
        </a:p>
      </dsp:txBody>
      <dsp:txXfrm>
        <a:off x="20047" y="548093"/>
        <a:ext cx="8152961" cy="370575"/>
      </dsp:txXfrm>
    </dsp:sp>
    <dsp:sp modelId="{9E0E0880-F3BD-4B71-A0E1-0982A30F9CAB}">
      <dsp:nvSpPr>
        <dsp:cNvPr id="0" name=""/>
        <dsp:cNvSpPr/>
      </dsp:nvSpPr>
      <dsp:spPr>
        <a:xfrm>
          <a:off x="0" y="99055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Dataset Descriptions</a:t>
          </a:r>
          <a:endParaRPr lang="en-US" sz="1800" kern="1200" dirty="0"/>
        </a:p>
      </dsp:txBody>
      <dsp:txXfrm>
        <a:off x="20047" y="1010603"/>
        <a:ext cx="8152961" cy="370575"/>
      </dsp:txXfrm>
    </dsp:sp>
    <dsp:sp modelId="{38A5BFF5-2B41-48EC-A3F7-91B750CEAD06}">
      <dsp:nvSpPr>
        <dsp:cNvPr id="0" name=""/>
        <dsp:cNvSpPr/>
      </dsp:nvSpPr>
      <dsp:spPr>
        <a:xfrm>
          <a:off x="0" y="145306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Data Architecture</a:t>
          </a:r>
          <a:endParaRPr lang="en-US" sz="1800" kern="1200" dirty="0"/>
        </a:p>
      </dsp:txBody>
      <dsp:txXfrm>
        <a:off x="20047" y="1473113"/>
        <a:ext cx="8152961" cy="370575"/>
      </dsp:txXfrm>
    </dsp:sp>
    <dsp:sp modelId="{AD156D25-CE13-4271-BB98-066EC224A125}">
      <dsp:nvSpPr>
        <dsp:cNvPr id="0" name=""/>
        <dsp:cNvSpPr/>
      </dsp:nvSpPr>
      <dsp:spPr>
        <a:xfrm>
          <a:off x="0" y="191557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Drivers Insights</a:t>
          </a:r>
          <a:endParaRPr lang="en-US" sz="1800" kern="1200" dirty="0"/>
        </a:p>
      </dsp:txBody>
      <dsp:txXfrm>
        <a:off x="20047" y="1935623"/>
        <a:ext cx="8152961" cy="370575"/>
      </dsp:txXfrm>
    </dsp:sp>
    <dsp:sp modelId="{81E80E99-222C-49DB-AE10-4EAC9DCEE1D3}">
      <dsp:nvSpPr>
        <dsp:cNvPr id="0" name=""/>
        <dsp:cNvSpPr/>
      </dsp:nvSpPr>
      <dsp:spPr>
        <a:xfrm>
          <a:off x="0" y="237808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Non-Motorists Insights</a:t>
          </a:r>
        </a:p>
      </dsp:txBody>
      <dsp:txXfrm>
        <a:off x="20047" y="2398133"/>
        <a:ext cx="8152961" cy="370575"/>
      </dsp:txXfrm>
    </dsp:sp>
    <dsp:sp modelId="{C272EF8A-4BBF-4D16-A876-A0182DFCD779}">
      <dsp:nvSpPr>
        <dsp:cNvPr id="0" name=""/>
        <dsp:cNvSpPr/>
      </dsp:nvSpPr>
      <dsp:spPr>
        <a:xfrm>
          <a:off x="0" y="2840596"/>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Incidents Insights</a:t>
          </a:r>
          <a:endParaRPr lang="en-US" sz="1800" kern="1200" dirty="0"/>
        </a:p>
      </dsp:txBody>
      <dsp:txXfrm>
        <a:off x="20047" y="2860643"/>
        <a:ext cx="8152961" cy="370575"/>
      </dsp:txXfrm>
    </dsp:sp>
    <dsp:sp modelId="{CF3BC6F1-31A4-4665-8947-F336534D6969}">
      <dsp:nvSpPr>
        <dsp:cNvPr id="0" name=""/>
        <dsp:cNvSpPr/>
      </dsp:nvSpPr>
      <dsp:spPr>
        <a:xfrm>
          <a:off x="0" y="3303105"/>
          <a:ext cx="8193055" cy="4106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Summary and Future Work</a:t>
          </a:r>
          <a:endParaRPr lang="en-US" sz="1800" kern="1200" dirty="0"/>
        </a:p>
      </dsp:txBody>
      <dsp:txXfrm>
        <a:off x="20047" y="3323152"/>
        <a:ext cx="8152961" cy="370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304B6-5DFF-4364-9805-E178301A0EC5}">
      <dsp:nvSpPr>
        <dsp:cNvPr id="0" name=""/>
        <dsp:cNvSpPr/>
      </dsp:nvSpPr>
      <dsp:spPr>
        <a:xfrm rot="10800000">
          <a:off x="811875" y="1126"/>
          <a:ext cx="3551727" cy="94040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Aasim Inamdar (x23236108)</a:t>
          </a:r>
        </a:p>
      </dsp:txBody>
      <dsp:txXfrm rot="10800000">
        <a:off x="1046977" y="1126"/>
        <a:ext cx="3316625" cy="940408"/>
      </dsp:txXfrm>
    </dsp:sp>
    <dsp:sp modelId="{1AB84F75-E497-4457-9CAF-7D6C3505C3E1}">
      <dsp:nvSpPr>
        <dsp:cNvPr id="0" name=""/>
        <dsp:cNvSpPr/>
      </dsp:nvSpPr>
      <dsp:spPr>
        <a:xfrm>
          <a:off x="500290" y="1126"/>
          <a:ext cx="940408" cy="940408"/>
        </a:xfrm>
        <a:prstGeom prst="ellipse">
          <a:avLst/>
        </a:prstGeom>
        <a:blipFill>
          <a:blip xmlns:r="http://schemas.openxmlformats.org/officeDocument/2006/relationships" r:embed="rId1"/>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F0A2E3-C366-4D81-B5E7-C0D3D8277752}">
      <dsp:nvSpPr>
        <dsp:cNvPr id="0" name=""/>
        <dsp:cNvSpPr/>
      </dsp:nvSpPr>
      <dsp:spPr>
        <a:xfrm rot="10800000">
          <a:off x="874268" y="1222253"/>
          <a:ext cx="3468536" cy="98298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Sana Shafiq Jalgaonkar (x22237941)</a:t>
          </a:r>
        </a:p>
      </dsp:txBody>
      <dsp:txXfrm rot="10800000">
        <a:off x="1120015" y="1222253"/>
        <a:ext cx="3222789" cy="982989"/>
      </dsp:txXfrm>
    </dsp:sp>
    <dsp:sp modelId="{2761C90C-9701-4AEC-B46D-A6095B39EF4F}">
      <dsp:nvSpPr>
        <dsp:cNvPr id="0" name=""/>
        <dsp:cNvSpPr/>
      </dsp:nvSpPr>
      <dsp:spPr>
        <a:xfrm>
          <a:off x="521088" y="1243544"/>
          <a:ext cx="940408" cy="9404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36E6-46F5-48F4-AD83-2B246EAFE7B7}">
      <dsp:nvSpPr>
        <dsp:cNvPr id="0" name=""/>
        <dsp:cNvSpPr/>
      </dsp:nvSpPr>
      <dsp:spPr>
        <a:xfrm rot="10800000">
          <a:off x="939475" y="2485961"/>
          <a:ext cx="3381593" cy="114987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4694" tIns="53340" rIns="99568"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02060"/>
              </a:solidFill>
              <a:latin typeface="Calibri" panose="020F0502020204030204" pitchFamily="34" charset="0"/>
              <a:ea typeface="Calibri" panose="020F0502020204030204" pitchFamily="34" charset="0"/>
              <a:cs typeface="Calibri" panose="020F0502020204030204" pitchFamily="34" charset="0"/>
            </a:rPr>
            <a:t>Waleed Bin Umer (x23187956)</a:t>
          </a:r>
        </a:p>
      </dsp:txBody>
      <dsp:txXfrm rot="10800000">
        <a:off x="1226943" y="2485961"/>
        <a:ext cx="3094125" cy="1149874"/>
      </dsp:txXfrm>
    </dsp:sp>
    <dsp:sp modelId="{155F6575-9298-4839-A451-56AC726C68D7}">
      <dsp:nvSpPr>
        <dsp:cNvPr id="0" name=""/>
        <dsp:cNvSpPr/>
      </dsp:nvSpPr>
      <dsp:spPr>
        <a:xfrm>
          <a:off x="542823" y="2590695"/>
          <a:ext cx="940408" cy="940408"/>
        </a:xfrm>
        <a:prstGeom prst="ellipse">
          <a:avLst/>
        </a:prstGeom>
        <a:blipFill>
          <a:blip xmlns:r="http://schemas.openxmlformats.org/officeDocument/2006/relationships" r:embed="rId3"/>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668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22441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4564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mailto:x22237941@student.ncirl.ie"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mailto:x23187956@student.ncirl.ie" TargetMode="External"/><Relationship Id="rId4" Type="http://schemas.openxmlformats.org/officeDocument/2006/relationships/hyperlink" Target="mailto:x23236108@student.ncirl.i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montgomerycountymd.go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ata.montgomerycountymd.gov/Public-Safety/Crash-Reporting-Drivers-Data/mmzv-x632/about_data"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data.montgomerycountymd.gov/Public-Safety/Crash-Reporting-Non-Motorists-Data/n7fk-dce5/about_data" TargetMode="External"/><Relationship Id="rId4" Type="http://schemas.openxmlformats.org/officeDocument/2006/relationships/hyperlink" Target="https://data.montgomerycountymd.gov/Public-Safety/Crash-Reporting-Incidents-Data/bhju-22kf/about_data"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833257" y="457201"/>
            <a:ext cx="7159690" cy="4449768"/>
          </a:xfrm>
        </p:spPr>
        <p:txBody>
          <a:bodyPr/>
          <a:lstStyle/>
          <a:p>
            <a:r>
              <a:rPr lang="en-US" b="1" i="0" dirty="0">
                <a:solidFill>
                  <a:srgbClr val="002060"/>
                </a:solidFill>
                <a:effectLst/>
                <a:highlight>
                  <a:srgbClr val="FFFFFF"/>
                </a:highlight>
                <a:latin typeface="Segoe UI" panose="020B0502040204020203" pitchFamily="34" charset="0"/>
              </a:rPr>
              <a:t>Traffic Collisions: Montgomery County Dataset Analysis</a:t>
            </a:r>
            <a:endParaRPr lang="en-US" dirty="0">
              <a:solidFill>
                <a:srgbClr val="002060"/>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p:txBody>
          <a:bodyPr anchor="b">
            <a:normAutofit/>
          </a:bodyPr>
          <a:lstStyle/>
          <a:p>
            <a:r>
              <a:rPr lang="en-US" dirty="0"/>
              <a:t>Incidents Insights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3"/>
          </p:nvPr>
        </p:nvSpPr>
        <p:spPr/>
        <p:txBody>
          <a:bodyPr>
            <a:normAutofit/>
          </a:bodyPr>
          <a:lstStyle/>
          <a:p>
            <a:r>
              <a:rPr lang="en-US" sz="130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300"/>
              <a:t>Drivers' dataset keeps the track of each collisions recorded alongside the drivers involved in the incidents.</a:t>
            </a:r>
          </a:p>
          <a:p>
            <a:pPr lvl="1"/>
            <a:r>
              <a:rPr lang="en-US" sz="1300"/>
              <a:t>It comprises of total 172K number of rows and 43 columns.</a:t>
            </a:r>
          </a:p>
          <a:p>
            <a:pPr lvl="1"/>
            <a:r>
              <a:rPr lang="en-US" sz="1300"/>
              <a:t>Incidents dataset provide the in general information about each collision with detail of all traffic collisions occurring on county and local roadways within the county.</a:t>
            </a:r>
          </a:p>
          <a:p>
            <a:pPr lvl="1"/>
            <a:r>
              <a:rPr lang="en-US" sz="1300"/>
              <a:t>As for the Incidents dataset, it had 97.5K rows and 44 columns.</a:t>
            </a:r>
          </a:p>
          <a:p>
            <a:pPr lvl="1"/>
            <a:r>
              <a:rPr lang="en-US" sz="1300"/>
              <a:t>Non-Motorists datasets records the information about the pedestrians and cyclists involved  in the traffic collisions  occurring on the county and local roadways with 5650 number of rows and 32 features.</a:t>
            </a:r>
          </a:p>
        </p:txBody>
      </p:sp>
    </p:spTree>
    <p:extLst>
      <p:ext uri="{BB962C8B-B14F-4D97-AF65-F5344CB8AC3E}">
        <p14:creationId xmlns:p14="http://schemas.microsoft.com/office/powerpoint/2010/main" val="1277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Summary</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a:p>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Future Work</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5746750" cy="3597470"/>
          </a:xfrm>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7620000" y="2676525"/>
            <a:ext cx="3947160" cy="3597470"/>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Dynamic delivery</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5" y="584005"/>
            <a:ext cx="2825115" cy="3999060"/>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598521189"/>
              </p:ext>
            </p:extLst>
          </p:nvPr>
        </p:nvGraphicFramePr>
        <p:xfrm>
          <a:off x="3670300" y="584200"/>
          <a:ext cx="7930340" cy="3964681"/>
        </p:xfrm>
        <a:graphic>
          <a:graphicData uri="http://schemas.openxmlformats.org/drawingml/2006/table">
            <a:tbl>
              <a:tblPr firstRow="1" bandRow="1">
                <a:tableStyleId>{8A107856-5554-42FB-B03E-39F5DBC370BA}</a:tableStyleId>
              </a:tblPr>
              <a:tblGrid>
                <a:gridCol w="1982585">
                  <a:extLst>
                    <a:ext uri="{9D8B030D-6E8A-4147-A177-3AD203B41FA5}">
                      <a16:colId xmlns:a16="http://schemas.microsoft.com/office/drawing/2014/main" val="127040821"/>
                    </a:ext>
                  </a:extLst>
                </a:gridCol>
                <a:gridCol w="1982585">
                  <a:extLst>
                    <a:ext uri="{9D8B030D-6E8A-4147-A177-3AD203B41FA5}">
                      <a16:colId xmlns:a16="http://schemas.microsoft.com/office/drawing/2014/main" val="149845700"/>
                    </a:ext>
                  </a:extLst>
                </a:gridCol>
                <a:gridCol w="1982585">
                  <a:extLst>
                    <a:ext uri="{9D8B030D-6E8A-4147-A177-3AD203B41FA5}">
                      <a16:colId xmlns:a16="http://schemas.microsoft.com/office/drawing/2014/main" val="3119692462"/>
                    </a:ext>
                  </a:extLst>
                </a:gridCol>
                <a:gridCol w="1982585">
                  <a:extLst>
                    <a:ext uri="{9D8B030D-6E8A-4147-A177-3AD203B41FA5}">
                      <a16:colId xmlns:a16="http://schemas.microsoft.com/office/drawing/2014/main" val="3472639139"/>
                    </a:ext>
                  </a:extLst>
                </a:gridCol>
              </a:tblGrid>
              <a:tr h="511373">
                <a:tc>
                  <a:txBody>
                    <a:bodyPr/>
                    <a:lstStyle/>
                    <a:p>
                      <a:pPr algn="ctr"/>
                      <a:r>
                        <a:rPr lang="en-US" b="0" dirty="0">
                          <a:latin typeface="+mj-lt"/>
                        </a:rPr>
                        <a:t>Metric</a:t>
                      </a:r>
                    </a:p>
                  </a:txBody>
                  <a:tcPr anchor="ctr"/>
                </a:tc>
                <a:tc>
                  <a:txBody>
                    <a:bodyPr/>
                    <a:lstStyle/>
                    <a:p>
                      <a:pPr algn="ctr"/>
                      <a:r>
                        <a:rPr lang="en-US" b="0" dirty="0">
                          <a:latin typeface="+mj-lt"/>
                        </a:rPr>
                        <a:t>Measurement</a:t>
                      </a:r>
                    </a:p>
                  </a:txBody>
                  <a:tcPr anchor="ctr"/>
                </a:tc>
                <a:tc>
                  <a:txBody>
                    <a:bodyPr/>
                    <a:lstStyle/>
                    <a:p>
                      <a:pPr algn="ctr"/>
                      <a:r>
                        <a:rPr lang="en-US" b="0" dirty="0">
                          <a:latin typeface="+mj-lt"/>
                        </a:rPr>
                        <a:t>Target</a:t>
                      </a:r>
                    </a:p>
                  </a:txBody>
                  <a:tcPr anchor="ctr"/>
                </a:tc>
                <a:tc>
                  <a:txBody>
                    <a:bodyPr/>
                    <a:lstStyle/>
                    <a:p>
                      <a:pPr algn="ctr"/>
                      <a:r>
                        <a:rPr lang="en-US" b="0" dirty="0">
                          <a:latin typeface="+mj-lt"/>
                        </a:rPr>
                        <a:t>Actual</a:t>
                      </a:r>
                    </a:p>
                  </a:txBody>
                  <a:tcPr anchor="ctr"/>
                </a:tc>
                <a:extLst>
                  <a:ext uri="{0D108BD9-81ED-4DB2-BD59-A6C34878D82A}">
                    <a16:rowId xmlns:a16="http://schemas.microsoft.com/office/drawing/2014/main" val="3298013591"/>
                  </a:ext>
                </a:extLst>
              </a:tr>
              <a:tr h="708914">
                <a:tc>
                  <a:txBody>
                    <a:bodyPr/>
                    <a:lstStyle/>
                    <a:p>
                      <a:pPr algn="ctr"/>
                      <a:r>
                        <a:rPr lang="en-US" b="0" dirty="0"/>
                        <a:t>Audience attendance</a:t>
                      </a:r>
                    </a:p>
                  </a:txBody>
                  <a:tcPr anchor="ctr"/>
                </a:tc>
                <a:tc>
                  <a:txBody>
                    <a:bodyPr/>
                    <a:lstStyle/>
                    <a:p>
                      <a:pPr algn="ctr"/>
                      <a:r>
                        <a:rPr lang="en-US" b="0" dirty="0"/>
                        <a:t># of attendees</a:t>
                      </a:r>
                    </a:p>
                  </a:txBody>
                  <a:tcPr anchor="ctr"/>
                </a:tc>
                <a:tc>
                  <a:txBody>
                    <a:bodyPr/>
                    <a:lstStyle/>
                    <a:p>
                      <a:pPr algn="ctr"/>
                      <a:r>
                        <a:rPr lang="en-US" b="0" dirty="0"/>
                        <a:t>150</a:t>
                      </a:r>
                    </a:p>
                  </a:txBody>
                  <a:tcPr anchor="ctr"/>
                </a:tc>
                <a:tc>
                  <a:txBody>
                    <a:bodyPr/>
                    <a:lstStyle/>
                    <a:p>
                      <a:pPr algn="ctr"/>
                      <a:r>
                        <a:rPr lang="en-US" b="0" dirty="0"/>
                        <a:t>120</a:t>
                      </a:r>
                    </a:p>
                  </a:txBody>
                  <a:tcPr anchor="ctr"/>
                </a:tc>
                <a:extLst>
                  <a:ext uri="{0D108BD9-81ED-4DB2-BD59-A6C34878D82A}">
                    <a16:rowId xmlns:a16="http://schemas.microsoft.com/office/drawing/2014/main" val="3873867931"/>
                  </a:ext>
                </a:extLst>
              </a:tr>
              <a:tr h="708914">
                <a:tc>
                  <a:txBody>
                    <a:bodyPr/>
                    <a:lstStyle/>
                    <a:p>
                      <a:pPr algn="ctr"/>
                      <a:r>
                        <a:rPr lang="en-US" b="0" dirty="0"/>
                        <a:t>Engagement duration</a:t>
                      </a:r>
                    </a:p>
                  </a:txBody>
                  <a:tcPr anchor="ctr"/>
                </a:tc>
                <a:tc>
                  <a:txBody>
                    <a:bodyPr/>
                    <a:lstStyle/>
                    <a:p>
                      <a:pPr algn="ctr"/>
                      <a:r>
                        <a:rPr lang="en-US" b="0" dirty="0"/>
                        <a:t>Minutes</a:t>
                      </a:r>
                    </a:p>
                  </a:txBody>
                  <a:tcPr anchor="ctr"/>
                </a:tc>
                <a:tc>
                  <a:txBody>
                    <a:bodyPr/>
                    <a:lstStyle/>
                    <a:p>
                      <a:pPr algn="ctr"/>
                      <a:r>
                        <a:rPr lang="en-US" b="0" dirty="0"/>
                        <a:t>60</a:t>
                      </a:r>
                    </a:p>
                  </a:txBody>
                  <a:tcPr anchor="ctr"/>
                </a:tc>
                <a:tc>
                  <a:txBody>
                    <a:bodyPr/>
                    <a:lstStyle/>
                    <a:p>
                      <a:pPr algn="ctr"/>
                      <a:r>
                        <a:rPr lang="en-US" b="0" dirty="0"/>
                        <a:t>75</a:t>
                      </a:r>
                    </a:p>
                  </a:txBody>
                  <a:tcPr anchor="ctr"/>
                </a:tc>
                <a:extLst>
                  <a:ext uri="{0D108BD9-81ED-4DB2-BD59-A6C34878D82A}">
                    <a16:rowId xmlns:a16="http://schemas.microsoft.com/office/drawing/2014/main" val="85209771"/>
                  </a:ext>
                </a:extLst>
              </a:tr>
              <a:tr h="511373">
                <a:tc>
                  <a:txBody>
                    <a:bodyPr/>
                    <a:lstStyle/>
                    <a:p>
                      <a:pPr algn="ctr"/>
                      <a:r>
                        <a:rPr lang="en-US" b="0" dirty="0"/>
                        <a:t>Q&amp;A interaction</a:t>
                      </a:r>
                    </a:p>
                  </a:txBody>
                  <a:tcPr anchor="ctr"/>
                </a:tc>
                <a:tc>
                  <a:txBody>
                    <a:bodyPr/>
                    <a:lstStyle/>
                    <a:p>
                      <a:pPr algn="ctr"/>
                      <a:r>
                        <a:rPr lang="en-US" b="0" dirty="0"/>
                        <a:t># of questions</a:t>
                      </a:r>
                    </a:p>
                  </a:txBody>
                  <a:tcPr anchor="ctr"/>
                </a:tc>
                <a:tc>
                  <a:txBody>
                    <a:bodyPr/>
                    <a:lstStyle/>
                    <a:p>
                      <a:pPr algn="ctr"/>
                      <a:r>
                        <a:rPr lang="en-US" b="0" dirty="0"/>
                        <a:t>10</a:t>
                      </a:r>
                    </a:p>
                  </a:txBody>
                  <a:tcPr anchor="ctr"/>
                </a:tc>
                <a:tc>
                  <a:txBody>
                    <a:bodyPr/>
                    <a:lstStyle/>
                    <a:p>
                      <a:pPr algn="ctr"/>
                      <a:r>
                        <a:rPr lang="en-US" b="0" dirty="0"/>
                        <a:t>15</a:t>
                      </a:r>
                    </a:p>
                  </a:txBody>
                  <a:tcPr anchor="ctr"/>
                </a:tc>
                <a:extLst>
                  <a:ext uri="{0D108BD9-81ED-4DB2-BD59-A6C34878D82A}">
                    <a16:rowId xmlns:a16="http://schemas.microsoft.com/office/drawing/2014/main" val="4061031278"/>
                  </a:ext>
                </a:extLst>
              </a:tr>
              <a:tr h="511373">
                <a:tc>
                  <a:txBody>
                    <a:bodyPr/>
                    <a:lstStyle/>
                    <a:p>
                      <a:pPr algn="ctr"/>
                      <a:r>
                        <a:rPr lang="en-US" b="0" dirty="0"/>
                        <a:t>Positive feedback</a:t>
                      </a:r>
                    </a:p>
                  </a:txBody>
                  <a:tcPr anchor="ctr"/>
                </a:tc>
                <a:tc>
                  <a:txBody>
                    <a:bodyPr/>
                    <a:lstStyle/>
                    <a:p>
                      <a:pPr algn="ctr"/>
                      <a:r>
                        <a:rPr lang="en-US" b="0" dirty="0"/>
                        <a:t>Percentage (%)</a:t>
                      </a:r>
                    </a:p>
                  </a:txBody>
                  <a:tcPr anchor="ctr"/>
                </a:tc>
                <a:tc>
                  <a:txBody>
                    <a:bodyPr/>
                    <a:lstStyle/>
                    <a:p>
                      <a:pPr algn="ctr"/>
                      <a:r>
                        <a:rPr lang="en-US" b="0" dirty="0"/>
                        <a:t>90</a:t>
                      </a:r>
                    </a:p>
                  </a:txBody>
                  <a:tcPr anchor="ctr"/>
                </a:tc>
                <a:tc>
                  <a:txBody>
                    <a:bodyPr/>
                    <a:lstStyle/>
                    <a:p>
                      <a:pPr algn="ctr"/>
                      <a:r>
                        <a:rPr lang="en-US" b="0" dirty="0"/>
                        <a:t>95</a:t>
                      </a:r>
                    </a:p>
                  </a:txBody>
                  <a:tcPr anchor="ctr"/>
                </a:tc>
                <a:extLst>
                  <a:ext uri="{0D108BD9-81ED-4DB2-BD59-A6C34878D82A}">
                    <a16:rowId xmlns:a16="http://schemas.microsoft.com/office/drawing/2014/main" val="3591840781"/>
                  </a:ext>
                </a:extLst>
              </a:tr>
              <a:tr h="1012734">
                <a:tc>
                  <a:txBody>
                    <a:bodyPr/>
                    <a:lstStyle/>
                    <a:p>
                      <a:pPr algn="ctr"/>
                      <a:r>
                        <a:rPr lang="en-US" b="0" dirty="0"/>
                        <a:t>Rate of information retention</a:t>
                      </a:r>
                    </a:p>
                  </a:txBody>
                  <a:tcPr anchor="ctr"/>
                </a:tc>
                <a:tc>
                  <a:txBody>
                    <a:bodyPr/>
                    <a:lstStyle/>
                    <a:p>
                      <a:pPr algn="ctr"/>
                      <a:r>
                        <a:rPr lang="en-US" b="0" dirty="0"/>
                        <a:t>Percentage (%)</a:t>
                      </a:r>
                    </a:p>
                  </a:txBody>
                  <a:tcPr anchor="ctr"/>
                </a:tc>
                <a:tc>
                  <a:txBody>
                    <a:bodyPr/>
                    <a:lstStyle/>
                    <a:p>
                      <a:pPr algn="ctr"/>
                      <a:r>
                        <a:rPr lang="en-US" b="0" dirty="0"/>
                        <a:t>80</a:t>
                      </a:r>
                    </a:p>
                  </a:txBody>
                  <a:tcPr anchor="ctr"/>
                </a:tc>
                <a:tc>
                  <a:txBody>
                    <a:bodyPr/>
                    <a:lstStyle/>
                    <a:p>
                      <a:pPr algn="ctr"/>
                      <a:r>
                        <a:rPr lang="en-US" b="0" dirty="0"/>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Group I</a:t>
            </a:r>
          </a:p>
          <a:p>
            <a:r>
              <a:rPr lang="en-US" dirty="0">
                <a:hlinkClick r:id="rId3"/>
              </a:rPr>
              <a:t>x22237941@student.ncirl.ie</a:t>
            </a:r>
            <a:endParaRPr lang="en-US" dirty="0"/>
          </a:p>
          <a:p>
            <a:r>
              <a:rPr lang="en-US" dirty="0">
                <a:hlinkClick r:id="rId4"/>
              </a:rPr>
              <a:t>x23236108@student.ncirl.ie</a:t>
            </a:r>
            <a:endParaRPr lang="en-US" dirty="0"/>
          </a:p>
          <a:p>
            <a:r>
              <a:rPr lang="en-US" dirty="0">
                <a:hlinkClick r:id="rId5"/>
              </a:rPr>
              <a:t>x23187956@student.ncirl.ie</a:t>
            </a:r>
            <a:r>
              <a:rPr lang="en-US" dirty="0"/>
              <a:t> </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39179917-B2FC-F314-1F53-AE1F8549CDEB}"/>
              </a:ext>
            </a:extLst>
          </p:cNvPr>
          <p:cNvGraphicFramePr>
            <a:graphicFrameLocks noGrp="1"/>
          </p:cNvGraphicFramePr>
          <p:nvPr>
            <p:ph sz="quarter" idx="13"/>
            <p:extLst>
              <p:ext uri="{D42A27DB-BD31-4B8C-83A1-F6EECF244321}">
                <p14:modId xmlns:p14="http://schemas.microsoft.com/office/powerpoint/2010/main" val="373118231"/>
              </p:ext>
            </p:extLst>
          </p:nvPr>
        </p:nvGraphicFramePr>
        <p:xfrm>
          <a:off x="3275045" y="2411475"/>
          <a:ext cx="8193055" cy="3779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5530-8360-3186-8F71-A125F5911900}"/>
              </a:ext>
            </a:extLst>
          </p:cNvPr>
          <p:cNvSpPr>
            <a:spLocks noGrp="1"/>
          </p:cNvSpPr>
          <p:nvPr>
            <p:ph type="title"/>
          </p:nvPr>
        </p:nvSpPr>
        <p:spPr/>
        <p:txBody>
          <a:bodyPr/>
          <a:lstStyle/>
          <a:p>
            <a:r>
              <a:rPr lang="en-US" dirty="0"/>
              <a:t>The Team (</a:t>
            </a:r>
            <a:r>
              <a:rPr lang="en-US" dirty="0">
                <a:solidFill>
                  <a:srgbClr val="002060"/>
                </a:solidFill>
              </a:rPr>
              <a:t>Group I</a:t>
            </a:r>
            <a:r>
              <a:rPr lang="en-US" dirty="0"/>
              <a:t>)</a:t>
            </a:r>
            <a:endParaRPr lang="en-IN" dirty="0"/>
          </a:p>
        </p:txBody>
      </p:sp>
      <p:graphicFrame>
        <p:nvGraphicFramePr>
          <p:cNvPr id="10" name="Table Placeholder 4">
            <a:extLst>
              <a:ext uri="{FF2B5EF4-FFF2-40B4-BE49-F238E27FC236}">
                <a16:creationId xmlns:a16="http://schemas.microsoft.com/office/drawing/2014/main" id="{5DEF0B08-F1C0-263C-E7C9-E9BA5869E940}"/>
              </a:ext>
            </a:extLst>
          </p:cNvPr>
          <p:cNvGraphicFramePr>
            <a:graphicFrameLocks/>
          </p:cNvGraphicFramePr>
          <p:nvPr>
            <p:extLst>
              <p:ext uri="{D42A27DB-BD31-4B8C-83A1-F6EECF244321}">
                <p14:modId xmlns:p14="http://schemas.microsoft.com/office/powerpoint/2010/main" val="3922317007"/>
              </p:ext>
            </p:extLst>
          </p:nvPr>
        </p:nvGraphicFramePr>
        <p:xfrm>
          <a:off x="3446884" y="2456019"/>
          <a:ext cx="4863893"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410647" y="2514503"/>
            <a:ext cx="8271279" cy="3700462"/>
          </a:xfrm>
        </p:spPr>
        <p:txBody>
          <a:bodyPr>
            <a:normAutofit lnSpcReduction="10000"/>
          </a:bodyPr>
          <a:lstStyle/>
          <a:p>
            <a:r>
              <a:rPr lang="en-US" sz="1600" dirty="0">
                <a:latin typeface="Calibri" panose="020F0502020204030204" pitchFamily="34" charset="0"/>
                <a:ea typeface="Calibri" panose="020F0502020204030204" pitchFamily="34" charset="0"/>
                <a:cs typeface="Calibri" panose="020F0502020204030204" pitchFamily="34" charset="0"/>
              </a:rPr>
              <a:t>Traffic Safety is one of the global topic</a:t>
            </a:r>
          </a:p>
          <a:p>
            <a:r>
              <a:rPr lang="en-US" sz="1600" dirty="0" err="1">
                <a:latin typeface="Calibri" panose="020F0502020204030204" pitchFamily="34" charset="0"/>
                <a:ea typeface="Calibri" panose="020F0502020204030204" pitchFamily="34" charset="0"/>
                <a:cs typeface="Calibri" panose="020F0502020204030204" pitchFamily="34" charset="0"/>
              </a:rPr>
              <a:t>vchvshbah</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The Automated Crash Reporting System (ACRS) is one of the ways by which Montgomery county, Maryland, is addressing the global topic of traffic safety.</a:t>
            </a:r>
          </a:p>
          <a:p>
            <a:r>
              <a:rPr lang="en-US" sz="1600" dirty="0">
                <a:latin typeface="Calibri" panose="020F0502020204030204" pitchFamily="34" charset="0"/>
                <a:ea typeface="Calibri" panose="020F0502020204030204" pitchFamily="34" charset="0"/>
                <a:cs typeface="Calibri" panose="020F0502020204030204" pitchFamily="34" charset="0"/>
              </a:rPr>
              <a:t>The ACRS tracks and maintain the details on traffic crashes- including information about incidents, drivers and non-motorists.</a:t>
            </a:r>
          </a:p>
          <a:p>
            <a:r>
              <a:rPr lang="en-US" sz="1600" dirty="0">
                <a:latin typeface="Calibri" panose="020F0502020204030204" pitchFamily="34" charset="0"/>
                <a:ea typeface="Calibri" panose="020F0502020204030204" pitchFamily="34" charset="0"/>
                <a:cs typeface="Calibri" panose="020F0502020204030204" pitchFamily="34" charset="0"/>
              </a:rPr>
              <a:t>This project aims to integrate the main 3 datasets from the ACRS: Crash Reporting: Non-Motorists Data, Crash Reporting: Incidents Data, and Crash Reporting: Drivers Data to perform a detailed analysis on the traffic safety of Montgomery county.</a:t>
            </a:r>
          </a:p>
          <a:p>
            <a:r>
              <a:rPr lang="en-US" sz="1600" dirty="0">
                <a:latin typeface="Calibri" panose="020F0502020204030204" pitchFamily="34" charset="0"/>
                <a:ea typeface="Calibri" panose="020F0502020204030204" pitchFamily="34" charset="0"/>
                <a:cs typeface="Calibri" panose="020F0502020204030204" pitchFamily="34" charset="0"/>
              </a:rPr>
              <a:t>All the 3 datasets are provided on the official site of Montgomery count: </a:t>
            </a:r>
            <a:r>
              <a:rPr lang="en-US" sz="1600" dirty="0">
                <a:latin typeface="Calibri" panose="020F0502020204030204" pitchFamily="34" charset="0"/>
                <a:ea typeface="Calibri" panose="020F0502020204030204" pitchFamily="34" charset="0"/>
                <a:cs typeface="Calibri" panose="020F0502020204030204" pitchFamily="34" charset="0"/>
                <a:hlinkClick r:id="rId3"/>
              </a:rPr>
              <a:t>https://data.montgomerycountymd.gov/</a:t>
            </a:r>
            <a:r>
              <a:rPr lang="en-US" sz="1600" dirty="0">
                <a:latin typeface="Calibri" panose="020F0502020204030204" pitchFamily="34" charset="0"/>
                <a:ea typeface="Calibri" panose="020F0502020204030204" pitchFamily="34" charset="0"/>
                <a:cs typeface="Calibri" panose="020F0502020204030204" pitchFamily="34" charset="0"/>
              </a:rPr>
              <a:t>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98408"/>
            <a:ext cx="10972800" cy="1574317"/>
          </a:xfrm>
        </p:spPr>
        <p:txBody>
          <a:bodyPr anchor="b">
            <a:normAutofit/>
          </a:bodyPr>
          <a:lstStyle/>
          <a:p>
            <a:r>
              <a:rPr lang="en-US" dirty="0"/>
              <a:t>Project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595523" y="2676525"/>
            <a:ext cx="5746750" cy="3597470"/>
          </a:xfrm>
        </p:spPr>
        <p:txBody>
          <a:bodyPr>
            <a:normAutofit/>
          </a:bodyPr>
          <a:lstStyle/>
          <a:p>
            <a:pPr marL="285750" indent="-285750">
              <a:buFont typeface="Arial" panose="020B0604020202020204" pitchFamily="34" charset="0"/>
              <a:buChar char="•"/>
            </a:pPr>
            <a:r>
              <a:rPr lang="en-US" sz="1700" dirty="0"/>
              <a:t>The main objective of the project is to integrate data from Crash Reporting: Non-Motorists Data, Crash Reporting: Incidents Data, and Crash Reporting: Drivers Data datasets using an Extract, Transform Load method via use of API and file formats.</a:t>
            </a:r>
          </a:p>
          <a:p>
            <a:pPr marL="285750" indent="-285750">
              <a:buFont typeface="Arial" panose="020B0604020202020204" pitchFamily="34" charset="0"/>
              <a:buChar char="•"/>
            </a:pPr>
            <a:r>
              <a:rPr lang="en-US" sz="1700" dirty="0"/>
              <a:t>To analyze these datasets to identify key insights of the data that are associated with the traffic crashes in the Montgomery county.</a:t>
            </a:r>
          </a:p>
          <a:p>
            <a:pPr marL="285750" indent="-285750">
              <a:buFont typeface="Arial" panose="020B0604020202020204" pitchFamily="34" charset="0"/>
              <a:buChar char="•"/>
            </a:pPr>
            <a:r>
              <a:rPr lang="en-US" sz="1700" dirty="0"/>
              <a:t>To provide the practical analysis and suggestions to public safety agencies to reduce the possibility that incidents of the same nature may happen again.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a:off x="7794845" y="2676525"/>
            <a:ext cx="3597470" cy="3597470"/>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7207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Datasets Description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195944" y="2397967"/>
            <a:ext cx="11308702" cy="3876028"/>
          </a:xfrm>
        </p:spPr>
        <p:txBody>
          <a:bodyPr>
            <a:normAutofit/>
          </a:bodyPr>
          <a:lstStyle/>
          <a:p>
            <a:r>
              <a:rPr lang="en-US" sz="1600" dirty="0"/>
              <a:t>The datasets used captures the details of all the traffic collisions occurring within the county of Montgomery which is collected with the help of Automated Crash Reporting System (ACRS) of the Maryland state police and reported by Montgomery County Police, Gaithersburg Police, Rockville Police, or the Maryland-National Capital Park Police :</a:t>
            </a:r>
          </a:p>
          <a:p>
            <a:pPr lvl="1"/>
            <a:r>
              <a:rPr lang="en-US" sz="1600" dirty="0"/>
              <a:t>Drivers' dataset keeps the track of each collisions recorded alongside the drivers involved in the incidents. It comprises of total 172K number of rows and 43 columns. Link to dataset- </a:t>
            </a:r>
            <a:r>
              <a:rPr lang="en-US" sz="1600" dirty="0">
                <a:hlinkClick r:id="rId3"/>
              </a:rPr>
              <a:t>https://data.montgomerycountymd.gov/Public-Safety/Crash-Reporting-Drivers-Data/mmzv-x632/about_data</a:t>
            </a:r>
            <a:r>
              <a:rPr lang="en-US" sz="1600" dirty="0"/>
              <a:t> </a:t>
            </a:r>
          </a:p>
          <a:p>
            <a:pPr lvl="1"/>
            <a:r>
              <a:rPr lang="en-US" sz="1600" dirty="0"/>
              <a:t>Incidents dataset provide the in general information about each collision with detail of all traffic collisions occurring on county and local roadways within the county. Link to dataset- </a:t>
            </a:r>
            <a:r>
              <a:rPr lang="en-US" sz="1600" dirty="0">
                <a:hlinkClick r:id="rId4"/>
              </a:rPr>
              <a:t>https://data.montgomerycountymd.gov/Public-Safety/Crash-Reporting-Incidents-Data/bhju-22kf/about_data</a:t>
            </a:r>
            <a:r>
              <a:rPr lang="en-US" sz="1600" dirty="0"/>
              <a:t> . As for the Incidents dataset, it had 97.5K rows and 44 columns.</a:t>
            </a:r>
          </a:p>
          <a:p>
            <a:pPr lvl="1"/>
            <a:r>
              <a:rPr lang="en-US" sz="1600" dirty="0"/>
              <a:t>Non-Motorists datasets records the information about the pedestrians and cyclists involved  in the traffic collisions  occurring on the county and local roadways with 5650 number of rows and 32 features. Link to dataset- </a:t>
            </a:r>
            <a:r>
              <a:rPr lang="en-US" sz="1600" dirty="0">
                <a:hlinkClick r:id="rId5"/>
              </a:rPr>
              <a:t>https://data.montgomerycountymd.gov/Public-Safety/Crash-Reporting-Non-Motorists-Data/n7fk-dce5/about_data</a:t>
            </a:r>
            <a:r>
              <a:rPr lang="en-US" sz="1600" dirty="0"/>
              <a:t> </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B716-B2A4-AAD9-9085-85A7D82DB93F}"/>
              </a:ext>
            </a:extLst>
          </p:cNvPr>
          <p:cNvSpPr>
            <a:spLocks noGrp="1"/>
          </p:cNvSpPr>
          <p:nvPr>
            <p:ph type="title"/>
          </p:nvPr>
        </p:nvSpPr>
        <p:spPr>
          <a:xfrm>
            <a:off x="594360" y="202400"/>
            <a:ext cx="10972800" cy="1064425"/>
          </a:xfrm>
        </p:spPr>
        <p:txBody>
          <a:bodyPr/>
          <a:lstStyle/>
          <a:p>
            <a:r>
              <a:rPr lang="en-IN" dirty="0"/>
              <a:t>Data Architecture</a:t>
            </a:r>
          </a:p>
        </p:txBody>
      </p:sp>
      <p:pic>
        <p:nvPicPr>
          <p:cNvPr id="7" name="Picture 6">
            <a:extLst>
              <a:ext uri="{FF2B5EF4-FFF2-40B4-BE49-F238E27FC236}">
                <a16:creationId xmlns:a16="http://schemas.microsoft.com/office/drawing/2014/main" id="{3F6C5D5F-0030-E68C-4957-DD7D1E174056}"/>
              </a:ext>
            </a:extLst>
          </p:cNvPr>
          <p:cNvPicPr>
            <a:picLocks noChangeAspect="1"/>
          </p:cNvPicPr>
          <p:nvPr/>
        </p:nvPicPr>
        <p:blipFill>
          <a:blip r:embed="rId2"/>
          <a:stretch>
            <a:fillRect/>
          </a:stretch>
        </p:blipFill>
        <p:spPr>
          <a:xfrm>
            <a:off x="594360" y="1623816"/>
            <a:ext cx="11182350" cy="4765084"/>
          </a:xfrm>
          <a:prstGeom prst="rect">
            <a:avLst/>
          </a:prstGeom>
        </p:spPr>
      </p:pic>
    </p:spTree>
    <p:extLst>
      <p:ext uri="{BB962C8B-B14F-4D97-AF65-F5344CB8AC3E}">
        <p14:creationId xmlns:p14="http://schemas.microsoft.com/office/powerpoint/2010/main" val="24339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Drivers Insights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2305050"/>
          </a:xfrm>
        </p:spPr>
        <p:txBody>
          <a:bodyPr/>
          <a:lstStyle/>
          <a:p>
            <a:r>
              <a:rPr lang="en-US" dirty="0"/>
              <a:t>Know your material in advance</a:t>
            </a:r>
          </a:p>
          <a:p>
            <a:r>
              <a:rPr lang="en-US" dirty="0"/>
              <a:t>Anticipate common questions</a:t>
            </a:r>
          </a:p>
          <a:p>
            <a:r>
              <a:rPr lang="en-US" dirty="0"/>
              <a:t>Rehearse your responses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94360" y="2810595"/>
            <a:ext cx="5198269" cy="3319513"/>
          </a:xfrm>
        </p:spPr>
        <p:txBody>
          <a:bodyPr>
            <a:normAutofit/>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anchor="b">
            <a:normAutofit/>
          </a:bodyPr>
          <a:lstStyle/>
          <a:p>
            <a:r>
              <a:rPr lang="en-US" dirty="0"/>
              <a:t>Non-Motorists Insights</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4"/>
          </p:nvPr>
        </p:nvSpPr>
        <p:spPr>
          <a:xfrm>
            <a:off x="603885" y="584005"/>
            <a:ext cx="2825115" cy="3999060"/>
          </a:xfrm>
        </p:spPr>
        <p:txBody>
          <a:bodyPr>
            <a:normAutofit/>
          </a:bodyPr>
          <a:lstStyle/>
          <a:p>
            <a:r>
              <a:rPr lang="en-US" sz="1900"/>
              <a:t>Maintaining composure during the Q&amp;A session is essential for projecting confidence and authority. Consider the following tips for staying composed:</a:t>
            </a:r>
          </a:p>
          <a:p>
            <a:pPr lvl="1"/>
            <a:r>
              <a:rPr lang="en-US" sz="1900"/>
              <a:t>Stay calm</a:t>
            </a:r>
          </a:p>
          <a:p>
            <a:pPr lvl="1"/>
            <a:r>
              <a:rPr lang="en-US" sz="1900"/>
              <a:t>Actively listen</a:t>
            </a:r>
          </a:p>
          <a:p>
            <a:pPr lvl="1"/>
            <a:r>
              <a:rPr lang="en-US" sz="1900"/>
              <a:t>Pause and reflect</a:t>
            </a:r>
          </a:p>
          <a:p>
            <a:pPr lvl="1"/>
            <a:r>
              <a:rPr lang="en-US" sz="1900"/>
              <a:t>Maintain eye contact</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3"/>
          </p:nvPr>
        </p:nvSpPr>
        <p:spPr>
          <a:xfrm>
            <a:off x="3670934" y="584005"/>
            <a:ext cx="7926705" cy="3999060"/>
          </a:xfrm>
        </p:spPr>
        <p:txBody>
          <a:bodyPr>
            <a:normAutofit/>
          </a:bodyPr>
          <a:lstStyle/>
          <a:p>
            <a:r>
              <a:rPr lang="en-US" dirty="0"/>
              <a:t>Know your material in advance</a:t>
            </a:r>
          </a:p>
          <a:p>
            <a:r>
              <a:rPr lang="en-US" dirty="0"/>
              <a:t>Anticipate common questions</a:t>
            </a:r>
          </a:p>
          <a:p>
            <a:r>
              <a:rPr lang="en-US" dirty="0"/>
              <a:t>Rehearse your responses</a:t>
            </a:r>
          </a:p>
        </p:txBody>
      </p:sp>
    </p:spTree>
    <p:extLst>
      <p:ext uri="{BB962C8B-B14F-4D97-AF65-F5344CB8AC3E}">
        <p14:creationId xmlns:p14="http://schemas.microsoft.com/office/powerpoint/2010/main" val="130613734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DB83D9FC7A74391E0BE5D12855147" ma:contentTypeVersion="13" ma:contentTypeDescription="Create a new document." ma:contentTypeScope="" ma:versionID="789e416ea29131618a1025c40b3f7a1e">
  <xsd:schema xmlns:xsd="http://www.w3.org/2001/XMLSchema" xmlns:xs="http://www.w3.org/2001/XMLSchema" xmlns:p="http://schemas.microsoft.com/office/2006/metadata/properties" xmlns:ns3="74c2638e-70d0-4fe8-b552-da195275d8cd" xmlns:ns4="999a2e79-bbf5-40ba-9443-edc7e862ecee" targetNamespace="http://schemas.microsoft.com/office/2006/metadata/properties" ma:root="true" ma:fieldsID="ef45b31c2df87227c8fb8434630cb149" ns3:_="" ns4:_="">
    <xsd:import namespace="74c2638e-70d0-4fe8-b552-da195275d8cd"/>
    <xsd:import namespace="999a2e79-bbf5-40ba-9443-edc7e862ec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c2638e-70d0-4fe8-b552-da195275d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9a2e79-bbf5-40ba-9443-edc7e862ece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4c2638e-70d0-4fe8-b552-da195275d8c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BCEC9-5DB3-43DF-9C0D-EBF5B32D71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c2638e-70d0-4fe8-b552-da195275d8cd"/>
    <ds:schemaRef ds:uri="999a2e79-bbf5-40ba-9443-edc7e862ec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www.w3.org/XML/1998/namespace"/>
    <ds:schemaRef ds:uri="http://purl.org/dc/dcmitype/"/>
    <ds:schemaRef ds:uri="http://schemas.microsoft.com/office/2006/documentManagement/types"/>
    <ds:schemaRef ds:uri="http://purl.org/dc/elements/1.1/"/>
    <ds:schemaRef ds:uri="74c2638e-70d0-4fe8-b552-da195275d8cd"/>
    <ds:schemaRef ds:uri="http://schemas.microsoft.com/office/2006/metadata/properties"/>
    <ds:schemaRef ds:uri="http://schemas.microsoft.com/office/infopath/2007/PartnerControls"/>
    <ds:schemaRef ds:uri="http://schemas.openxmlformats.org/package/2006/metadata/core-properties"/>
    <ds:schemaRef ds:uri="999a2e79-bbf5-40ba-9443-edc7e862ecee"/>
    <ds:schemaRef ds:uri="http://purl.org/dc/terms/"/>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1098</TotalTime>
  <Words>935</Words>
  <Application>Microsoft Office PowerPoint</Application>
  <PresentationFormat>Widescreen</PresentationFormat>
  <Paragraphs>117</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Segoe UI</vt:lpstr>
      <vt:lpstr>Custom</vt:lpstr>
      <vt:lpstr>Traffic Collisions: Montgomery County Dataset Analysis</vt:lpstr>
      <vt:lpstr>Agenda</vt:lpstr>
      <vt:lpstr>The Team (Group I)</vt:lpstr>
      <vt:lpstr>Introduction</vt:lpstr>
      <vt:lpstr>Project Overview</vt:lpstr>
      <vt:lpstr>Datasets Description</vt:lpstr>
      <vt:lpstr>Data Architecture</vt:lpstr>
      <vt:lpstr>Drivers Insights</vt:lpstr>
      <vt:lpstr>Non-Motorists Insights</vt:lpstr>
      <vt:lpstr>Incidents Insights</vt:lpstr>
      <vt:lpstr>Summary</vt:lpstr>
      <vt:lpstr>Future Work</vt:lpstr>
      <vt:lpstr>Dynamic delivery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Collisions: Montgomery County Dataset Analysis</dc:title>
  <dc:creator>Sana Shafiq Jalgaonkar</dc:creator>
  <cp:lastModifiedBy>Sana Shafiq Jalgaonkar</cp:lastModifiedBy>
  <cp:revision>19</cp:revision>
  <dcterms:created xsi:type="dcterms:W3CDTF">2024-04-22T08:54:29Z</dcterms:created>
  <dcterms:modified xsi:type="dcterms:W3CDTF">2024-04-26T00:01:08Z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0x010100BC6DB83D9FC7A74391E0BE5D12855147</vt:lpwstr>
  </property>
</Properties>
</file>