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dgm:spPr>
        <a:blipFill>
          <a:blip xmlns:r="http://schemas.openxmlformats.org/officeDocument/2006/relationships" r:embed="rId1"/>
          <a:srcRect/>
          <a:stretch>
            <a:fillRect t="-17000" b="-17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290" y="1126"/>
          <a:ext cx="940408" cy="940408"/>
        </a:xfrm>
        <a:prstGeom prst="ellipse">
          <a:avLst/>
        </a:prstGeom>
        <a:blipFill>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4/27/2024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p:txBody>
          <a:bodyPr anchor="b">
            <a:normAutofit/>
          </a:bodyPr>
          <a:lstStyle/>
          <a:p>
            <a:r>
              <a:rPr lang="en-US" dirty="0"/>
              <a:t>Incidents Insights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3"/>
          </p:nvPr>
        </p:nvSpPr>
        <p:spPr/>
        <p:txBody>
          <a:bodyPr>
            <a:normAutofit/>
          </a:bodyPr>
          <a:lstStyle/>
          <a:p>
            <a:r>
              <a:rPr lang="en-US" sz="130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300"/>
              <a:t>Drivers' dataset keeps the track of each collisions recorded alongside the drivers involved in the incidents.</a:t>
            </a:r>
          </a:p>
          <a:p>
            <a:pPr lvl="1"/>
            <a:r>
              <a:rPr lang="en-US" sz="1300"/>
              <a:t>It comprises of total 172K number of rows and 43 columns.</a:t>
            </a:r>
          </a:p>
          <a:p>
            <a:pPr lvl="1"/>
            <a:r>
              <a:rPr lang="en-US" sz="1300"/>
              <a:t>Incidents dataset provide the in general information about each collision with detail of all traffic collisions occurring on county and local roadways within the county.</a:t>
            </a:r>
          </a:p>
          <a:p>
            <a:pPr lvl="1"/>
            <a:r>
              <a:rPr lang="en-US" sz="1300"/>
              <a:t>As for the Incidents dataset, it had 97.5K rows and 44 columns.</a:t>
            </a:r>
          </a:p>
          <a:p>
            <a:pPr lvl="1"/>
            <a:r>
              <a:rPr lang="en-US" sz="1300"/>
              <a:t>Non-Motorists datasets records the information about the pedestrians and cyclists involved  in the traffic collisions  occurring on the county and local roadways with 5650 number of rows and 32 features.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3922317007"/>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7" name="Picture 6">
            <a:extLst>
              <a:ext uri="{FF2B5EF4-FFF2-40B4-BE49-F238E27FC236}">
                <a16:creationId xmlns:a16="http://schemas.microsoft.com/office/drawing/2014/main" id="{3F6C5D5F-0030-E68C-4957-DD7D1E174056}"/>
              </a:ext>
            </a:extLst>
          </p:cNvPr>
          <p:cNvPicPr>
            <a:picLocks noChangeAspect="1"/>
          </p:cNvPicPr>
          <p:nvPr/>
        </p:nvPicPr>
        <p:blipFill>
          <a:blip r:embed="rId2"/>
          <a:stretch>
            <a:fillRect/>
          </a:stretch>
        </p:blipFill>
        <p:spPr>
          <a:xfrm>
            <a:off x="594360" y="1623816"/>
            <a:ext cx="11182350" cy="4765084"/>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Drivers Insights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lstStyle/>
          <a:p>
            <a:r>
              <a:rPr lang="en-US" dirty="0"/>
              <a:t>Know your material in advance</a:t>
            </a:r>
          </a:p>
          <a:p>
            <a:r>
              <a:rPr lang="en-US" dirty="0"/>
              <a:t>Anticipate common questions</a:t>
            </a:r>
          </a:p>
          <a:p>
            <a:r>
              <a:rPr lang="en-US" dirty="0"/>
              <a:t>Rehearse your responses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94360" y="2810595"/>
            <a:ext cx="5198269" cy="3319513"/>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4"/>
          </p:nvPr>
        </p:nvSpPr>
        <p:spPr>
          <a:xfrm>
            <a:off x="603885" y="584005"/>
            <a:ext cx="2825115" cy="3999060"/>
          </a:xfrm>
        </p:spPr>
        <p:txBody>
          <a:bodyPr>
            <a:normAutofit/>
          </a:bodyPr>
          <a:lstStyle/>
          <a:p>
            <a:r>
              <a:rPr lang="en-US" sz="1900"/>
              <a:t>Maintaining composure during the Q&amp;A session is essential for projecting confidence and authority. Consider the following tips for staying composed:</a:t>
            </a:r>
          </a:p>
          <a:p>
            <a:pPr lvl="1"/>
            <a:r>
              <a:rPr lang="en-US" sz="1900"/>
              <a:t>Stay calm</a:t>
            </a:r>
          </a:p>
          <a:p>
            <a:pPr lvl="1"/>
            <a:r>
              <a:rPr lang="en-US" sz="1900"/>
              <a:t>Actively listen</a:t>
            </a:r>
          </a:p>
          <a:p>
            <a:pPr lvl="1"/>
            <a:r>
              <a:rPr lang="en-US" sz="1900"/>
              <a:t>Pause and reflect</a:t>
            </a:r>
          </a:p>
          <a:p>
            <a:pPr lvl="1"/>
            <a:r>
              <a:rPr lang="en-US" sz="1900"/>
              <a:t>Maintain eye contact</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3"/>
          </p:nvPr>
        </p:nvSpPr>
        <p:spPr>
          <a:xfrm>
            <a:off x="3670934" y="584005"/>
            <a:ext cx="7926705" cy="3999060"/>
          </a:xfrm>
        </p:spPr>
        <p:txBody>
          <a:bodyPr>
            <a:normAutofit/>
          </a:bodyPr>
          <a:lstStyle/>
          <a:p>
            <a:r>
              <a:rPr lang="en-US" dirty="0"/>
              <a:t>Know your material in advance</a:t>
            </a:r>
          </a:p>
          <a:p>
            <a:r>
              <a:rPr lang="en-US" dirty="0"/>
              <a:t>Anticipate common questions</a:t>
            </a:r>
          </a:p>
          <a:p>
            <a:r>
              <a:rPr lang="en-US" dirty="0"/>
              <a:t>Rehearse your responses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1108</TotalTime>
  <Words>893</Words>
  <Application>Microsoft Office PowerPoint</Application>
  <PresentationFormat>Widescreen</PresentationFormat>
  <Paragraphs>88</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21</cp:revision>
  <dcterms:created xsi:type="dcterms:W3CDTF">2024-04-22T08:54:29Z</dcterms:created>
  <dcterms:modified xsi:type="dcterms:W3CDTF">2024-04-27T12:54:57Z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