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8944425D-0606-4430-B32B-B033E8B80CF0}" srcId="{4721A7DB-C6F6-40C1-A8D2-895EA272182B}" destId="{E9E7C163-943B-4DAE-A87B-F8A1EFC1AF0A}" srcOrd="4" destOrd="0" parTransId="{0C8F2AA9-8FDF-4E76-BC94-5E9E6D5A3C7C}" sibTransId="{0674D0BC-79B7-48CB-A2FB-A9D9622693E3}"/>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dgm:spPr>
        <a:blipFill>
          <a:blip xmlns:r="http://schemas.openxmlformats.org/officeDocument/2006/relationships" r:embed="rId1"/>
          <a:srcRect/>
          <a:stretch>
            <a:fillRect t="-17000" b="-17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290" y="1126"/>
          <a:ext cx="940408" cy="940408"/>
        </a:xfrm>
        <a:prstGeom prst="ellipse">
          <a:avLst/>
        </a:prstGeom>
        <a:blipFill>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4/28/2024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6098" y="94323"/>
            <a:ext cx="5844540" cy="648628"/>
          </a:xfrm>
        </p:spPr>
        <p:txBody>
          <a:bodyPr anchor="b">
            <a:normAutofit/>
          </a:bodyPr>
          <a:lstStyle/>
          <a:p>
            <a:r>
              <a:rPr lang="en-US" dirty="0"/>
              <a:t>Incidents Insights</a:t>
            </a:r>
          </a:p>
        </p:txBody>
      </p:sp>
      <p:grpSp>
        <p:nvGrpSpPr>
          <p:cNvPr id="16" name="Group 15">
            <a:extLst>
              <a:ext uri="{FF2B5EF4-FFF2-40B4-BE49-F238E27FC236}">
                <a16:creationId xmlns:a16="http://schemas.microsoft.com/office/drawing/2014/main" id="{167B72AA-1847-1835-4826-394799472335}"/>
              </a:ext>
            </a:extLst>
          </p:cNvPr>
          <p:cNvGrpSpPr/>
          <p:nvPr/>
        </p:nvGrpSpPr>
        <p:grpSpPr>
          <a:xfrm>
            <a:off x="568250" y="742951"/>
            <a:ext cx="11113677" cy="5760486"/>
            <a:chOff x="1147863" y="120588"/>
            <a:chExt cx="10381114" cy="6546982"/>
          </a:xfrm>
        </p:grpSpPr>
        <p:pic>
          <p:nvPicPr>
            <p:cNvPr id="7" name="Picture 6">
              <a:extLst>
                <a:ext uri="{FF2B5EF4-FFF2-40B4-BE49-F238E27FC236}">
                  <a16:creationId xmlns:a16="http://schemas.microsoft.com/office/drawing/2014/main" id="{A9205F48-9FA7-D02D-5F18-0A9E9D005733}"/>
                </a:ext>
              </a:extLst>
            </p:cNvPr>
            <p:cNvPicPr>
              <a:picLocks noChangeAspect="1"/>
            </p:cNvPicPr>
            <p:nvPr/>
          </p:nvPicPr>
          <p:blipFill>
            <a:blip r:embed="rId3"/>
            <a:stretch>
              <a:fillRect/>
            </a:stretch>
          </p:blipFill>
          <p:spPr>
            <a:xfrm>
              <a:off x="1470439" y="3691922"/>
              <a:ext cx="2790235" cy="2975648"/>
            </a:xfrm>
            <a:prstGeom prst="rect">
              <a:avLst/>
            </a:prstGeom>
          </p:spPr>
        </p:pic>
        <p:pic>
          <p:nvPicPr>
            <p:cNvPr id="9" name="Picture 8">
              <a:extLst>
                <a:ext uri="{FF2B5EF4-FFF2-40B4-BE49-F238E27FC236}">
                  <a16:creationId xmlns:a16="http://schemas.microsoft.com/office/drawing/2014/main" id="{78566738-3355-B168-CDA5-F440685676CD}"/>
                </a:ext>
              </a:extLst>
            </p:cNvPr>
            <p:cNvPicPr>
              <a:picLocks noChangeAspect="1"/>
            </p:cNvPicPr>
            <p:nvPr/>
          </p:nvPicPr>
          <p:blipFill>
            <a:blip r:embed="rId4"/>
            <a:stretch>
              <a:fillRect/>
            </a:stretch>
          </p:blipFill>
          <p:spPr>
            <a:xfrm>
              <a:off x="1147863" y="120588"/>
              <a:ext cx="4948137" cy="3593235"/>
            </a:xfrm>
            <a:prstGeom prst="rect">
              <a:avLst/>
            </a:prstGeom>
          </p:spPr>
        </p:pic>
        <p:pic>
          <p:nvPicPr>
            <p:cNvPr id="11" name="Picture 10">
              <a:extLst>
                <a:ext uri="{FF2B5EF4-FFF2-40B4-BE49-F238E27FC236}">
                  <a16:creationId xmlns:a16="http://schemas.microsoft.com/office/drawing/2014/main" id="{46B84499-CAC2-0F2C-C4A1-2855AE4E21D7}"/>
                </a:ext>
              </a:extLst>
            </p:cNvPr>
            <p:cNvPicPr>
              <a:picLocks noChangeAspect="1"/>
            </p:cNvPicPr>
            <p:nvPr/>
          </p:nvPicPr>
          <p:blipFill>
            <a:blip r:embed="rId5"/>
            <a:stretch>
              <a:fillRect/>
            </a:stretch>
          </p:blipFill>
          <p:spPr>
            <a:xfrm>
              <a:off x="4583249" y="3353201"/>
              <a:ext cx="2790235" cy="2886601"/>
            </a:xfrm>
            <a:prstGeom prst="rect">
              <a:avLst/>
            </a:prstGeom>
          </p:spPr>
        </p:pic>
        <p:pic>
          <p:nvPicPr>
            <p:cNvPr id="13" name="Picture 12">
              <a:extLst>
                <a:ext uri="{FF2B5EF4-FFF2-40B4-BE49-F238E27FC236}">
                  <a16:creationId xmlns:a16="http://schemas.microsoft.com/office/drawing/2014/main" id="{C8478842-327D-C650-D5D8-F7193201D6BD}"/>
                </a:ext>
              </a:extLst>
            </p:cNvPr>
            <p:cNvPicPr>
              <a:picLocks noChangeAspect="1"/>
            </p:cNvPicPr>
            <p:nvPr/>
          </p:nvPicPr>
          <p:blipFill>
            <a:blip r:embed="rId6"/>
            <a:stretch>
              <a:fillRect/>
            </a:stretch>
          </p:blipFill>
          <p:spPr>
            <a:xfrm>
              <a:off x="7461026" y="2763633"/>
              <a:ext cx="3980409" cy="3170442"/>
            </a:xfrm>
            <a:prstGeom prst="rect">
              <a:avLst/>
            </a:prstGeom>
          </p:spPr>
        </p:pic>
        <p:pic>
          <p:nvPicPr>
            <p:cNvPr id="15" name="Picture 14">
              <a:extLst>
                <a:ext uri="{FF2B5EF4-FFF2-40B4-BE49-F238E27FC236}">
                  <a16:creationId xmlns:a16="http://schemas.microsoft.com/office/drawing/2014/main" id="{9E03E883-2FC8-791B-02E4-282037891435}"/>
                </a:ext>
              </a:extLst>
            </p:cNvPr>
            <p:cNvPicPr>
              <a:picLocks noChangeAspect="1"/>
            </p:cNvPicPr>
            <p:nvPr/>
          </p:nvPicPr>
          <p:blipFill>
            <a:blip r:embed="rId7"/>
            <a:stretch>
              <a:fillRect/>
            </a:stretch>
          </p:blipFill>
          <p:spPr>
            <a:xfrm>
              <a:off x="6096000" y="120588"/>
              <a:ext cx="5432977" cy="2886601"/>
            </a:xfrm>
            <a:prstGeom prst="rect">
              <a:avLst/>
            </a:prstGeom>
          </p:spPr>
        </p:pic>
      </p:gr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3922317007"/>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594360" y="1321910"/>
            <a:ext cx="11264848" cy="533369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421085"/>
            <a:ext cx="4939666" cy="705367"/>
          </a:xfrm>
        </p:spPr>
        <p:txBody>
          <a:bodyPr/>
          <a:lstStyle/>
          <a:p>
            <a:r>
              <a:rPr lang="en-US" dirty="0"/>
              <a:t>Drivers Insights</a:t>
            </a:r>
          </a:p>
        </p:txBody>
      </p:sp>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1120</TotalTime>
  <Words>646</Words>
  <Application>Microsoft Office PowerPoint</Application>
  <PresentationFormat>Widescreen</PresentationFormat>
  <Paragraphs>66</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Sana Shafiq Jalgaonkar</cp:lastModifiedBy>
  <cp:revision>24</cp:revision>
  <dcterms:created xsi:type="dcterms:W3CDTF">2024-04-22T08:54:29Z</dcterms:created>
  <dcterms:modified xsi:type="dcterms:W3CDTF">2024-04-28T01:03:37Z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