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412" r:id="rId7"/>
    <p:sldId id="391" r:id="rId8"/>
    <p:sldId id="413" r:id="rId9"/>
    <p:sldId id="414" r:id="rId10"/>
    <p:sldId id="408" r:id="rId11"/>
    <p:sldId id="407" r:id="rId12"/>
    <p:sldId id="416" r:id="rId13"/>
    <p:sldId id="415" r:id="rId14"/>
    <p:sldId id="406"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1161</TotalTime>
  <Words>562</Words>
  <Application>Microsoft Office PowerPoint</Application>
  <PresentationFormat>Widescreen</PresentationFormat>
  <Paragraphs>49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 Architecture</vt:lpstr>
      <vt:lpstr>Datasets Description</vt:lpstr>
      <vt:lpstr>Drivers Insights</vt:lpstr>
      <vt:lpstr>Non-Motorists Insights</vt:lpstr>
      <vt:lpstr>Incidents Insights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29</cp:revision>
  <dcterms:created xsi:type="dcterms:W3CDTF">2024-04-22T08:54:29Z</dcterms:created>
  <dcterms:modified xsi:type="dcterms:W3CDTF">2024-04-30T18:32:42Z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