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27" autoAdjust="0"/>
  </p:normalViewPr>
  <p:slideViewPr>
    <p:cSldViewPr snapToGrid="0">
      <p:cViewPr varScale="1">
        <p:scale>
          <a:sx n="110" d="100"/>
          <a:sy n="110" d="100"/>
        </p:scale>
        <p:origin x="67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307911" y="0"/>
            <a:ext cx="11722586" cy="1064425"/>
          </a:xfrm>
        </p:spPr>
        <p:txBody>
          <a:bodyPr/>
          <a:lstStyle/>
          <a:p>
            <a:r>
              <a:rPr lang="en-IN" sz="4800"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307911" y="1186282"/>
            <a:ext cx="11722586" cy="555042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89270"/>
            <a:ext cx="3382153" cy="537182"/>
          </a:xfrm>
        </p:spPr>
        <p:txBody>
          <a:bodyPr/>
          <a:lstStyle/>
          <a:p>
            <a:r>
              <a:rPr lang="en-US" sz="3600"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15132"/>
            <a:ext cx="4224727" cy="2557992"/>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6207" y="2542860"/>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2161" y="2542860"/>
            <a:ext cx="2935411" cy="24943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3" name="Picture 2" descr="A graph with multiple colored squares&#10;&#10;Description automatically generated">
            <a:extLst>
              <a:ext uri="{FF2B5EF4-FFF2-40B4-BE49-F238E27FC236}">
                <a16:creationId xmlns:a16="http://schemas.microsoft.com/office/drawing/2014/main" id="{D0916168-85BB-C884-9B5F-02B0B0CF5F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3166802"/>
            <a:ext cx="3598635" cy="3453091"/>
          </a:xfrm>
          <a:prstGeom prst="rect">
            <a:avLst/>
          </a:prstGeom>
        </p:spPr>
      </p:pic>
      <p:pic>
        <p:nvPicPr>
          <p:cNvPr id="4" name="Picture 3" descr="A graph of a number of different colored squares&#10;&#10;Description automatically generated with medium confidence">
            <a:extLst>
              <a:ext uri="{FF2B5EF4-FFF2-40B4-BE49-F238E27FC236}">
                <a16:creationId xmlns:a16="http://schemas.microsoft.com/office/drawing/2014/main" id="{BE415513-D503-2EFA-0A20-4BA412D91B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35240" y="-15132"/>
            <a:ext cx="4555131" cy="2557992"/>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1205</TotalTime>
  <Words>611</Words>
  <Application>Microsoft Macintosh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37</cp:revision>
  <dcterms:created xsi:type="dcterms:W3CDTF">2024-04-22T08:54:29Z</dcterms:created>
  <dcterms:modified xsi:type="dcterms:W3CDTF">2024-05-01T13:30:16Z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