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27" autoAdjust="0"/>
  </p:normalViewPr>
  <p:slideViewPr>
    <p:cSldViewPr snapToGrid="0">
      <p:cViewPr varScale="1">
        <p:scale>
          <a:sx n="112" d="100"/>
          <a:sy n="112" d="100"/>
        </p:scale>
        <p:origin x="61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dgm:spPr>
        <a:blipFill>
          <a:blip xmlns:r="http://schemas.openxmlformats.org/officeDocument/2006/relationships" r:embed="rId1"/>
          <a:srcRect/>
          <a:stretch>
            <a:fillRect t="-17000" b="-17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290" y="1126"/>
          <a:ext cx="940408" cy="940408"/>
        </a:xfrm>
        <a:prstGeom prst="ellipse">
          <a:avLst/>
        </a:prstGeom>
        <a:blipFill>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3922317007"/>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1129</TotalTime>
  <Words>646</Words>
  <Application>Microsoft Macintosh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26</cp:revision>
  <dcterms:created xsi:type="dcterms:W3CDTF">2024-04-22T08:54:29Z</dcterms:created>
  <dcterms:modified xsi:type="dcterms:W3CDTF">2024-04-29T19:44:12Z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