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6327" autoAdjust="0"/>
  </p:normalViewPr>
  <p:slideViewPr>
    <p:cSldViewPr snapToGrid="0">
      <p:cViewPr varScale="1">
        <p:scale>
          <a:sx n="91" d="100"/>
          <a:sy n="91" d="100"/>
        </p:scale>
        <p:origin x="168" y="6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8944425D-0606-4430-B32B-B033E8B80CF0}" srcId="{4721A7DB-C6F6-40C1-A8D2-895EA272182B}" destId="{E9E7C163-943B-4DAE-A87B-F8A1EFC1AF0A}" srcOrd="4" destOrd="0" parTransId="{0C8F2AA9-8FDF-4E76-BC94-5E9E6D5A3C7C}" sibTransId="{0674D0BC-79B7-48CB-A2FB-A9D9622693E3}"/>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custLinFactNeighborX="1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403" y="1126"/>
          <a:ext cx="940408" cy="94040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4/30/24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4/30/24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251460" y="1305903"/>
            <a:ext cx="5844540" cy="648628"/>
          </a:xfrm>
        </p:spPr>
        <p:txBody>
          <a:bodyPr anchor="b">
            <a:normAutofit/>
          </a:bodyPr>
          <a:lstStyle/>
          <a:p>
            <a:r>
              <a:rPr lang="en-US" dirty="0"/>
              <a:t>Incidents Insights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1366095679"/>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problem affecting the communities worldwide. Millions of people are impacted by road accidents every year, which leads to serious injuries, casualties and financial expenses.</a:t>
            </a: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4" name="Picture 3">
            <a:extLst>
              <a:ext uri="{FF2B5EF4-FFF2-40B4-BE49-F238E27FC236}">
                <a16:creationId xmlns:a16="http://schemas.microsoft.com/office/drawing/2014/main" id="{D64FBC41-05DA-EC74-519C-2BCA77B1761D}"/>
              </a:ext>
            </a:extLst>
          </p:cNvPr>
          <p:cNvPicPr>
            <a:picLocks noChangeAspect="1"/>
          </p:cNvPicPr>
          <p:nvPr/>
        </p:nvPicPr>
        <p:blipFill>
          <a:blip r:embed="rId2"/>
          <a:stretch>
            <a:fillRect/>
          </a:stretch>
        </p:blipFill>
        <p:spPr>
          <a:xfrm>
            <a:off x="594360" y="1321910"/>
            <a:ext cx="11264848" cy="5333690"/>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56207" y="5547318"/>
            <a:ext cx="3463042" cy="579134"/>
          </a:xfrm>
        </p:spPr>
        <p:txBody>
          <a:bodyPr/>
          <a:lstStyle/>
          <a:p>
            <a:r>
              <a:rPr lang="en-US" sz="3600" dirty="0"/>
              <a:t>Drivers Insights</a:t>
            </a:r>
          </a:p>
        </p:txBody>
      </p:sp>
      <p:pic>
        <p:nvPicPr>
          <p:cNvPr id="6" name="Picture 5" descr="A graph of a crash and crash&#10;&#10;Description automatically generated with medium confidence">
            <a:extLst>
              <a:ext uri="{FF2B5EF4-FFF2-40B4-BE49-F238E27FC236}">
                <a16:creationId xmlns:a16="http://schemas.microsoft.com/office/drawing/2014/main" id="{28B44F34-4F41-AFC9-4619-3751EA007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388" y="-830"/>
            <a:ext cx="5250099" cy="3429830"/>
          </a:xfrm>
          <a:prstGeom prst="rect">
            <a:avLst/>
          </a:prstGeom>
        </p:spPr>
      </p:pic>
      <p:pic>
        <p:nvPicPr>
          <p:cNvPr id="8" name="Picture 7" descr="A pie chart with numbers and text&#10;&#10;Description automatically generated">
            <a:extLst>
              <a:ext uri="{FF2B5EF4-FFF2-40B4-BE49-F238E27FC236}">
                <a16:creationId xmlns:a16="http://schemas.microsoft.com/office/drawing/2014/main" id="{8C26B234-E28F-B655-3E60-407FF8595542}"/>
              </a:ext>
            </a:extLst>
          </p:cNvPr>
          <p:cNvPicPr>
            <a:picLocks noChangeAspect="1"/>
          </p:cNvPicPr>
          <p:nvPr/>
        </p:nvPicPr>
        <p:blipFill rotWithShape="1">
          <a:blip r:embed="rId4">
            <a:extLst>
              <a:ext uri="{28A0092B-C50C-407E-A947-70E740481C1C}">
                <a14:useLocalDpi xmlns:a14="http://schemas.microsoft.com/office/drawing/2010/main" val="0"/>
              </a:ext>
            </a:extLst>
          </a:blip>
          <a:srcRect r="4520" b="6253"/>
          <a:stretch/>
        </p:blipFill>
        <p:spPr>
          <a:xfrm>
            <a:off x="4074371" y="3121490"/>
            <a:ext cx="3270490" cy="2299595"/>
          </a:xfrm>
          <a:prstGeom prst="rect">
            <a:avLst/>
          </a:prstGeom>
        </p:spPr>
      </p:pic>
      <p:pic>
        <p:nvPicPr>
          <p:cNvPr id="10" name="Picture 9" descr="A graph of crash on a white background&#10;&#10;Description automatically generated">
            <a:extLst>
              <a:ext uri="{FF2B5EF4-FFF2-40B4-BE49-F238E27FC236}">
                <a16:creationId xmlns:a16="http://schemas.microsoft.com/office/drawing/2014/main" id="{C81DFFD2-5D0C-4E0D-DBED-C1184441A0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33824"/>
            <a:ext cx="3709917" cy="2961433"/>
          </a:xfrm>
          <a:prstGeom prst="rect">
            <a:avLst/>
          </a:prstGeom>
        </p:spPr>
      </p:pic>
      <p:pic>
        <p:nvPicPr>
          <p:cNvPr id="12" name="Picture 11" descr="A blue and orange circle with text&#10;&#10;Description automatically generated">
            <a:extLst>
              <a:ext uri="{FF2B5EF4-FFF2-40B4-BE49-F238E27FC236}">
                <a16:creationId xmlns:a16="http://schemas.microsoft.com/office/drawing/2014/main" id="{AD44F1D7-9B85-7462-1FAD-98D02BADFA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4371" y="5500384"/>
            <a:ext cx="2025650" cy="1357616"/>
          </a:xfrm>
          <a:prstGeom prst="rect">
            <a:avLst/>
          </a:prstGeom>
        </p:spPr>
      </p:pic>
      <p:pic>
        <p:nvPicPr>
          <p:cNvPr id="14" name="Picture 13" descr="A graph with numbers and colored squares&#10;&#10;Description automatically generated">
            <a:extLst>
              <a:ext uri="{FF2B5EF4-FFF2-40B4-BE49-F238E27FC236}">
                <a16:creationId xmlns:a16="http://schemas.microsoft.com/office/drawing/2014/main" id="{0CDEAD92-7877-5C28-225C-5E6FE66370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7472" y="3555233"/>
            <a:ext cx="2956896" cy="1471441"/>
          </a:xfrm>
          <a:prstGeom prst="rect">
            <a:avLst/>
          </a:prstGeom>
        </p:spPr>
      </p:pic>
      <p:pic>
        <p:nvPicPr>
          <p:cNvPr id="16" name="Picture 15" descr="A pie chart with text on it&#10;&#10;Description automatically generated">
            <a:extLst>
              <a:ext uri="{FF2B5EF4-FFF2-40B4-BE49-F238E27FC236}">
                <a16:creationId xmlns:a16="http://schemas.microsoft.com/office/drawing/2014/main" id="{5BDF6212-3930-136D-3967-2B735B62A8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5858" y="5025355"/>
            <a:ext cx="2246142" cy="1780159"/>
          </a:xfrm>
          <a:prstGeom prst="rect">
            <a:avLst/>
          </a:prstGeom>
        </p:spPr>
      </p:pic>
      <p:pic>
        <p:nvPicPr>
          <p:cNvPr id="18" name="Picture 17" descr="A graph with numbers and a bar&#10;&#10;Description automatically generated">
            <a:extLst>
              <a:ext uri="{FF2B5EF4-FFF2-40B4-BE49-F238E27FC236}">
                <a16:creationId xmlns:a16="http://schemas.microsoft.com/office/drawing/2014/main" id="{683B6529-1EC1-D05A-5895-B2F1EBB2356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33592" y="21816"/>
            <a:ext cx="3425337" cy="2973441"/>
          </a:xfrm>
          <a:prstGeom prst="rect">
            <a:avLst/>
          </a:prstGeom>
        </p:spPr>
      </p:pic>
      <p:pic>
        <p:nvPicPr>
          <p:cNvPr id="20" name="Picture 19" descr="A colorful circle with numbers and text&#10;&#10;Description automatically generated with medium confidence">
            <a:extLst>
              <a:ext uri="{FF2B5EF4-FFF2-40B4-BE49-F238E27FC236}">
                <a16:creationId xmlns:a16="http://schemas.microsoft.com/office/drawing/2014/main" id="{78DCCB54-8226-C8C5-C9FD-5CBA58915EC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33" y="3026909"/>
            <a:ext cx="4021027" cy="3159065"/>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Props1.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1204</TotalTime>
  <Words>646</Words>
  <Application>Microsoft Macintosh PowerPoint</Application>
  <PresentationFormat>Widescreen</PresentationFormat>
  <Paragraphs>66</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Aasim Inamdar</cp:lastModifiedBy>
  <cp:revision>28</cp:revision>
  <dcterms:created xsi:type="dcterms:W3CDTF">2024-04-22T08:54:29Z</dcterms:created>
  <dcterms:modified xsi:type="dcterms:W3CDTF">2024-04-30T18:42:22Z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