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8944425D-0606-4430-B32B-B033E8B80CF0}" srcId="{4721A7DB-C6F6-40C1-A8D2-895EA272182B}" destId="{E9E7C163-943B-4DAE-A87B-F8A1EFC1AF0A}" srcOrd="4" destOrd="0" parTransId="{0C8F2AA9-8FDF-4E76-BC94-5E9E6D5A3C7C}" sibTransId="{0674D0BC-79B7-48CB-A2FB-A9D9622693E3}"/>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4/30/2024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421085"/>
            <a:ext cx="4939666" cy="705367"/>
          </a:xfrm>
        </p:spPr>
        <p:txBody>
          <a:bodyPr/>
          <a:lstStyle/>
          <a:p>
            <a:r>
              <a:rPr lang="en-US" dirty="0"/>
              <a:t>Drivers Insights</a:t>
            </a: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Props1.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1153</TotalTime>
  <Words>611</Words>
  <Application>Microsoft Office PowerPoint</Application>
  <PresentationFormat>Widescreen</PresentationFormat>
  <Paragraphs>64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Sana Shafiq Jalgaonkar</cp:lastModifiedBy>
  <cp:revision>28</cp:revision>
  <dcterms:created xsi:type="dcterms:W3CDTF">2024-04-22T08:54:29Z</dcterms:created>
  <dcterms:modified xsi:type="dcterms:W3CDTF">2024-04-30T18:04:19Z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