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4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4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76247-D3ED-4FF2-9A86-4C6FD233F00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BF160D-0987-4084-A142-8A0319618BB7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Build a personalized movie recommender using Graph Neural Networks (GNNs)</a:t>
          </a:r>
        </a:p>
      </dgm:t>
    </dgm:pt>
    <dgm:pt modelId="{DF478A46-5288-4D29-A58C-5A5568725D24}" type="parTrans" cxnId="{026ACFD5-D89F-4C93-A93C-C78AD6C72FF4}">
      <dgm:prSet/>
      <dgm:spPr/>
      <dgm:t>
        <a:bodyPr/>
        <a:lstStyle/>
        <a:p>
          <a:endParaRPr lang="en-US"/>
        </a:p>
      </dgm:t>
    </dgm:pt>
    <dgm:pt modelId="{95ED5C5C-9761-4DBD-A41E-AE3EBF5DFC25}" type="sibTrans" cxnId="{026ACFD5-D89F-4C93-A93C-C78AD6C72FF4}">
      <dgm:prSet/>
      <dgm:spPr/>
      <dgm:t>
        <a:bodyPr/>
        <a:lstStyle/>
        <a:p>
          <a:endParaRPr lang="en-US"/>
        </a:p>
      </dgm:t>
    </dgm:pt>
    <dgm:pt modelId="{1CFFA8D4-15A9-4767-BBE4-34933FFCE9E9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Capture user-movie interactions in a heterogeneous graph</a:t>
          </a:r>
        </a:p>
      </dgm:t>
    </dgm:pt>
    <dgm:pt modelId="{59EFB835-1DEA-4382-9581-ED58D505D01B}" type="parTrans" cxnId="{934431DF-B17C-41BF-8119-8BBB009C84E9}">
      <dgm:prSet/>
      <dgm:spPr/>
      <dgm:t>
        <a:bodyPr/>
        <a:lstStyle/>
        <a:p>
          <a:endParaRPr lang="en-US"/>
        </a:p>
      </dgm:t>
    </dgm:pt>
    <dgm:pt modelId="{6AD895B8-0146-453A-ABF0-2DA129CD78E4}" type="sibTrans" cxnId="{934431DF-B17C-41BF-8119-8BBB009C84E9}">
      <dgm:prSet/>
      <dgm:spPr/>
      <dgm:t>
        <a:bodyPr/>
        <a:lstStyle/>
        <a:p>
          <a:endParaRPr lang="en-US"/>
        </a:p>
      </dgm:t>
    </dgm:pt>
    <dgm:pt modelId="{1B2A7238-D0B2-4B17-B61D-703E680E1F8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Improve recommendation accuracy and personalization</a:t>
          </a:r>
        </a:p>
      </dgm:t>
    </dgm:pt>
    <dgm:pt modelId="{8085883B-C81E-47EB-B8BB-A3D1A71977C2}" type="parTrans" cxnId="{350015FF-CA49-44B8-AC67-2120F35A889E}">
      <dgm:prSet/>
      <dgm:spPr/>
      <dgm:t>
        <a:bodyPr/>
        <a:lstStyle/>
        <a:p>
          <a:endParaRPr lang="en-US"/>
        </a:p>
      </dgm:t>
    </dgm:pt>
    <dgm:pt modelId="{31FF48D7-A63A-43E8-9F00-5CAF538F238A}" type="sibTrans" cxnId="{350015FF-CA49-44B8-AC67-2120F35A889E}">
      <dgm:prSet/>
      <dgm:spPr/>
      <dgm:t>
        <a:bodyPr/>
        <a:lstStyle/>
        <a:p>
          <a:endParaRPr lang="en-US"/>
        </a:p>
      </dgm:t>
    </dgm:pt>
    <dgm:pt modelId="{5B9AFBD6-D5B1-4FFF-87C4-29814B956456}" type="pres">
      <dgm:prSet presAssocID="{66976247-D3ED-4FF2-9A86-4C6FD233F005}" presName="outerComposite" presStyleCnt="0">
        <dgm:presLayoutVars>
          <dgm:chMax val="5"/>
          <dgm:dir/>
          <dgm:resizeHandles val="exact"/>
        </dgm:presLayoutVars>
      </dgm:prSet>
      <dgm:spPr/>
    </dgm:pt>
    <dgm:pt modelId="{E5CB551C-D27F-4209-BCB5-1459C28C4ED1}" type="pres">
      <dgm:prSet presAssocID="{66976247-D3ED-4FF2-9A86-4C6FD233F005}" presName="dummyMaxCanvas" presStyleCnt="0">
        <dgm:presLayoutVars/>
      </dgm:prSet>
      <dgm:spPr/>
    </dgm:pt>
    <dgm:pt modelId="{64DA6C90-36A5-4F13-B06D-49AE8EB30DE0}" type="pres">
      <dgm:prSet presAssocID="{66976247-D3ED-4FF2-9A86-4C6FD233F005}" presName="ThreeNodes_1" presStyleLbl="node1" presStyleIdx="0" presStyleCnt="3">
        <dgm:presLayoutVars>
          <dgm:bulletEnabled val="1"/>
        </dgm:presLayoutVars>
      </dgm:prSet>
      <dgm:spPr/>
    </dgm:pt>
    <dgm:pt modelId="{B08B975D-CAE7-4179-A1CA-39FE16C5DAE8}" type="pres">
      <dgm:prSet presAssocID="{66976247-D3ED-4FF2-9A86-4C6FD233F005}" presName="ThreeNodes_2" presStyleLbl="node1" presStyleIdx="1" presStyleCnt="3">
        <dgm:presLayoutVars>
          <dgm:bulletEnabled val="1"/>
        </dgm:presLayoutVars>
      </dgm:prSet>
      <dgm:spPr/>
    </dgm:pt>
    <dgm:pt modelId="{1F9293E7-49FB-4AF3-BFEA-88B734457612}" type="pres">
      <dgm:prSet presAssocID="{66976247-D3ED-4FF2-9A86-4C6FD233F005}" presName="ThreeNodes_3" presStyleLbl="node1" presStyleIdx="2" presStyleCnt="3">
        <dgm:presLayoutVars>
          <dgm:bulletEnabled val="1"/>
        </dgm:presLayoutVars>
      </dgm:prSet>
      <dgm:spPr/>
    </dgm:pt>
    <dgm:pt modelId="{8ACB2EA7-7838-47EB-A3A2-6F9D599A6298}" type="pres">
      <dgm:prSet presAssocID="{66976247-D3ED-4FF2-9A86-4C6FD233F005}" presName="ThreeConn_1-2" presStyleLbl="fgAccFollowNode1" presStyleIdx="0" presStyleCnt="2">
        <dgm:presLayoutVars>
          <dgm:bulletEnabled val="1"/>
        </dgm:presLayoutVars>
      </dgm:prSet>
      <dgm:spPr/>
    </dgm:pt>
    <dgm:pt modelId="{47F75E0C-9BF4-4FF0-864A-5E7763DAA435}" type="pres">
      <dgm:prSet presAssocID="{66976247-D3ED-4FF2-9A86-4C6FD233F005}" presName="ThreeConn_2-3" presStyleLbl="fgAccFollowNode1" presStyleIdx="1" presStyleCnt="2">
        <dgm:presLayoutVars>
          <dgm:bulletEnabled val="1"/>
        </dgm:presLayoutVars>
      </dgm:prSet>
      <dgm:spPr/>
    </dgm:pt>
    <dgm:pt modelId="{E1D8094B-EF81-45E2-8A16-40AAAC224406}" type="pres">
      <dgm:prSet presAssocID="{66976247-D3ED-4FF2-9A86-4C6FD233F005}" presName="ThreeNodes_1_text" presStyleLbl="node1" presStyleIdx="2" presStyleCnt="3">
        <dgm:presLayoutVars>
          <dgm:bulletEnabled val="1"/>
        </dgm:presLayoutVars>
      </dgm:prSet>
      <dgm:spPr/>
    </dgm:pt>
    <dgm:pt modelId="{21058985-B20C-436B-A5BA-1AE058FA46AE}" type="pres">
      <dgm:prSet presAssocID="{66976247-D3ED-4FF2-9A86-4C6FD233F005}" presName="ThreeNodes_2_text" presStyleLbl="node1" presStyleIdx="2" presStyleCnt="3">
        <dgm:presLayoutVars>
          <dgm:bulletEnabled val="1"/>
        </dgm:presLayoutVars>
      </dgm:prSet>
      <dgm:spPr/>
    </dgm:pt>
    <dgm:pt modelId="{559C6BEA-9E59-49B5-8A49-B4FFE033FBED}" type="pres">
      <dgm:prSet presAssocID="{66976247-D3ED-4FF2-9A86-4C6FD233F00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502A51B-E735-4094-8018-97278E922885}" type="presOf" srcId="{1B2A7238-D0B2-4B17-B61D-703E680E1F8B}" destId="{1F9293E7-49FB-4AF3-BFEA-88B734457612}" srcOrd="0" destOrd="0" presId="urn:microsoft.com/office/officeart/2005/8/layout/vProcess5"/>
    <dgm:cxn modelId="{03C0116C-0C22-476E-AEF6-9AEE5A68A517}" type="presOf" srcId="{01BF160D-0987-4084-A142-8A0319618BB7}" destId="{64DA6C90-36A5-4F13-B06D-49AE8EB30DE0}" srcOrd="0" destOrd="0" presId="urn:microsoft.com/office/officeart/2005/8/layout/vProcess5"/>
    <dgm:cxn modelId="{AD32CC6E-0E9C-470B-A96B-7863F8DC7E89}" type="presOf" srcId="{1CFFA8D4-15A9-4767-BBE4-34933FFCE9E9}" destId="{B08B975D-CAE7-4179-A1CA-39FE16C5DAE8}" srcOrd="0" destOrd="0" presId="urn:microsoft.com/office/officeart/2005/8/layout/vProcess5"/>
    <dgm:cxn modelId="{BBAFC084-56B8-4202-BD49-EE8814630279}" type="presOf" srcId="{01BF160D-0987-4084-A142-8A0319618BB7}" destId="{E1D8094B-EF81-45E2-8A16-40AAAC224406}" srcOrd="1" destOrd="0" presId="urn:microsoft.com/office/officeart/2005/8/layout/vProcess5"/>
    <dgm:cxn modelId="{852A0DAE-BFD5-4487-A469-69062E455BE6}" type="presOf" srcId="{6AD895B8-0146-453A-ABF0-2DA129CD78E4}" destId="{47F75E0C-9BF4-4FF0-864A-5E7763DAA435}" srcOrd="0" destOrd="0" presId="urn:microsoft.com/office/officeart/2005/8/layout/vProcess5"/>
    <dgm:cxn modelId="{936E45B5-C2E0-4D5C-B846-147C6292E38B}" type="presOf" srcId="{66976247-D3ED-4FF2-9A86-4C6FD233F005}" destId="{5B9AFBD6-D5B1-4FFF-87C4-29814B956456}" srcOrd="0" destOrd="0" presId="urn:microsoft.com/office/officeart/2005/8/layout/vProcess5"/>
    <dgm:cxn modelId="{09B992BF-DC47-41F0-B9C9-26E7DCCE78C4}" type="presOf" srcId="{1B2A7238-D0B2-4B17-B61D-703E680E1F8B}" destId="{559C6BEA-9E59-49B5-8A49-B4FFE033FBED}" srcOrd="1" destOrd="0" presId="urn:microsoft.com/office/officeart/2005/8/layout/vProcess5"/>
    <dgm:cxn modelId="{026ACFD5-D89F-4C93-A93C-C78AD6C72FF4}" srcId="{66976247-D3ED-4FF2-9A86-4C6FD233F005}" destId="{01BF160D-0987-4084-A142-8A0319618BB7}" srcOrd="0" destOrd="0" parTransId="{DF478A46-5288-4D29-A58C-5A5568725D24}" sibTransId="{95ED5C5C-9761-4DBD-A41E-AE3EBF5DFC25}"/>
    <dgm:cxn modelId="{6AE8FBD5-5ED2-4CB8-AA96-BF7AA3D3BD59}" type="presOf" srcId="{95ED5C5C-9761-4DBD-A41E-AE3EBF5DFC25}" destId="{8ACB2EA7-7838-47EB-A3A2-6F9D599A6298}" srcOrd="0" destOrd="0" presId="urn:microsoft.com/office/officeart/2005/8/layout/vProcess5"/>
    <dgm:cxn modelId="{DF2D30D6-0157-463A-A018-F78B65947257}" type="presOf" srcId="{1CFFA8D4-15A9-4767-BBE4-34933FFCE9E9}" destId="{21058985-B20C-436B-A5BA-1AE058FA46AE}" srcOrd="1" destOrd="0" presId="urn:microsoft.com/office/officeart/2005/8/layout/vProcess5"/>
    <dgm:cxn modelId="{934431DF-B17C-41BF-8119-8BBB009C84E9}" srcId="{66976247-D3ED-4FF2-9A86-4C6FD233F005}" destId="{1CFFA8D4-15A9-4767-BBE4-34933FFCE9E9}" srcOrd="1" destOrd="0" parTransId="{59EFB835-1DEA-4382-9581-ED58D505D01B}" sibTransId="{6AD895B8-0146-453A-ABF0-2DA129CD78E4}"/>
    <dgm:cxn modelId="{350015FF-CA49-44B8-AC67-2120F35A889E}" srcId="{66976247-D3ED-4FF2-9A86-4C6FD233F005}" destId="{1B2A7238-D0B2-4B17-B61D-703E680E1F8B}" srcOrd="2" destOrd="0" parTransId="{8085883B-C81E-47EB-B8BB-A3D1A71977C2}" sibTransId="{31FF48D7-A63A-43E8-9F00-5CAF538F238A}"/>
    <dgm:cxn modelId="{BADBB238-FB14-46F8-AC89-2E13BA2F41D2}" type="presParOf" srcId="{5B9AFBD6-D5B1-4FFF-87C4-29814B956456}" destId="{E5CB551C-D27F-4209-BCB5-1459C28C4ED1}" srcOrd="0" destOrd="0" presId="urn:microsoft.com/office/officeart/2005/8/layout/vProcess5"/>
    <dgm:cxn modelId="{1BB75F14-7D5E-4C82-93CF-2217CDCFEBA7}" type="presParOf" srcId="{5B9AFBD6-D5B1-4FFF-87C4-29814B956456}" destId="{64DA6C90-36A5-4F13-B06D-49AE8EB30DE0}" srcOrd="1" destOrd="0" presId="urn:microsoft.com/office/officeart/2005/8/layout/vProcess5"/>
    <dgm:cxn modelId="{4AF9CFC0-035A-436E-A369-FBF2E68630DD}" type="presParOf" srcId="{5B9AFBD6-D5B1-4FFF-87C4-29814B956456}" destId="{B08B975D-CAE7-4179-A1CA-39FE16C5DAE8}" srcOrd="2" destOrd="0" presId="urn:microsoft.com/office/officeart/2005/8/layout/vProcess5"/>
    <dgm:cxn modelId="{A091060A-1289-41ED-9FAC-FA65909050E1}" type="presParOf" srcId="{5B9AFBD6-D5B1-4FFF-87C4-29814B956456}" destId="{1F9293E7-49FB-4AF3-BFEA-88B734457612}" srcOrd="3" destOrd="0" presId="urn:microsoft.com/office/officeart/2005/8/layout/vProcess5"/>
    <dgm:cxn modelId="{BDFE3005-49B4-4FD5-9ED1-00101E218C59}" type="presParOf" srcId="{5B9AFBD6-D5B1-4FFF-87C4-29814B956456}" destId="{8ACB2EA7-7838-47EB-A3A2-6F9D599A6298}" srcOrd="4" destOrd="0" presId="urn:microsoft.com/office/officeart/2005/8/layout/vProcess5"/>
    <dgm:cxn modelId="{E819E7A1-88DB-4073-BB09-B599DD205074}" type="presParOf" srcId="{5B9AFBD6-D5B1-4FFF-87C4-29814B956456}" destId="{47F75E0C-9BF4-4FF0-864A-5E7763DAA435}" srcOrd="5" destOrd="0" presId="urn:microsoft.com/office/officeart/2005/8/layout/vProcess5"/>
    <dgm:cxn modelId="{51D81E78-2770-4EBD-A4D8-3E29275C9625}" type="presParOf" srcId="{5B9AFBD6-D5B1-4FFF-87C4-29814B956456}" destId="{E1D8094B-EF81-45E2-8A16-40AAAC224406}" srcOrd="6" destOrd="0" presId="urn:microsoft.com/office/officeart/2005/8/layout/vProcess5"/>
    <dgm:cxn modelId="{C0FE9206-35E0-4AE1-8CAB-36831476F7AD}" type="presParOf" srcId="{5B9AFBD6-D5B1-4FFF-87C4-29814B956456}" destId="{21058985-B20C-436B-A5BA-1AE058FA46AE}" srcOrd="7" destOrd="0" presId="urn:microsoft.com/office/officeart/2005/8/layout/vProcess5"/>
    <dgm:cxn modelId="{89FA9C00-D5B3-4129-AB00-B3B4F5DB4FD3}" type="presParOf" srcId="{5B9AFBD6-D5B1-4FFF-87C4-29814B956456}" destId="{559C6BEA-9E59-49B5-8A49-B4FFE033FBE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CD9B89-016C-4785-8841-D5042021F85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3342F31-3534-49FF-98B7-36FF65E298C5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Python (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Jupyter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Notebook)</a:t>
          </a:r>
        </a:p>
      </dgm:t>
    </dgm:pt>
    <dgm:pt modelId="{A0637FB2-56E1-43FA-9BE0-729834360476}" type="parTrans" cxnId="{85E26AAA-8D9F-4310-A2C9-AEC3E55A41E0}">
      <dgm:prSet/>
      <dgm:spPr/>
      <dgm:t>
        <a:bodyPr/>
        <a:lstStyle/>
        <a:p>
          <a:endParaRPr lang="en-US"/>
        </a:p>
      </dgm:t>
    </dgm:pt>
    <dgm:pt modelId="{857D07EB-CE9F-48DB-A0AA-2373FB0C2F94}" type="sibTrans" cxnId="{85E26AAA-8D9F-4310-A2C9-AEC3E55A41E0}">
      <dgm:prSet/>
      <dgm:spPr/>
      <dgm:t>
        <a:bodyPr/>
        <a:lstStyle/>
        <a:p>
          <a:endParaRPr lang="en-US"/>
        </a:p>
      </dgm:t>
    </dgm:pt>
    <dgm:pt modelId="{D9998A59-84DA-4ABF-B96A-BA4BA108E16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pandas, numpy, scikit-learn (data processing)</a:t>
          </a:r>
        </a:p>
      </dgm:t>
    </dgm:pt>
    <dgm:pt modelId="{1D03FCE3-FA32-41E5-8323-9EEB4B4B76B9}" type="parTrans" cxnId="{255CEFF3-A2A4-4680-94F6-27C5E61B4A96}">
      <dgm:prSet/>
      <dgm:spPr/>
      <dgm:t>
        <a:bodyPr/>
        <a:lstStyle/>
        <a:p>
          <a:endParaRPr lang="en-US"/>
        </a:p>
      </dgm:t>
    </dgm:pt>
    <dgm:pt modelId="{EB3D58C2-CD26-44F6-8B8E-AA083CAFDECA}" type="sibTrans" cxnId="{255CEFF3-A2A4-4680-94F6-27C5E61B4A96}">
      <dgm:prSet/>
      <dgm:spPr/>
      <dgm:t>
        <a:bodyPr/>
        <a:lstStyle/>
        <a:p>
          <a:endParaRPr lang="en-US"/>
        </a:p>
      </dgm:t>
    </dgm:pt>
    <dgm:pt modelId="{93173AB5-4F01-40B5-8F2F-E0B95BABE10B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PyTorch, torch-geometric (deep learning &amp; GNNs)</a:t>
          </a:r>
        </a:p>
      </dgm:t>
    </dgm:pt>
    <dgm:pt modelId="{756A3B3B-BC4D-4BCB-A27B-AAF0F5F66318}" type="parTrans" cxnId="{8424F227-637F-47EA-831B-CE117CC006D6}">
      <dgm:prSet/>
      <dgm:spPr/>
      <dgm:t>
        <a:bodyPr/>
        <a:lstStyle/>
        <a:p>
          <a:endParaRPr lang="en-US"/>
        </a:p>
      </dgm:t>
    </dgm:pt>
    <dgm:pt modelId="{CA79D275-C0A5-4A14-A8CE-61B2A4D17FDE}" type="sibTrans" cxnId="{8424F227-637F-47EA-831B-CE117CC006D6}">
      <dgm:prSet/>
      <dgm:spPr/>
      <dgm:t>
        <a:bodyPr/>
        <a:lstStyle/>
        <a:p>
          <a:endParaRPr lang="en-US"/>
        </a:p>
      </dgm:t>
    </dgm:pt>
    <dgm:pt modelId="{D28BD13A-1A74-433A-880E-D8C2D0F53704}">
      <dgm:prSet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matplotlib, seaborn (visualization)</a:t>
          </a:r>
        </a:p>
      </dgm:t>
    </dgm:pt>
    <dgm:pt modelId="{2685A6D4-2956-4D90-949A-AB8E3F801907}" type="parTrans" cxnId="{A83210CC-EC28-4668-842F-30D099AD7640}">
      <dgm:prSet/>
      <dgm:spPr/>
      <dgm:t>
        <a:bodyPr/>
        <a:lstStyle/>
        <a:p>
          <a:endParaRPr lang="en-US"/>
        </a:p>
      </dgm:t>
    </dgm:pt>
    <dgm:pt modelId="{AB432386-C9CD-4AD0-A03E-4372BDE5CA7B}" type="sibTrans" cxnId="{A83210CC-EC28-4668-842F-30D099AD7640}">
      <dgm:prSet/>
      <dgm:spPr/>
      <dgm:t>
        <a:bodyPr/>
        <a:lstStyle/>
        <a:p>
          <a:endParaRPr lang="en-US"/>
        </a:p>
      </dgm:t>
    </dgm:pt>
    <dgm:pt modelId="{CDC97975-AE1B-44B3-A768-61AD900A6B73}">
      <dgm:prSet custT="1"/>
      <dgm:spPr/>
      <dgm:t>
        <a:bodyPr/>
        <a:lstStyle/>
        <a:p>
          <a:r>
            <a:rPr lang="en-US" sz="2300" kern="1200" dirty="0"/>
            <a:t> 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torchinfo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(model summary)</a:t>
          </a:r>
        </a:p>
      </dgm:t>
    </dgm:pt>
    <dgm:pt modelId="{71900BE4-BA97-4B46-8701-45155A6B0F9E}" type="parTrans" cxnId="{302721BC-DF63-4BAB-A5D0-3A8689ED7A22}">
      <dgm:prSet/>
      <dgm:spPr/>
      <dgm:t>
        <a:bodyPr/>
        <a:lstStyle/>
        <a:p>
          <a:endParaRPr lang="en-US"/>
        </a:p>
      </dgm:t>
    </dgm:pt>
    <dgm:pt modelId="{70E234AB-AB6E-4C77-B463-F7284639F7BB}" type="sibTrans" cxnId="{302721BC-DF63-4BAB-A5D0-3A8689ED7A22}">
      <dgm:prSet/>
      <dgm:spPr/>
      <dgm:t>
        <a:bodyPr/>
        <a:lstStyle/>
        <a:p>
          <a:endParaRPr lang="en-US"/>
        </a:p>
      </dgm:t>
    </dgm:pt>
    <dgm:pt modelId="{C21A5C1C-29AD-478E-8A70-83192CB4FEA5}" type="pres">
      <dgm:prSet presAssocID="{85CD9B89-016C-4785-8841-D5042021F85B}" presName="root" presStyleCnt="0">
        <dgm:presLayoutVars>
          <dgm:dir/>
          <dgm:resizeHandles val="exact"/>
        </dgm:presLayoutVars>
      </dgm:prSet>
      <dgm:spPr/>
    </dgm:pt>
    <dgm:pt modelId="{679748E8-4405-4EE6-B39C-260142EA6BA0}" type="pres">
      <dgm:prSet presAssocID="{85CD9B89-016C-4785-8841-D5042021F85B}" presName="container" presStyleCnt="0">
        <dgm:presLayoutVars>
          <dgm:dir/>
          <dgm:resizeHandles val="exact"/>
        </dgm:presLayoutVars>
      </dgm:prSet>
      <dgm:spPr/>
    </dgm:pt>
    <dgm:pt modelId="{7AB4C4E8-6129-4B8F-A956-52FB49663910}" type="pres">
      <dgm:prSet presAssocID="{13342F31-3534-49FF-98B7-36FF65E298C5}" presName="compNode" presStyleCnt="0"/>
      <dgm:spPr/>
    </dgm:pt>
    <dgm:pt modelId="{9EC6B537-4B3B-4424-ACCE-60850BD187AC}" type="pres">
      <dgm:prSet presAssocID="{13342F31-3534-49FF-98B7-36FF65E298C5}" presName="iconBgRect" presStyleLbl="bgShp" presStyleIdx="0" presStyleCnt="5"/>
      <dgm:spPr/>
    </dgm:pt>
    <dgm:pt modelId="{FB0789D8-564E-4475-88E4-F356D815C508}" type="pres">
      <dgm:prSet presAssocID="{13342F31-3534-49FF-98B7-36FF65E298C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54DC7E9-C047-4E5A-8C03-CF859A152B46}" type="pres">
      <dgm:prSet presAssocID="{13342F31-3534-49FF-98B7-36FF65E298C5}" presName="spaceRect" presStyleCnt="0"/>
      <dgm:spPr/>
    </dgm:pt>
    <dgm:pt modelId="{C5F2F981-E11A-43A7-BCBC-6AE09152508D}" type="pres">
      <dgm:prSet presAssocID="{13342F31-3534-49FF-98B7-36FF65E298C5}" presName="textRect" presStyleLbl="revTx" presStyleIdx="0" presStyleCnt="5">
        <dgm:presLayoutVars>
          <dgm:chMax val="1"/>
          <dgm:chPref val="1"/>
        </dgm:presLayoutVars>
      </dgm:prSet>
      <dgm:spPr/>
    </dgm:pt>
    <dgm:pt modelId="{A4B8D125-9D4D-4711-A78C-7EA8C842F00A}" type="pres">
      <dgm:prSet presAssocID="{857D07EB-CE9F-48DB-A0AA-2373FB0C2F94}" presName="sibTrans" presStyleLbl="sibTrans2D1" presStyleIdx="0" presStyleCnt="0"/>
      <dgm:spPr/>
    </dgm:pt>
    <dgm:pt modelId="{F679C72A-AF79-4451-B9A0-79336DBEE381}" type="pres">
      <dgm:prSet presAssocID="{D9998A59-84DA-4ABF-B96A-BA4BA108E16B}" presName="compNode" presStyleCnt="0"/>
      <dgm:spPr/>
    </dgm:pt>
    <dgm:pt modelId="{EB724759-447F-4F75-ABE6-C75524FE20BE}" type="pres">
      <dgm:prSet presAssocID="{D9998A59-84DA-4ABF-B96A-BA4BA108E16B}" presName="iconBgRect" presStyleLbl="bgShp" presStyleIdx="1" presStyleCnt="5"/>
      <dgm:spPr/>
    </dgm:pt>
    <dgm:pt modelId="{0B3FB4ED-184C-4591-9D23-63BE9CC00BB7}" type="pres">
      <dgm:prSet presAssocID="{D9998A59-84DA-4ABF-B96A-BA4BA108E16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1DD992D4-A6E1-4D18-820C-DA3279C05549}" type="pres">
      <dgm:prSet presAssocID="{D9998A59-84DA-4ABF-B96A-BA4BA108E16B}" presName="spaceRect" presStyleCnt="0"/>
      <dgm:spPr/>
    </dgm:pt>
    <dgm:pt modelId="{CDF284F4-5179-4784-9B6B-B5134232B3EC}" type="pres">
      <dgm:prSet presAssocID="{D9998A59-84DA-4ABF-B96A-BA4BA108E16B}" presName="textRect" presStyleLbl="revTx" presStyleIdx="1" presStyleCnt="5">
        <dgm:presLayoutVars>
          <dgm:chMax val="1"/>
          <dgm:chPref val="1"/>
        </dgm:presLayoutVars>
      </dgm:prSet>
      <dgm:spPr/>
    </dgm:pt>
    <dgm:pt modelId="{5E02C1D3-CE1C-4BC0-AB37-1AFA34CB9104}" type="pres">
      <dgm:prSet presAssocID="{EB3D58C2-CD26-44F6-8B8E-AA083CAFDECA}" presName="sibTrans" presStyleLbl="sibTrans2D1" presStyleIdx="0" presStyleCnt="0"/>
      <dgm:spPr/>
    </dgm:pt>
    <dgm:pt modelId="{14B98300-2F9C-4E0C-AA05-C97E9389C5A3}" type="pres">
      <dgm:prSet presAssocID="{93173AB5-4F01-40B5-8F2F-E0B95BABE10B}" presName="compNode" presStyleCnt="0"/>
      <dgm:spPr/>
    </dgm:pt>
    <dgm:pt modelId="{0A41265C-4F9A-43B1-B3AE-EC554482DAEC}" type="pres">
      <dgm:prSet presAssocID="{93173AB5-4F01-40B5-8F2F-E0B95BABE10B}" presName="iconBgRect" presStyleLbl="bgShp" presStyleIdx="2" presStyleCnt="5"/>
      <dgm:spPr/>
    </dgm:pt>
    <dgm:pt modelId="{C0904191-F715-4822-8ADB-FE321730A8C4}" type="pres">
      <dgm:prSet presAssocID="{93173AB5-4F01-40B5-8F2F-E0B95BABE1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84D815F-887D-4406-BE60-69612EFDA159}" type="pres">
      <dgm:prSet presAssocID="{93173AB5-4F01-40B5-8F2F-E0B95BABE10B}" presName="spaceRect" presStyleCnt="0"/>
      <dgm:spPr/>
    </dgm:pt>
    <dgm:pt modelId="{6B04D2F8-A232-4819-BBF6-E0633E1BDAB6}" type="pres">
      <dgm:prSet presAssocID="{93173AB5-4F01-40B5-8F2F-E0B95BABE10B}" presName="textRect" presStyleLbl="revTx" presStyleIdx="2" presStyleCnt="5">
        <dgm:presLayoutVars>
          <dgm:chMax val="1"/>
          <dgm:chPref val="1"/>
        </dgm:presLayoutVars>
      </dgm:prSet>
      <dgm:spPr/>
    </dgm:pt>
    <dgm:pt modelId="{72DC1E13-9349-4032-B7D7-DE0044D216C4}" type="pres">
      <dgm:prSet presAssocID="{CA79D275-C0A5-4A14-A8CE-61B2A4D17FDE}" presName="sibTrans" presStyleLbl="sibTrans2D1" presStyleIdx="0" presStyleCnt="0"/>
      <dgm:spPr/>
    </dgm:pt>
    <dgm:pt modelId="{A3DCD515-EAB3-4EBD-AC2B-8B846260366B}" type="pres">
      <dgm:prSet presAssocID="{D28BD13A-1A74-433A-880E-D8C2D0F53704}" presName="compNode" presStyleCnt="0"/>
      <dgm:spPr/>
    </dgm:pt>
    <dgm:pt modelId="{38B5C31C-CE24-4999-AD6F-968A8E0A88E3}" type="pres">
      <dgm:prSet presAssocID="{D28BD13A-1A74-433A-880E-D8C2D0F53704}" presName="iconBgRect" presStyleLbl="bgShp" presStyleIdx="3" presStyleCnt="5"/>
      <dgm:spPr/>
    </dgm:pt>
    <dgm:pt modelId="{4E6C5FA8-321C-4268-AADE-D339196F0195}" type="pres">
      <dgm:prSet presAssocID="{D28BD13A-1A74-433A-880E-D8C2D0F5370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BE5A7279-D99C-4863-B6AF-E2A8E19B1706}" type="pres">
      <dgm:prSet presAssocID="{D28BD13A-1A74-433A-880E-D8C2D0F53704}" presName="spaceRect" presStyleCnt="0"/>
      <dgm:spPr/>
    </dgm:pt>
    <dgm:pt modelId="{435DFB20-B5F6-4894-8958-2689FC766496}" type="pres">
      <dgm:prSet presAssocID="{D28BD13A-1A74-433A-880E-D8C2D0F53704}" presName="textRect" presStyleLbl="revTx" presStyleIdx="3" presStyleCnt="5">
        <dgm:presLayoutVars>
          <dgm:chMax val="1"/>
          <dgm:chPref val="1"/>
        </dgm:presLayoutVars>
      </dgm:prSet>
      <dgm:spPr/>
    </dgm:pt>
    <dgm:pt modelId="{63C6BAF5-BAE7-47EF-B055-1F5461CEB162}" type="pres">
      <dgm:prSet presAssocID="{AB432386-C9CD-4AD0-A03E-4372BDE5CA7B}" presName="sibTrans" presStyleLbl="sibTrans2D1" presStyleIdx="0" presStyleCnt="0"/>
      <dgm:spPr/>
    </dgm:pt>
    <dgm:pt modelId="{F5D21504-6D9D-4360-BC34-5D4EB25CDAE5}" type="pres">
      <dgm:prSet presAssocID="{CDC97975-AE1B-44B3-A768-61AD900A6B73}" presName="compNode" presStyleCnt="0"/>
      <dgm:spPr/>
    </dgm:pt>
    <dgm:pt modelId="{3A1E1F51-F2A2-4A9D-B02A-FD9613280DE7}" type="pres">
      <dgm:prSet presAssocID="{CDC97975-AE1B-44B3-A768-61AD900A6B73}" presName="iconBgRect" presStyleLbl="bgShp" presStyleIdx="4" presStyleCnt="5"/>
      <dgm:spPr/>
    </dgm:pt>
    <dgm:pt modelId="{C55B74FF-2240-4564-ADD6-E043AA1E5CFA}" type="pres">
      <dgm:prSet presAssocID="{CDC97975-AE1B-44B3-A768-61AD900A6B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417B6C4-4458-4327-96F4-490EBD121A09}" type="pres">
      <dgm:prSet presAssocID="{CDC97975-AE1B-44B3-A768-61AD900A6B73}" presName="spaceRect" presStyleCnt="0"/>
      <dgm:spPr/>
    </dgm:pt>
    <dgm:pt modelId="{32E84A4C-A207-4FC2-9ADB-1F86D76D2284}" type="pres">
      <dgm:prSet presAssocID="{CDC97975-AE1B-44B3-A768-61AD900A6B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EC8AC06-1F75-43C7-A150-91CF2759C457}" type="presOf" srcId="{EB3D58C2-CD26-44F6-8B8E-AA083CAFDECA}" destId="{5E02C1D3-CE1C-4BC0-AB37-1AFA34CB9104}" srcOrd="0" destOrd="0" presId="urn:microsoft.com/office/officeart/2018/2/layout/IconCircleList"/>
    <dgm:cxn modelId="{8424F227-637F-47EA-831B-CE117CC006D6}" srcId="{85CD9B89-016C-4785-8841-D5042021F85B}" destId="{93173AB5-4F01-40B5-8F2F-E0B95BABE10B}" srcOrd="2" destOrd="0" parTransId="{756A3B3B-BC4D-4BCB-A27B-AAF0F5F66318}" sibTransId="{CA79D275-C0A5-4A14-A8CE-61B2A4D17FDE}"/>
    <dgm:cxn modelId="{66A3B53F-50A8-41BE-A458-6440BB83A259}" type="presOf" srcId="{AB432386-C9CD-4AD0-A03E-4372BDE5CA7B}" destId="{63C6BAF5-BAE7-47EF-B055-1F5461CEB162}" srcOrd="0" destOrd="0" presId="urn:microsoft.com/office/officeart/2018/2/layout/IconCircleList"/>
    <dgm:cxn modelId="{20FC1642-5B0D-47EB-81D0-6BB9C02C91CB}" type="presOf" srcId="{857D07EB-CE9F-48DB-A0AA-2373FB0C2F94}" destId="{A4B8D125-9D4D-4711-A78C-7EA8C842F00A}" srcOrd="0" destOrd="0" presId="urn:microsoft.com/office/officeart/2018/2/layout/IconCircleList"/>
    <dgm:cxn modelId="{B6A9546D-8B0C-4B8D-B1C1-91636AF831CB}" type="presOf" srcId="{D28BD13A-1A74-433A-880E-D8C2D0F53704}" destId="{435DFB20-B5F6-4894-8958-2689FC766496}" srcOrd="0" destOrd="0" presId="urn:microsoft.com/office/officeart/2018/2/layout/IconCircleList"/>
    <dgm:cxn modelId="{2F2A2B95-6099-4395-99D2-475A139F5C3B}" type="presOf" srcId="{13342F31-3534-49FF-98B7-36FF65E298C5}" destId="{C5F2F981-E11A-43A7-BCBC-6AE09152508D}" srcOrd="0" destOrd="0" presId="urn:microsoft.com/office/officeart/2018/2/layout/IconCircleList"/>
    <dgm:cxn modelId="{85E26AAA-8D9F-4310-A2C9-AEC3E55A41E0}" srcId="{85CD9B89-016C-4785-8841-D5042021F85B}" destId="{13342F31-3534-49FF-98B7-36FF65E298C5}" srcOrd="0" destOrd="0" parTransId="{A0637FB2-56E1-43FA-9BE0-729834360476}" sibTransId="{857D07EB-CE9F-48DB-A0AA-2373FB0C2F94}"/>
    <dgm:cxn modelId="{87FE33AB-EE84-4959-AD49-7B9D7D62F05A}" type="presOf" srcId="{CDC97975-AE1B-44B3-A768-61AD900A6B73}" destId="{32E84A4C-A207-4FC2-9ADB-1F86D76D2284}" srcOrd="0" destOrd="0" presId="urn:microsoft.com/office/officeart/2018/2/layout/IconCircleList"/>
    <dgm:cxn modelId="{302721BC-DF63-4BAB-A5D0-3A8689ED7A22}" srcId="{85CD9B89-016C-4785-8841-D5042021F85B}" destId="{CDC97975-AE1B-44B3-A768-61AD900A6B73}" srcOrd="4" destOrd="0" parTransId="{71900BE4-BA97-4B46-8701-45155A6B0F9E}" sibTransId="{70E234AB-AB6E-4C77-B463-F7284639F7BB}"/>
    <dgm:cxn modelId="{AF27DFC7-1A17-42B3-A48E-C8F32D4AFC4A}" type="presOf" srcId="{D9998A59-84DA-4ABF-B96A-BA4BA108E16B}" destId="{CDF284F4-5179-4784-9B6B-B5134232B3EC}" srcOrd="0" destOrd="0" presId="urn:microsoft.com/office/officeart/2018/2/layout/IconCircleList"/>
    <dgm:cxn modelId="{2C32D0C9-E5F6-498A-8E6C-975326439A94}" type="presOf" srcId="{85CD9B89-016C-4785-8841-D5042021F85B}" destId="{C21A5C1C-29AD-478E-8A70-83192CB4FEA5}" srcOrd="0" destOrd="0" presId="urn:microsoft.com/office/officeart/2018/2/layout/IconCircleList"/>
    <dgm:cxn modelId="{A83210CC-EC28-4668-842F-30D099AD7640}" srcId="{85CD9B89-016C-4785-8841-D5042021F85B}" destId="{D28BD13A-1A74-433A-880E-D8C2D0F53704}" srcOrd="3" destOrd="0" parTransId="{2685A6D4-2956-4D90-949A-AB8E3F801907}" sibTransId="{AB432386-C9CD-4AD0-A03E-4372BDE5CA7B}"/>
    <dgm:cxn modelId="{B1F34BE9-A65E-4E91-BFF5-C4FD87A7CDB3}" type="presOf" srcId="{CA79D275-C0A5-4A14-A8CE-61B2A4D17FDE}" destId="{72DC1E13-9349-4032-B7D7-DE0044D216C4}" srcOrd="0" destOrd="0" presId="urn:microsoft.com/office/officeart/2018/2/layout/IconCircleList"/>
    <dgm:cxn modelId="{5CA42FEA-7C7F-4568-9F25-8A00FBE06A2E}" type="presOf" srcId="{93173AB5-4F01-40B5-8F2F-E0B95BABE10B}" destId="{6B04D2F8-A232-4819-BBF6-E0633E1BDAB6}" srcOrd="0" destOrd="0" presId="urn:microsoft.com/office/officeart/2018/2/layout/IconCircleList"/>
    <dgm:cxn modelId="{255CEFF3-A2A4-4680-94F6-27C5E61B4A96}" srcId="{85CD9B89-016C-4785-8841-D5042021F85B}" destId="{D9998A59-84DA-4ABF-B96A-BA4BA108E16B}" srcOrd="1" destOrd="0" parTransId="{1D03FCE3-FA32-41E5-8323-9EEB4B4B76B9}" sibTransId="{EB3D58C2-CD26-44F6-8B8E-AA083CAFDECA}"/>
    <dgm:cxn modelId="{2FAF3EBF-42B2-4782-8B41-4B0459FF9B8A}" type="presParOf" srcId="{C21A5C1C-29AD-478E-8A70-83192CB4FEA5}" destId="{679748E8-4405-4EE6-B39C-260142EA6BA0}" srcOrd="0" destOrd="0" presId="urn:microsoft.com/office/officeart/2018/2/layout/IconCircleList"/>
    <dgm:cxn modelId="{6379B501-68B2-4FC1-B38A-7F9AAFF0C722}" type="presParOf" srcId="{679748E8-4405-4EE6-B39C-260142EA6BA0}" destId="{7AB4C4E8-6129-4B8F-A956-52FB49663910}" srcOrd="0" destOrd="0" presId="urn:microsoft.com/office/officeart/2018/2/layout/IconCircleList"/>
    <dgm:cxn modelId="{85E0F095-A090-4AD9-8A77-5829D0E17992}" type="presParOf" srcId="{7AB4C4E8-6129-4B8F-A956-52FB49663910}" destId="{9EC6B537-4B3B-4424-ACCE-60850BD187AC}" srcOrd="0" destOrd="0" presId="urn:microsoft.com/office/officeart/2018/2/layout/IconCircleList"/>
    <dgm:cxn modelId="{F7F4A44F-3587-42E8-9479-82952DC04634}" type="presParOf" srcId="{7AB4C4E8-6129-4B8F-A956-52FB49663910}" destId="{FB0789D8-564E-4475-88E4-F356D815C508}" srcOrd="1" destOrd="0" presId="urn:microsoft.com/office/officeart/2018/2/layout/IconCircleList"/>
    <dgm:cxn modelId="{A0F5B412-570B-4AAA-9E44-88E7A93F10FD}" type="presParOf" srcId="{7AB4C4E8-6129-4B8F-A956-52FB49663910}" destId="{954DC7E9-C047-4E5A-8C03-CF859A152B46}" srcOrd="2" destOrd="0" presId="urn:microsoft.com/office/officeart/2018/2/layout/IconCircleList"/>
    <dgm:cxn modelId="{24E842D1-014C-4409-9E8D-E5A84DB4F178}" type="presParOf" srcId="{7AB4C4E8-6129-4B8F-A956-52FB49663910}" destId="{C5F2F981-E11A-43A7-BCBC-6AE09152508D}" srcOrd="3" destOrd="0" presId="urn:microsoft.com/office/officeart/2018/2/layout/IconCircleList"/>
    <dgm:cxn modelId="{E16D678D-2FDE-45AC-A016-CBF20EA2EF33}" type="presParOf" srcId="{679748E8-4405-4EE6-B39C-260142EA6BA0}" destId="{A4B8D125-9D4D-4711-A78C-7EA8C842F00A}" srcOrd="1" destOrd="0" presId="urn:microsoft.com/office/officeart/2018/2/layout/IconCircleList"/>
    <dgm:cxn modelId="{7815A762-139C-43F2-B629-A1519A6C84E0}" type="presParOf" srcId="{679748E8-4405-4EE6-B39C-260142EA6BA0}" destId="{F679C72A-AF79-4451-B9A0-79336DBEE381}" srcOrd="2" destOrd="0" presId="urn:microsoft.com/office/officeart/2018/2/layout/IconCircleList"/>
    <dgm:cxn modelId="{66A23F0F-F523-434E-A248-670F2CB672E8}" type="presParOf" srcId="{F679C72A-AF79-4451-B9A0-79336DBEE381}" destId="{EB724759-447F-4F75-ABE6-C75524FE20BE}" srcOrd="0" destOrd="0" presId="urn:microsoft.com/office/officeart/2018/2/layout/IconCircleList"/>
    <dgm:cxn modelId="{7CA8A64E-F001-4911-AFF7-7CC45F8CE235}" type="presParOf" srcId="{F679C72A-AF79-4451-B9A0-79336DBEE381}" destId="{0B3FB4ED-184C-4591-9D23-63BE9CC00BB7}" srcOrd="1" destOrd="0" presId="urn:microsoft.com/office/officeart/2018/2/layout/IconCircleList"/>
    <dgm:cxn modelId="{F8026E0A-9537-4A42-ABC5-E87D2FBA7084}" type="presParOf" srcId="{F679C72A-AF79-4451-B9A0-79336DBEE381}" destId="{1DD992D4-A6E1-4D18-820C-DA3279C05549}" srcOrd="2" destOrd="0" presId="urn:microsoft.com/office/officeart/2018/2/layout/IconCircleList"/>
    <dgm:cxn modelId="{6C1B7C31-3F16-4E82-8CA1-2598E6E33EFB}" type="presParOf" srcId="{F679C72A-AF79-4451-B9A0-79336DBEE381}" destId="{CDF284F4-5179-4784-9B6B-B5134232B3EC}" srcOrd="3" destOrd="0" presId="urn:microsoft.com/office/officeart/2018/2/layout/IconCircleList"/>
    <dgm:cxn modelId="{3E62ED11-147E-491B-945E-D4F108E3757F}" type="presParOf" srcId="{679748E8-4405-4EE6-B39C-260142EA6BA0}" destId="{5E02C1D3-CE1C-4BC0-AB37-1AFA34CB9104}" srcOrd="3" destOrd="0" presId="urn:microsoft.com/office/officeart/2018/2/layout/IconCircleList"/>
    <dgm:cxn modelId="{4520466C-A5D9-4252-801E-049713E8EB4F}" type="presParOf" srcId="{679748E8-4405-4EE6-B39C-260142EA6BA0}" destId="{14B98300-2F9C-4E0C-AA05-C97E9389C5A3}" srcOrd="4" destOrd="0" presId="urn:microsoft.com/office/officeart/2018/2/layout/IconCircleList"/>
    <dgm:cxn modelId="{2865C756-13CF-4380-9F39-6EC7B78A059F}" type="presParOf" srcId="{14B98300-2F9C-4E0C-AA05-C97E9389C5A3}" destId="{0A41265C-4F9A-43B1-B3AE-EC554482DAEC}" srcOrd="0" destOrd="0" presId="urn:microsoft.com/office/officeart/2018/2/layout/IconCircleList"/>
    <dgm:cxn modelId="{926A4C14-2E2A-4464-82C2-CC39281C23D8}" type="presParOf" srcId="{14B98300-2F9C-4E0C-AA05-C97E9389C5A3}" destId="{C0904191-F715-4822-8ADB-FE321730A8C4}" srcOrd="1" destOrd="0" presId="urn:microsoft.com/office/officeart/2018/2/layout/IconCircleList"/>
    <dgm:cxn modelId="{25C78968-F84E-48ED-9DB2-14E393A669DA}" type="presParOf" srcId="{14B98300-2F9C-4E0C-AA05-C97E9389C5A3}" destId="{984D815F-887D-4406-BE60-69612EFDA159}" srcOrd="2" destOrd="0" presId="urn:microsoft.com/office/officeart/2018/2/layout/IconCircleList"/>
    <dgm:cxn modelId="{E4EF52D5-19BF-45AE-87DD-0F16665806D7}" type="presParOf" srcId="{14B98300-2F9C-4E0C-AA05-C97E9389C5A3}" destId="{6B04D2F8-A232-4819-BBF6-E0633E1BDAB6}" srcOrd="3" destOrd="0" presId="urn:microsoft.com/office/officeart/2018/2/layout/IconCircleList"/>
    <dgm:cxn modelId="{85B363AF-787A-4EB2-9BD7-3A11620C7142}" type="presParOf" srcId="{679748E8-4405-4EE6-B39C-260142EA6BA0}" destId="{72DC1E13-9349-4032-B7D7-DE0044D216C4}" srcOrd="5" destOrd="0" presId="urn:microsoft.com/office/officeart/2018/2/layout/IconCircleList"/>
    <dgm:cxn modelId="{25930081-3CB1-4D39-8388-6D3B79325538}" type="presParOf" srcId="{679748E8-4405-4EE6-B39C-260142EA6BA0}" destId="{A3DCD515-EAB3-4EBD-AC2B-8B846260366B}" srcOrd="6" destOrd="0" presId="urn:microsoft.com/office/officeart/2018/2/layout/IconCircleList"/>
    <dgm:cxn modelId="{8C7C4708-C8A8-4314-A13B-77F5D0CE1D25}" type="presParOf" srcId="{A3DCD515-EAB3-4EBD-AC2B-8B846260366B}" destId="{38B5C31C-CE24-4999-AD6F-968A8E0A88E3}" srcOrd="0" destOrd="0" presId="urn:microsoft.com/office/officeart/2018/2/layout/IconCircleList"/>
    <dgm:cxn modelId="{C82D291C-3DB3-4498-AF61-F34CA8DA85B9}" type="presParOf" srcId="{A3DCD515-EAB3-4EBD-AC2B-8B846260366B}" destId="{4E6C5FA8-321C-4268-AADE-D339196F0195}" srcOrd="1" destOrd="0" presId="urn:microsoft.com/office/officeart/2018/2/layout/IconCircleList"/>
    <dgm:cxn modelId="{49208E2A-AE11-4838-BA3C-5DBC96296284}" type="presParOf" srcId="{A3DCD515-EAB3-4EBD-AC2B-8B846260366B}" destId="{BE5A7279-D99C-4863-B6AF-E2A8E19B1706}" srcOrd="2" destOrd="0" presId="urn:microsoft.com/office/officeart/2018/2/layout/IconCircleList"/>
    <dgm:cxn modelId="{63EF4668-DFCD-41F9-9F67-3ADEB5954DD9}" type="presParOf" srcId="{A3DCD515-EAB3-4EBD-AC2B-8B846260366B}" destId="{435DFB20-B5F6-4894-8958-2689FC766496}" srcOrd="3" destOrd="0" presId="urn:microsoft.com/office/officeart/2018/2/layout/IconCircleList"/>
    <dgm:cxn modelId="{C313E885-6D16-4EB7-BD42-60A00A1DB861}" type="presParOf" srcId="{679748E8-4405-4EE6-B39C-260142EA6BA0}" destId="{63C6BAF5-BAE7-47EF-B055-1F5461CEB162}" srcOrd="7" destOrd="0" presId="urn:microsoft.com/office/officeart/2018/2/layout/IconCircleList"/>
    <dgm:cxn modelId="{8CDC2231-D8B9-4732-8D58-4B0CC543DB1C}" type="presParOf" srcId="{679748E8-4405-4EE6-B39C-260142EA6BA0}" destId="{F5D21504-6D9D-4360-BC34-5D4EB25CDAE5}" srcOrd="8" destOrd="0" presId="urn:microsoft.com/office/officeart/2018/2/layout/IconCircleList"/>
    <dgm:cxn modelId="{55E6500F-08B3-43E5-AF5E-FA1CC7A64486}" type="presParOf" srcId="{F5D21504-6D9D-4360-BC34-5D4EB25CDAE5}" destId="{3A1E1F51-F2A2-4A9D-B02A-FD9613280DE7}" srcOrd="0" destOrd="0" presId="urn:microsoft.com/office/officeart/2018/2/layout/IconCircleList"/>
    <dgm:cxn modelId="{0FC4065A-F67C-4C28-801F-304037560D34}" type="presParOf" srcId="{F5D21504-6D9D-4360-BC34-5D4EB25CDAE5}" destId="{C55B74FF-2240-4564-ADD6-E043AA1E5CFA}" srcOrd="1" destOrd="0" presId="urn:microsoft.com/office/officeart/2018/2/layout/IconCircleList"/>
    <dgm:cxn modelId="{FA2D8177-46B1-45F8-A1DD-2525899A8E9D}" type="presParOf" srcId="{F5D21504-6D9D-4360-BC34-5D4EB25CDAE5}" destId="{8417B6C4-4458-4327-96F4-490EBD121A09}" srcOrd="2" destOrd="0" presId="urn:microsoft.com/office/officeart/2018/2/layout/IconCircleList"/>
    <dgm:cxn modelId="{457BC0BA-3188-46B6-9D2F-4E440A8122F1}" type="presParOf" srcId="{F5D21504-6D9D-4360-BC34-5D4EB25CDAE5}" destId="{32E84A4C-A207-4FC2-9ADB-1F86D76D228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D716B4-FCD7-4C68-AB3A-CEFD2A04DB6B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E7687D5-1D23-4AF3-8180-D6D2A221B6FA}">
      <dgm:prSet custT="1"/>
      <dgm:spPr/>
      <dgm:t>
        <a:bodyPr/>
        <a:lstStyle/>
        <a:p>
          <a:r>
            <a:rPr lang="en-US" sz="2000" dirty="0"/>
            <a:t>•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Can GNNs outperform traditional recommendation models?</a:t>
          </a:r>
        </a:p>
      </dgm:t>
    </dgm:pt>
    <dgm:pt modelId="{C6B110A3-F72C-47B7-91A6-AB7A4E68F6DD}" type="parTrans" cxnId="{DC72D6E4-7E5D-4991-841B-3C68CA29338D}">
      <dgm:prSet/>
      <dgm:spPr/>
      <dgm:t>
        <a:bodyPr/>
        <a:lstStyle/>
        <a:p>
          <a:endParaRPr lang="en-US"/>
        </a:p>
      </dgm:t>
    </dgm:pt>
    <dgm:pt modelId="{30F6EE11-562E-4CCA-B183-5BA1B9F9DD53}" type="sibTrans" cxnId="{DC72D6E4-7E5D-4991-841B-3C68CA29338D}">
      <dgm:prSet/>
      <dgm:spPr/>
      <dgm:t>
        <a:bodyPr/>
        <a:lstStyle/>
        <a:p>
          <a:endParaRPr lang="en-US"/>
        </a:p>
      </dgm:t>
    </dgm:pt>
    <dgm:pt modelId="{CABAF571-6B8C-4D78-BAA1-3948E4AB86DE}">
      <dgm:prSet custT="1"/>
      <dgm:spPr/>
      <dgm:t>
        <a:bodyPr/>
        <a:lstStyle/>
        <a:p>
          <a:r>
            <a:rPr lang="en-US" sz="2100" dirty="0"/>
            <a:t>•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How do embeddings cluster by user taste or movie genre?</a:t>
          </a:r>
        </a:p>
      </dgm:t>
    </dgm:pt>
    <dgm:pt modelId="{8C1E365B-7D2F-4A5A-9DB4-0A6F604BAED6}" type="parTrans" cxnId="{201F277C-B4AB-4001-A117-A8E30F443DF6}">
      <dgm:prSet/>
      <dgm:spPr/>
      <dgm:t>
        <a:bodyPr/>
        <a:lstStyle/>
        <a:p>
          <a:endParaRPr lang="en-US"/>
        </a:p>
      </dgm:t>
    </dgm:pt>
    <dgm:pt modelId="{F77A425F-89FB-486C-AF25-23B2B38904EC}" type="sibTrans" cxnId="{201F277C-B4AB-4001-A117-A8E30F443DF6}">
      <dgm:prSet/>
      <dgm:spPr/>
      <dgm:t>
        <a:bodyPr/>
        <a:lstStyle/>
        <a:p>
          <a:endParaRPr lang="en-US"/>
        </a:p>
      </dgm:t>
    </dgm:pt>
    <dgm:pt modelId="{26CD3DEF-BE15-4825-AB12-18A6B79DD36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What can we learn from user activity and genre analysis?</a:t>
          </a:r>
        </a:p>
      </dgm:t>
    </dgm:pt>
    <dgm:pt modelId="{F8F661C3-6F12-4BB9-802A-316E54E92C35}" type="parTrans" cxnId="{FF79AAD3-FB07-4BB9-B633-CBDDED074EC0}">
      <dgm:prSet/>
      <dgm:spPr/>
      <dgm:t>
        <a:bodyPr/>
        <a:lstStyle/>
        <a:p>
          <a:endParaRPr lang="en-US"/>
        </a:p>
      </dgm:t>
    </dgm:pt>
    <dgm:pt modelId="{6383A02A-893C-4469-B301-A5E9C0C5FF15}" type="sibTrans" cxnId="{FF79AAD3-FB07-4BB9-B633-CBDDED074EC0}">
      <dgm:prSet/>
      <dgm:spPr/>
      <dgm:t>
        <a:bodyPr/>
        <a:lstStyle/>
        <a:p>
          <a:endParaRPr lang="en-US"/>
        </a:p>
      </dgm:t>
    </dgm:pt>
    <dgm:pt modelId="{311D9C87-3850-4909-882F-D567370E34CD}" type="pres">
      <dgm:prSet presAssocID="{68D716B4-FCD7-4C68-AB3A-CEFD2A04DB6B}" presName="Name0" presStyleCnt="0">
        <dgm:presLayoutVars>
          <dgm:dir/>
          <dgm:animLvl val="lvl"/>
          <dgm:resizeHandles val="exact"/>
        </dgm:presLayoutVars>
      </dgm:prSet>
      <dgm:spPr/>
    </dgm:pt>
    <dgm:pt modelId="{D77DEA7F-FD2A-4D4E-9483-0606214F6C37}" type="pres">
      <dgm:prSet presAssocID="{6E7687D5-1D23-4AF3-8180-D6D2A221B6FA}" presName="linNode" presStyleCnt="0"/>
      <dgm:spPr/>
    </dgm:pt>
    <dgm:pt modelId="{73ED182E-8571-47A5-9B15-822F4FB67AF4}" type="pres">
      <dgm:prSet presAssocID="{6E7687D5-1D23-4AF3-8180-D6D2A221B6F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BFEFC4A-DB32-4CB8-A21C-4418FE7B5D04}" type="pres">
      <dgm:prSet presAssocID="{30F6EE11-562E-4CCA-B183-5BA1B9F9DD53}" presName="sp" presStyleCnt="0"/>
      <dgm:spPr/>
    </dgm:pt>
    <dgm:pt modelId="{C80FCCD9-3FC7-47B7-ACE0-4E0D2F525C88}" type="pres">
      <dgm:prSet presAssocID="{CABAF571-6B8C-4D78-BAA1-3948E4AB86DE}" presName="linNode" presStyleCnt="0"/>
      <dgm:spPr/>
    </dgm:pt>
    <dgm:pt modelId="{9A4A60CA-5197-44AE-8197-B54A8A4E6F2F}" type="pres">
      <dgm:prSet presAssocID="{CABAF571-6B8C-4D78-BAA1-3948E4AB86D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992F32B-B654-43AB-AF55-D232A00D754C}" type="pres">
      <dgm:prSet presAssocID="{F77A425F-89FB-486C-AF25-23B2B38904EC}" presName="sp" presStyleCnt="0"/>
      <dgm:spPr/>
    </dgm:pt>
    <dgm:pt modelId="{14ADC712-5D3B-497D-82DC-1B96AB4052F5}" type="pres">
      <dgm:prSet presAssocID="{26CD3DEF-BE15-4825-AB12-18A6B79DD36D}" presName="linNode" presStyleCnt="0"/>
      <dgm:spPr/>
    </dgm:pt>
    <dgm:pt modelId="{C7EAA8ED-F15F-4DE8-A5EF-360073863FF5}" type="pres">
      <dgm:prSet presAssocID="{26CD3DEF-BE15-4825-AB12-18A6B79DD36D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A0639132-46F6-43C8-9151-1B3BD9098B55}" type="presOf" srcId="{CABAF571-6B8C-4D78-BAA1-3948E4AB86DE}" destId="{9A4A60CA-5197-44AE-8197-B54A8A4E6F2F}" srcOrd="0" destOrd="0" presId="urn:microsoft.com/office/officeart/2005/8/layout/vList5"/>
    <dgm:cxn modelId="{66251A3F-F7C9-459D-8E18-9B041C87C787}" type="presOf" srcId="{68D716B4-FCD7-4C68-AB3A-CEFD2A04DB6B}" destId="{311D9C87-3850-4909-882F-D567370E34CD}" srcOrd="0" destOrd="0" presId="urn:microsoft.com/office/officeart/2005/8/layout/vList5"/>
    <dgm:cxn modelId="{201F277C-B4AB-4001-A117-A8E30F443DF6}" srcId="{68D716B4-FCD7-4C68-AB3A-CEFD2A04DB6B}" destId="{CABAF571-6B8C-4D78-BAA1-3948E4AB86DE}" srcOrd="1" destOrd="0" parTransId="{8C1E365B-7D2F-4A5A-9DB4-0A6F604BAED6}" sibTransId="{F77A425F-89FB-486C-AF25-23B2B38904EC}"/>
    <dgm:cxn modelId="{D1347C88-E2EB-48C4-AA7F-585F9F3E66ED}" type="presOf" srcId="{26CD3DEF-BE15-4825-AB12-18A6B79DD36D}" destId="{C7EAA8ED-F15F-4DE8-A5EF-360073863FF5}" srcOrd="0" destOrd="0" presId="urn:microsoft.com/office/officeart/2005/8/layout/vList5"/>
    <dgm:cxn modelId="{FF79AAD3-FB07-4BB9-B633-CBDDED074EC0}" srcId="{68D716B4-FCD7-4C68-AB3A-CEFD2A04DB6B}" destId="{26CD3DEF-BE15-4825-AB12-18A6B79DD36D}" srcOrd="2" destOrd="0" parTransId="{F8F661C3-6F12-4BB9-802A-316E54E92C35}" sibTransId="{6383A02A-893C-4469-B301-A5E9C0C5FF15}"/>
    <dgm:cxn modelId="{DC72D6E4-7E5D-4991-841B-3C68CA29338D}" srcId="{68D716B4-FCD7-4C68-AB3A-CEFD2A04DB6B}" destId="{6E7687D5-1D23-4AF3-8180-D6D2A221B6FA}" srcOrd="0" destOrd="0" parTransId="{C6B110A3-F72C-47B7-91A6-AB7A4E68F6DD}" sibTransId="{30F6EE11-562E-4CCA-B183-5BA1B9F9DD53}"/>
    <dgm:cxn modelId="{AD1F3DE6-EB47-425F-8FF8-E2D9A9028197}" type="presOf" srcId="{6E7687D5-1D23-4AF3-8180-D6D2A221B6FA}" destId="{73ED182E-8571-47A5-9B15-822F4FB67AF4}" srcOrd="0" destOrd="0" presId="urn:microsoft.com/office/officeart/2005/8/layout/vList5"/>
    <dgm:cxn modelId="{AFEA79B2-0620-474C-81AA-81A0C3D5D03E}" type="presParOf" srcId="{311D9C87-3850-4909-882F-D567370E34CD}" destId="{D77DEA7F-FD2A-4D4E-9483-0606214F6C37}" srcOrd="0" destOrd="0" presId="urn:microsoft.com/office/officeart/2005/8/layout/vList5"/>
    <dgm:cxn modelId="{FCD00F2E-58EB-4D76-99FE-0FDED154F4C9}" type="presParOf" srcId="{D77DEA7F-FD2A-4D4E-9483-0606214F6C37}" destId="{73ED182E-8571-47A5-9B15-822F4FB67AF4}" srcOrd="0" destOrd="0" presId="urn:microsoft.com/office/officeart/2005/8/layout/vList5"/>
    <dgm:cxn modelId="{0E0707F6-5411-473E-849A-33228CE68BF7}" type="presParOf" srcId="{311D9C87-3850-4909-882F-D567370E34CD}" destId="{3BFEFC4A-DB32-4CB8-A21C-4418FE7B5D04}" srcOrd="1" destOrd="0" presId="urn:microsoft.com/office/officeart/2005/8/layout/vList5"/>
    <dgm:cxn modelId="{EC6CB169-8B4E-4CE2-956C-CB8CD2595487}" type="presParOf" srcId="{311D9C87-3850-4909-882F-D567370E34CD}" destId="{C80FCCD9-3FC7-47B7-ACE0-4E0D2F525C88}" srcOrd="2" destOrd="0" presId="urn:microsoft.com/office/officeart/2005/8/layout/vList5"/>
    <dgm:cxn modelId="{9F08B2FC-0232-4E39-BE1A-7F9F5345B093}" type="presParOf" srcId="{C80FCCD9-3FC7-47B7-ACE0-4E0D2F525C88}" destId="{9A4A60CA-5197-44AE-8197-B54A8A4E6F2F}" srcOrd="0" destOrd="0" presId="urn:microsoft.com/office/officeart/2005/8/layout/vList5"/>
    <dgm:cxn modelId="{41CF59B7-B530-4E53-82D6-5F3DBB6CC59F}" type="presParOf" srcId="{311D9C87-3850-4909-882F-D567370E34CD}" destId="{C992F32B-B654-43AB-AF55-D232A00D754C}" srcOrd="3" destOrd="0" presId="urn:microsoft.com/office/officeart/2005/8/layout/vList5"/>
    <dgm:cxn modelId="{9A83B747-8625-4232-88E4-C8F97E1523F8}" type="presParOf" srcId="{311D9C87-3850-4909-882F-D567370E34CD}" destId="{14ADC712-5D3B-497D-82DC-1B96AB4052F5}" srcOrd="4" destOrd="0" presId="urn:microsoft.com/office/officeart/2005/8/layout/vList5"/>
    <dgm:cxn modelId="{A5CC02A5-C5CC-4333-B642-59B796F81BF3}" type="presParOf" srcId="{14ADC712-5D3B-497D-82DC-1B96AB4052F5}" destId="{C7EAA8ED-F15F-4DE8-A5EF-360073863FF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693BC2-D137-41A4-AA2A-3A017BF7C93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C314C41-A3B7-4CB7-9453-8D8EBEACCA10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Downloaded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MovieLens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data (movies.csv &amp; ratings.csv)</a:t>
          </a:r>
        </a:p>
      </dgm:t>
    </dgm:pt>
    <dgm:pt modelId="{9219C9BC-3406-4A78-99EF-A5680756FA70}" type="parTrans" cxnId="{164F873B-4E0B-4BA8-977E-07522D22EC98}">
      <dgm:prSet/>
      <dgm:spPr/>
      <dgm:t>
        <a:bodyPr/>
        <a:lstStyle/>
        <a:p>
          <a:endParaRPr lang="en-US"/>
        </a:p>
      </dgm:t>
    </dgm:pt>
    <dgm:pt modelId="{E5432D72-559B-41D7-8376-29AB01304367}" type="sibTrans" cxnId="{164F873B-4E0B-4BA8-977E-07522D22EC98}">
      <dgm:prSet/>
      <dgm:spPr/>
      <dgm:t>
        <a:bodyPr/>
        <a:lstStyle/>
        <a:p>
          <a:endParaRPr lang="en-US"/>
        </a:p>
      </dgm:t>
    </dgm:pt>
    <dgm:pt modelId="{D11E99A2-C887-4A90-B37A-AEA7B25DECC3}">
      <dgm:prSet custT="1"/>
      <dgm:spPr/>
      <dgm:t>
        <a:bodyPr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Cleaned and merged files, removed outliers</a:t>
          </a:r>
        </a:p>
      </dgm:t>
    </dgm:pt>
    <dgm:pt modelId="{EF3B6CB0-2E01-484D-903D-7DF0B56D0542}" type="parTrans" cxnId="{AAB9BDE1-0C21-474C-89F0-C377D7A726E6}">
      <dgm:prSet/>
      <dgm:spPr/>
      <dgm:t>
        <a:bodyPr/>
        <a:lstStyle/>
        <a:p>
          <a:endParaRPr lang="en-US"/>
        </a:p>
      </dgm:t>
    </dgm:pt>
    <dgm:pt modelId="{FC6B9367-ED4B-4388-8FF0-2EE342EDC807}" type="sibTrans" cxnId="{AAB9BDE1-0C21-474C-89F0-C377D7A726E6}">
      <dgm:prSet/>
      <dgm:spPr/>
      <dgm:t>
        <a:bodyPr/>
        <a:lstStyle/>
        <a:p>
          <a:endParaRPr lang="en-US"/>
        </a:p>
      </dgm:t>
    </dgm:pt>
    <dgm:pt modelId="{0131299E-6AFC-46B5-8A34-101C09E2A9F1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Built a heterogeneous graph of users, movies, and ratings</a:t>
          </a:r>
        </a:p>
      </dgm:t>
    </dgm:pt>
    <dgm:pt modelId="{424CED9A-02B2-4F67-95C1-FE10229026A7}" type="parTrans" cxnId="{C55701CE-AFB3-4F1D-8F30-31096F1DBCF4}">
      <dgm:prSet/>
      <dgm:spPr/>
      <dgm:t>
        <a:bodyPr/>
        <a:lstStyle/>
        <a:p>
          <a:endParaRPr lang="en-US"/>
        </a:p>
      </dgm:t>
    </dgm:pt>
    <dgm:pt modelId="{7505F20B-DD3B-4530-A110-11BA99F70965}" type="sibTrans" cxnId="{C55701CE-AFB3-4F1D-8F30-31096F1DBCF4}">
      <dgm:prSet/>
      <dgm:spPr/>
      <dgm:t>
        <a:bodyPr/>
        <a:lstStyle/>
        <a:p>
          <a:endParaRPr lang="en-US"/>
        </a:p>
      </dgm:t>
    </dgm:pt>
    <dgm:pt modelId="{59338B26-87F9-48EF-AA30-A32C0DC66C52}" type="pres">
      <dgm:prSet presAssocID="{47693BC2-D137-41A4-AA2A-3A017BF7C938}" presName="root" presStyleCnt="0">
        <dgm:presLayoutVars>
          <dgm:dir/>
          <dgm:resizeHandles val="exact"/>
        </dgm:presLayoutVars>
      </dgm:prSet>
      <dgm:spPr/>
    </dgm:pt>
    <dgm:pt modelId="{BC2EC9B2-6DB5-49FA-81DD-6737C9C4CF5A}" type="pres">
      <dgm:prSet presAssocID="{4C314C41-A3B7-4CB7-9453-8D8EBEACCA10}" presName="compNode" presStyleCnt="0"/>
      <dgm:spPr/>
    </dgm:pt>
    <dgm:pt modelId="{CBDEC4DA-99E6-4ABE-9549-6CCBC8E160BF}" type="pres">
      <dgm:prSet presAssocID="{4C314C41-A3B7-4CB7-9453-8D8EBEACCA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D28D5AF-FCF8-48E6-9BE4-BE1BD56D1E23}" type="pres">
      <dgm:prSet presAssocID="{4C314C41-A3B7-4CB7-9453-8D8EBEACCA10}" presName="spaceRect" presStyleCnt="0"/>
      <dgm:spPr/>
    </dgm:pt>
    <dgm:pt modelId="{383BB513-D10F-4380-9D72-8EA33163DF0C}" type="pres">
      <dgm:prSet presAssocID="{4C314C41-A3B7-4CB7-9453-8D8EBEACCA10}" presName="textRect" presStyleLbl="revTx" presStyleIdx="0" presStyleCnt="3">
        <dgm:presLayoutVars>
          <dgm:chMax val="1"/>
          <dgm:chPref val="1"/>
        </dgm:presLayoutVars>
      </dgm:prSet>
      <dgm:spPr/>
    </dgm:pt>
    <dgm:pt modelId="{9D6E0A44-DDD9-4658-B3A9-847B40ED0E92}" type="pres">
      <dgm:prSet presAssocID="{E5432D72-559B-41D7-8376-29AB01304367}" presName="sibTrans" presStyleCnt="0"/>
      <dgm:spPr/>
    </dgm:pt>
    <dgm:pt modelId="{28D51539-8BF8-485D-BC39-AC7623C06C5D}" type="pres">
      <dgm:prSet presAssocID="{D11E99A2-C887-4A90-B37A-AEA7B25DECC3}" presName="compNode" presStyleCnt="0"/>
      <dgm:spPr/>
    </dgm:pt>
    <dgm:pt modelId="{780BF46B-5EA8-4FC8-A171-116C0EA6A6A1}" type="pres">
      <dgm:prSet presAssocID="{D11E99A2-C887-4A90-B37A-AEA7B25DEC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20518A7-C2C8-459E-91AC-91D87FCA4C26}" type="pres">
      <dgm:prSet presAssocID="{D11E99A2-C887-4A90-B37A-AEA7B25DECC3}" presName="spaceRect" presStyleCnt="0"/>
      <dgm:spPr/>
    </dgm:pt>
    <dgm:pt modelId="{6529FDFF-6801-4A27-B2E6-643F549CBCC5}" type="pres">
      <dgm:prSet presAssocID="{D11E99A2-C887-4A90-B37A-AEA7B25DECC3}" presName="textRect" presStyleLbl="revTx" presStyleIdx="1" presStyleCnt="3">
        <dgm:presLayoutVars>
          <dgm:chMax val="1"/>
          <dgm:chPref val="1"/>
        </dgm:presLayoutVars>
      </dgm:prSet>
      <dgm:spPr/>
    </dgm:pt>
    <dgm:pt modelId="{146CCDED-1F4A-4AD1-88CC-4B8BF747D1E8}" type="pres">
      <dgm:prSet presAssocID="{FC6B9367-ED4B-4388-8FF0-2EE342EDC807}" presName="sibTrans" presStyleCnt="0"/>
      <dgm:spPr/>
    </dgm:pt>
    <dgm:pt modelId="{1155BC12-81CC-42D0-80B1-12A9E6BF66DD}" type="pres">
      <dgm:prSet presAssocID="{0131299E-6AFC-46B5-8A34-101C09E2A9F1}" presName="compNode" presStyleCnt="0"/>
      <dgm:spPr/>
    </dgm:pt>
    <dgm:pt modelId="{038D4028-E425-4233-A950-A6FF540171AE}" type="pres">
      <dgm:prSet presAssocID="{0131299E-6AFC-46B5-8A34-101C09E2A9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7A36424-DBC6-4F51-9A50-CE2BB950A913}" type="pres">
      <dgm:prSet presAssocID="{0131299E-6AFC-46B5-8A34-101C09E2A9F1}" presName="spaceRect" presStyleCnt="0"/>
      <dgm:spPr/>
    </dgm:pt>
    <dgm:pt modelId="{CF8E357B-FF2C-44A7-8C6F-767A92013C7D}" type="pres">
      <dgm:prSet presAssocID="{0131299E-6AFC-46B5-8A34-101C09E2A9F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F66922-186D-41C6-A8A8-B2A285BA459B}" type="presOf" srcId="{47693BC2-D137-41A4-AA2A-3A017BF7C938}" destId="{59338B26-87F9-48EF-AA30-A32C0DC66C52}" srcOrd="0" destOrd="0" presId="urn:microsoft.com/office/officeart/2018/2/layout/IconLabelList"/>
    <dgm:cxn modelId="{164F873B-4E0B-4BA8-977E-07522D22EC98}" srcId="{47693BC2-D137-41A4-AA2A-3A017BF7C938}" destId="{4C314C41-A3B7-4CB7-9453-8D8EBEACCA10}" srcOrd="0" destOrd="0" parTransId="{9219C9BC-3406-4A78-99EF-A5680756FA70}" sibTransId="{E5432D72-559B-41D7-8376-29AB01304367}"/>
    <dgm:cxn modelId="{13FAA252-17CB-416F-AA9C-06C8E65CDDA1}" type="presOf" srcId="{4C314C41-A3B7-4CB7-9453-8D8EBEACCA10}" destId="{383BB513-D10F-4380-9D72-8EA33163DF0C}" srcOrd="0" destOrd="0" presId="urn:microsoft.com/office/officeart/2018/2/layout/IconLabelList"/>
    <dgm:cxn modelId="{04C6FCB7-CC42-4ECD-8340-06713FFC8896}" type="presOf" srcId="{0131299E-6AFC-46B5-8A34-101C09E2A9F1}" destId="{CF8E357B-FF2C-44A7-8C6F-767A92013C7D}" srcOrd="0" destOrd="0" presId="urn:microsoft.com/office/officeart/2018/2/layout/IconLabelList"/>
    <dgm:cxn modelId="{C55701CE-AFB3-4F1D-8F30-31096F1DBCF4}" srcId="{47693BC2-D137-41A4-AA2A-3A017BF7C938}" destId="{0131299E-6AFC-46B5-8A34-101C09E2A9F1}" srcOrd="2" destOrd="0" parTransId="{424CED9A-02B2-4F67-95C1-FE10229026A7}" sibTransId="{7505F20B-DD3B-4530-A110-11BA99F70965}"/>
    <dgm:cxn modelId="{270CC2D5-E5B2-49FC-97FB-A4E1FD68FD2C}" type="presOf" srcId="{D11E99A2-C887-4A90-B37A-AEA7B25DECC3}" destId="{6529FDFF-6801-4A27-B2E6-643F549CBCC5}" srcOrd="0" destOrd="0" presId="urn:microsoft.com/office/officeart/2018/2/layout/IconLabelList"/>
    <dgm:cxn modelId="{AAB9BDE1-0C21-474C-89F0-C377D7A726E6}" srcId="{47693BC2-D137-41A4-AA2A-3A017BF7C938}" destId="{D11E99A2-C887-4A90-B37A-AEA7B25DECC3}" srcOrd="1" destOrd="0" parTransId="{EF3B6CB0-2E01-484D-903D-7DF0B56D0542}" sibTransId="{FC6B9367-ED4B-4388-8FF0-2EE342EDC807}"/>
    <dgm:cxn modelId="{96ED427C-1632-4828-A1F2-7B0AEAEF2E37}" type="presParOf" srcId="{59338B26-87F9-48EF-AA30-A32C0DC66C52}" destId="{BC2EC9B2-6DB5-49FA-81DD-6737C9C4CF5A}" srcOrd="0" destOrd="0" presId="urn:microsoft.com/office/officeart/2018/2/layout/IconLabelList"/>
    <dgm:cxn modelId="{7D9B2E07-A799-4AF2-8EE5-42A5AA32AD22}" type="presParOf" srcId="{BC2EC9B2-6DB5-49FA-81DD-6737C9C4CF5A}" destId="{CBDEC4DA-99E6-4ABE-9549-6CCBC8E160BF}" srcOrd="0" destOrd="0" presId="urn:microsoft.com/office/officeart/2018/2/layout/IconLabelList"/>
    <dgm:cxn modelId="{DFFA50C6-E6AB-40B3-8F1A-9E9628AD867F}" type="presParOf" srcId="{BC2EC9B2-6DB5-49FA-81DD-6737C9C4CF5A}" destId="{6D28D5AF-FCF8-48E6-9BE4-BE1BD56D1E23}" srcOrd="1" destOrd="0" presId="urn:microsoft.com/office/officeart/2018/2/layout/IconLabelList"/>
    <dgm:cxn modelId="{2C002DA8-9C78-42DE-A978-B3EBBE8CDA25}" type="presParOf" srcId="{BC2EC9B2-6DB5-49FA-81DD-6737C9C4CF5A}" destId="{383BB513-D10F-4380-9D72-8EA33163DF0C}" srcOrd="2" destOrd="0" presId="urn:microsoft.com/office/officeart/2018/2/layout/IconLabelList"/>
    <dgm:cxn modelId="{9C078E7C-BB08-4B77-860F-3FD67CDE8DE4}" type="presParOf" srcId="{59338B26-87F9-48EF-AA30-A32C0DC66C52}" destId="{9D6E0A44-DDD9-4658-B3A9-847B40ED0E92}" srcOrd="1" destOrd="0" presId="urn:microsoft.com/office/officeart/2018/2/layout/IconLabelList"/>
    <dgm:cxn modelId="{32BD50E0-B2A6-4547-A622-343EEFAA25F7}" type="presParOf" srcId="{59338B26-87F9-48EF-AA30-A32C0DC66C52}" destId="{28D51539-8BF8-485D-BC39-AC7623C06C5D}" srcOrd="2" destOrd="0" presId="urn:microsoft.com/office/officeart/2018/2/layout/IconLabelList"/>
    <dgm:cxn modelId="{B6833F37-93F6-47BC-ADF6-28D3A8EC3E2E}" type="presParOf" srcId="{28D51539-8BF8-485D-BC39-AC7623C06C5D}" destId="{780BF46B-5EA8-4FC8-A171-116C0EA6A6A1}" srcOrd="0" destOrd="0" presId="urn:microsoft.com/office/officeart/2018/2/layout/IconLabelList"/>
    <dgm:cxn modelId="{B42D192C-152A-49A3-9811-3F63620A93F4}" type="presParOf" srcId="{28D51539-8BF8-485D-BC39-AC7623C06C5D}" destId="{D20518A7-C2C8-459E-91AC-91D87FCA4C26}" srcOrd="1" destOrd="0" presId="urn:microsoft.com/office/officeart/2018/2/layout/IconLabelList"/>
    <dgm:cxn modelId="{2808F9F4-80A9-4545-B8ED-F71838B848DE}" type="presParOf" srcId="{28D51539-8BF8-485D-BC39-AC7623C06C5D}" destId="{6529FDFF-6801-4A27-B2E6-643F549CBCC5}" srcOrd="2" destOrd="0" presId="urn:microsoft.com/office/officeart/2018/2/layout/IconLabelList"/>
    <dgm:cxn modelId="{1C54611D-0F7F-44F1-A6FF-9BEF4B3C3FC8}" type="presParOf" srcId="{59338B26-87F9-48EF-AA30-A32C0DC66C52}" destId="{146CCDED-1F4A-4AD1-88CC-4B8BF747D1E8}" srcOrd="3" destOrd="0" presId="urn:microsoft.com/office/officeart/2018/2/layout/IconLabelList"/>
    <dgm:cxn modelId="{85E3D85E-1062-4445-8C89-64B00B570973}" type="presParOf" srcId="{59338B26-87F9-48EF-AA30-A32C0DC66C52}" destId="{1155BC12-81CC-42D0-80B1-12A9E6BF66DD}" srcOrd="4" destOrd="0" presId="urn:microsoft.com/office/officeart/2018/2/layout/IconLabelList"/>
    <dgm:cxn modelId="{87B59486-7B58-46B7-86A4-A7A7F48D1358}" type="presParOf" srcId="{1155BC12-81CC-42D0-80B1-12A9E6BF66DD}" destId="{038D4028-E425-4233-A950-A6FF540171AE}" srcOrd="0" destOrd="0" presId="urn:microsoft.com/office/officeart/2018/2/layout/IconLabelList"/>
    <dgm:cxn modelId="{8FE9BEA8-219E-4B7A-8C76-3E726DB91670}" type="presParOf" srcId="{1155BC12-81CC-42D0-80B1-12A9E6BF66DD}" destId="{27A36424-DBC6-4F51-9A50-CE2BB950A913}" srcOrd="1" destOrd="0" presId="urn:microsoft.com/office/officeart/2018/2/layout/IconLabelList"/>
    <dgm:cxn modelId="{F46B2BFD-5370-45E9-93ED-1EC6DA95086D}" type="presParOf" srcId="{1155BC12-81CC-42D0-80B1-12A9E6BF66DD}" destId="{CF8E357B-FF2C-44A7-8C6F-767A92013C7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883EE0-79D0-4FF9-BD73-E436ECC23A1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B50C645-2788-4AA7-BBC1-1B1D665D650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engineering: genres, embeddings</a:t>
          </a:r>
        </a:p>
      </dgm:t>
    </dgm:pt>
    <dgm:pt modelId="{77FC61A2-4A10-4727-BF5D-E69FE5A11831}" type="parTrans" cxnId="{D90E68FB-3DD5-4DE8-B213-96726F012E0F}">
      <dgm:prSet/>
      <dgm:spPr/>
      <dgm:t>
        <a:bodyPr/>
        <a:lstStyle/>
        <a:p>
          <a:endParaRPr lang="en-US"/>
        </a:p>
      </dgm:t>
    </dgm:pt>
    <dgm:pt modelId="{6B7E7281-029E-49C8-9CFA-505C8B6C16B5}" type="sibTrans" cxnId="{D90E68FB-3DD5-4DE8-B213-96726F012E0F}">
      <dgm:prSet/>
      <dgm:spPr/>
      <dgm:t>
        <a:bodyPr/>
        <a:lstStyle/>
        <a:p>
          <a:endParaRPr lang="en-US"/>
        </a:p>
      </dgm:t>
    </dgm:pt>
    <dgm:pt modelId="{1EE1678D-4376-4435-AE5F-73DD6BA025FF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Multi-layer Heterogeneous GNN (SAGEConv, Dropout, Linear)</a:t>
          </a:r>
        </a:p>
      </dgm:t>
    </dgm:pt>
    <dgm:pt modelId="{85659B57-534A-44CB-9E7D-657256129127}" type="parTrans" cxnId="{E1D6EC05-AC94-4714-92B8-F8FF38037EC8}">
      <dgm:prSet/>
      <dgm:spPr/>
      <dgm:t>
        <a:bodyPr/>
        <a:lstStyle/>
        <a:p>
          <a:endParaRPr lang="en-US"/>
        </a:p>
      </dgm:t>
    </dgm:pt>
    <dgm:pt modelId="{A45D7FB4-D1A9-4240-91E7-9B58B04D6644}" type="sibTrans" cxnId="{E1D6EC05-AC94-4714-92B8-F8FF38037EC8}">
      <dgm:prSet/>
      <dgm:spPr/>
      <dgm:t>
        <a:bodyPr/>
        <a:lstStyle/>
        <a:p>
          <a:endParaRPr lang="en-US"/>
        </a:p>
      </dgm:t>
    </dgm:pt>
    <dgm:pt modelId="{C7BFA58E-3B8C-4139-8AA3-F9204DCD9798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Adam optimizer, ReLU activation</a:t>
          </a:r>
        </a:p>
      </dgm:t>
    </dgm:pt>
    <dgm:pt modelId="{242C8519-A6BE-41E0-A81A-B28E24AC9CA1}" type="parTrans" cxnId="{2CA1E8C8-EF53-4242-A3E9-58E04217880C}">
      <dgm:prSet/>
      <dgm:spPr/>
      <dgm:t>
        <a:bodyPr/>
        <a:lstStyle/>
        <a:p>
          <a:endParaRPr lang="en-US"/>
        </a:p>
      </dgm:t>
    </dgm:pt>
    <dgm:pt modelId="{FC4316F8-1F3E-4FFE-9308-6ED116141E4D}" type="sibTrans" cxnId="{2CA1E8C8-EF53-4242-A3E9-58E04217880C}">
      <dgm:prSet/>
      <dgm:spPr/>
      <dgm:t>
        <a:bodyPr/>
        <a:lstStyle/>
        <a:p>
          <a:endParaRPr lang="en-US"/>
        </a:p>
      </dgm:t>
    </dgm:pt>
    <dgm:pt modelId="{89A41AF3-0A6D-4EE0-8CFD-B7CC10357D95}">
      <dgm:prSet custT="1"/>
      <dgm:spPr/>
      <dgm:t>
        <a:bodyPr/>
        <a:lstStyle/>
        <a:p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Training with BCE (Binary Cross-Entropy) loss, evaluated with MAE, MSE, RMSE, R², MAPE</a:t>
          </a:r>
        </a:p>
      </dgm:t>
    </dgm:pt>
    <dgm:pt modelId="{71A956FC-27D3-4CDC-927B-CAED686106E7}" type="parTrans" cxnId="{4C187E2C-E1C9-4D06-9544-F98355658686}">
      <dgm:prSet/>
      <dgm:spPr/>
      <dgm:t>
        <a:bodyPr/>
        <a:lstStyle/>
        <a:p>
          <a:endParaRPr lang="en-US"/>
        </a:p>
      </dgm:t>
    </dgm:pt>
    <dgm:pt modelId="{8E68D988-9D63-41F6-A68E-34666CD2B82D}" type="sibTrans" cxnId="{4C187E2C-E1C9-4D06-9544-F98355658686}">
      <dgm:prSet/>
      <dgm:spPr/>
      <dgm:t>
        <a:bodyPr/>
        <a:lstStyle/>
        <a:p>
          <a:endParaRPr lang="en-US"/>
        </a:p>
      </dgm:t>
    </dgm:pt>
    <dgm:pt modelId="{226852B6-C462-49F6-B365-87107DADB3CF}" type="pres">
      <dgm:prSet presAssocID="{82883EE0-79D0-4FF9-BD73-E436ECC23A19}" presName="root" presStyleCnt="0">
        <dgm:presLayoutVars>
          <dgm:dir/>
          <dgm:resizeHandles val="exact"/>
        </dgm:presLayoutVars>
      </dgm:prSet>
      <dgm:spPr/>
    </dgm:pt>
    <dgm:pt modelId="{6AB18541-456D-4C4F-8FAB-D400AABD85E0}" type="pres">
      <dgm:prSet presAssocID="{DB50C645-2788-4AA7-BBC1-1B1D665D650B}" presName="compNode" presStyleCnt="0"/>
      <dgm:spPr/>
    </dgm:pt>
    <dgm:pt modelId="{71FEF315-C721-4DAC-A49B-C3193BFC9A83}" type="pres">
      <dgm:prSet presAssocID="{DB50C645-2788-4AA7-BBC1-1B1D665D65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5DA12319-CCF8-4A5A-B456-69F4BB32D43D}" type="pres">
      <dgm:prSet presAssocID="{DB50C645-2788-4AA7-BBC1-1B1D665D650B}" presName="spaceRect" presStyleCnt="0"/>
      <dgm:spPr/>
    </dgm:pt>
    <dgm:pt modelId="{0074254A-57A5-40F6-8E67-67F8F4EA4FF8}" type="pres">
      <dgm:prSet presAssocID="{DB50C645-2788-4AA7-BBC1-1B1D665D650B}" presName="textRect" presStyleLbl="revTx" presStyleIdx="0" presStyleCnt="4">
        <dgm:presLayoutVars>
          <dgm:chMax val="1"/>
          <dgm:chPref val="1"/>
        </dgm:presLayoutVars>
      </dgm:prSet>
      <dgm:spPr/>
    </dgm:pt>
    <dgm:pt modelId="{AB239D3B-A1B1-46C6-8215-C0510E804CA2}" type="pres">
      <dgm:prSet presAssocID="{6B7E7281-029E-49C8-9CFA-505C8B6C16B5}" presName="sibTrans" presStyleCnt="0"/>
      <dgm:spPr/>
    </dgm:pt>
    <dgm:pt modelId="{F5A28208-0FBA-4F7E-A705-2B582C1C67B8}" type="pres">
      <dgm:prSet presAssocID="{1EE1678D-4376-4435-AE5F-73DD6BA025FF}" presName="compNode" presStyleCnt="0"/>
      <dgm:spPr/>
    </dgm:pt>
    <dgm:pt modelId="{FC933650-CA83-41E7-993F-481B2BD64DD4}" type="pres">
      <dgm:prSet presAssocID="{1EE1678D-4376-4435-AE5F-73DD6BA025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02C2974-F163-4856-9F06-841B2B6DB17A}" type="pres">
      <dgm:prSet presAssocID="{1EE1678D-4376-4435-AE5F-73DD6BA025FF}" presName="spaceRect" presStyleCnt="0"/>
      <dgm:spPr/>
    </dgm:pt>
    <dgm:pt modelId="{CF1C12F1-9E52-47DA-B59D-A83C45DA4E2A}" type="pres">
      <dgm:prSet presAssocID="{1EE1678D-4376-4435-AE5F-73DD6BA025FF}" presName="textRect" presStyleLbl="revTx" presStyleIdx="1" presStyleCnt="4">
        <dgm:presLayoutVars>
          <dgm:chMax val="1"/>
          <dgm:chPref val="1"/>
        </dgm:presLayoutVars>
      </dgm:prSet>
      <dgm:spPr/>
    </dgm:pt>
    <dgm:pt modelId="{2D8FA54F-BF35-4A5F-A8AB-3084606E80E0}" type="pres">
      <dgm:prSet presAssocID="{A45D7FB4-D1A9-4240-91E7-9B58B04D6644}" presName="sibTrans" presStyleCnt="0"/>
      <dgm:spPr/>
    </dgm:pt>
    <dgm:pt modelId="{60B5A4BB-F0C1-48DA-9B06-67DF06212FA9}" type="pres">
      <dgm:prSet presAssocID="{C7BFA58E-3B8C-4139-8AA3-F9204DCD9798}" presName="compNode" presStyleCnt="0"/>
      <dgm:spPr/>
    </dgm:pt>
    <dgm:pt modelId="{3D35E913-423E-46A9-8774-679EFF79E8EB}" type="pres">
      <dgm:prSet presAssocID="{C7BFA58E-3B8C-4139-8AA3-F9204DCD97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650E119-C47E-4AF3-A303-0CBF7AFFB378}" type="pres">
      <dgm:prSet presAssocID="{C7BFA58E-3B8C-4139-8AA3-F9204DCD9798}" presName="spaceRect" presStyleCnt="0"/>
      <dgm:spPr/>
    </dgm:pt>
    <dgm:pt modelId="{1BBC77D8-74C6-440C-B0E5-5CF63345196B}" type="pres">
      <dgm:prSet presAssocID="{C7BFA58E-3B8C-4139-8AA3-F9204DCD9798}" presName="textRect" presStyleLbl="revTx" presStyleIdx="2" presStyleCnt="4">
        <dgm:presLayoutVars>
          <dgm:chMax val="1"/>
          <dgm:chPref val="1"/>
        </dgm:presLayoutVars>
      </dgm:prSet>
      <dgm:spPr/>
    </dgm:pt>
    <dgm:pt modelId="{CEE7A946-67C1-45C2-98E2-7E423553E641}" type="pres">
      <dgm:prSet presAssocID="{FC4316F8-1F3E-4FFE-9308-6ED116141E4D}" presName="sibTrans" presStyleCnt="0"/>
      <dgm:spPr/>
    </dgm:pt>
    <dgm:pt modelId="{D1960A28-3B84-4B86-9074-FB2538666AFF}" type="pres">
      <dgm:prSet presAssocID="{89A41AF3-0A6D-4EE0-8CFD-B7CC10357D95}" presName="compNode" presStyleCnt="0"/>
      <dgm:spPr/>
    </dgm:pt>
    <dgm:pt modelId="{E295B41A-13DF-4B01-BEA4-992C4C22B3CB}" type="pres">
      <dgm:prSet presAssocID="{89A41AF3-0A6D-4EE0-8CFD-B7CC10357D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C218515-6DA2-4C5F-83CE-7B02CB7F08A0}" type="pres">
      <dgm:prSet presAssocID="{89A41AF3-0A6D-4EE0-8CFD-B7CC10357D95}" presName="spaceRect" presStyleCnt="0"/>
      <dgm:spPr/>
    </dgm:pt>
    <dgm:pt modelId="{BEFD6FE3-5653-41C8-A69C-BA13110E8E83}" type="pres">
      <dgm:prSet presAssocID="{89A41AF3-0A6D-4EE0-8CFD-B7CC10357D95}" presName="textRect" presStyleLbl="revTx" presStyleIdx="3" presStyleCnt="4" custScaleX="163579" custScaleY="108287">
        <dgm:presLayoutVars>
          <dgm:chMax val="1"/>
          <dgm:chPref val="1"/>
        </dgm:presLayoutVars>
      </dgm:prSet>
      <dgm:spPr/>
    </dgm:pt>
  </dgm:ptLst>
  <dgm:cxnLst>
    <dgm:cxn modelId="{E1D6EC05-AC94-4714-92B8-F8FF38037EC8}" srcId="{82883EE0-79D0-4FF9-BD73-E436ECC23A19}" destId="{1EE1678D-4376-4435-AE5F-73DD6BA025FF}" srcOrd="1" destOrd="0" parTransId="{85659B57-534A-44CB-9E7D-657256129127}" sibTransId="{A45D7FB4-D1A9-4240-91E7-9B58B04D6644}"/>
    <dgm:cxn modelId="{FFB7280E-2542-4958-A789-7835826777F7}" type="presOf" srcId="{82883EE0-79D0-4FF9-BD73-E436ECC23A19}" destId="{226852B6-C462-49F6-B365-87107DADB3CF}" srcOrd="0" destOrd="0" presId="urn:microsoft.com/office/officeart/2018/2/layout/IconLabelList"/>
    <dgm:cxn modelId="{4C187E2C-E1C9-4D06-9544-F98355658686}" srcId="{82883EE0-79D0-4FF9-BD73-E436ECC23A19}" destId="{89A41AF3-0A6D-4EE0-8CFD-B7CC10357D95}" srcOrd="3" destOrd="0" parTransId="{71A956FC-27D3-4CDC-927B-CAED686106E7}" sibTransId="{8E68D988-9D63-41F6-A68E-34666CD2B82D}"/>
    <dgm:cxn modelId="{64457A5E-62AD-489F-B2B1-1301C36BDA80}" type="presOf" srcId="{89A41AF3-0A6D-4EE0-8CFD-B7CC10357D95}" destId="{BEFD6FE3-5653-41C8-A69C-BA13110E8E83}" srcOrd="0" destOrd="0" presId="urn:microsoft.com/office/officeart/2018/2/layout/IconLabelList"/>
    <dgm:cxn modelId="{85890C52-AFB6-40CC-9784-769538CB8809}" type="presOf" srcId="{1EE1678D-4376-4435-AE5F-73DD6BA025FF}" destId="{CF1C12F1-9E52-47DA-B59D-A83C45DA4E2A}" srcOrd="0" destOrd="0" presId="urn:microsoft.com/office/officeart/2018/2/layout/IconLabelList"/>
    <dgm:cxn modelId="{F781D095-1F9E-42D1-A5B4-6F609BEF6B66}" type="presOf" srcId="{DB50C645-2788-4AA7-BBC1-1B1D665D650B}" destId="{0074254A-57A5-40F6-8E67-67F8F4EA4FF8}" srcOrd="0" destOrd="0" presId="urn:microsoft.com/office/officeart/2018/2/layout/IconLabelList"/>
    <dgm:cxn modelId="{2CA1E8C8-EF53-4242-A3E9-58E04217880C}" srcId="{82883EE0-79D0-4FF9-BD73-E436ECC23A19}" destId="{C7BFA58E-3B8C-4139-8AA3-F9204DCD9798}" srcOrd="2" destOrd="0" parTransId="{242C8519-A6BE-41E0-A81A-B28E24AC9CA1}" sibTransId="{FC4316F8-1F3E-4FFE-9308-6ED116141E4D}"/>
    <dgm:cxn modelId="{D90E68FB-3DD5-4DE8-B213-96726F012E0F}" srcId="{82883EE0-79D0-4FF9-BD73-E436ECC23A19}" destId="{DB50C645-2788-4AA7-BBC1-1B1D665D650B}" srcOrd="0" destOrd="0" parTransId="{77FC61A2-4A10-4727-BF5D-E69FE5A11831}" sibTransId="{6B7E7281-029E-49C8-9CFA-505C8B6C16B5}"/>
    <dgm:cxn modelId="{21460BFC-2761-4A17-AA56-606F7A84C2D0}" type="presOf" srcId="{C7BFA58E-3B8C-4139-8AA3-F9204DCD9798}" destId="{1BBC77D8-74C6-440C-B0E5-5CF63345196B}" srcOrd="0" destOrd="0" presId="urn:microsoft.com/office/officeart/2018/2/layout/IconLabelList"/>
    <dgm:cxn modelId="{1C770DFC-B403-4214-BBAA-D0A814EB1E37}" type="presParOf" srcId="{226852B6-C462-49F6-B365-87107DADB3CF}" destId="{6AB18541-456D-4C4F-8FAB-D400AABD85E0}" srcOrd="0" destOrd="0" presId="urn:microsoft.com/office/officeart/2018/2/layout/IconLabelList"/>
    <dgm:cxn modelId="{DC48498F-7665-4CA4-81CC-A8AB92A6F8B4}" type="presParOf" srcId="{6AB18541-456D-4C4F-8FAB-D400AABD85E0}" destId="{71FEF315-C721-4DAC-A49B-C3193BFC9A83}" srcOrd="0" destOrd="0" presId="urn:microsoft.com/office/officeart/2018/2/layout/IconLabelList"/>
    <dgm:cxn modelId="{85279904-60DA-478C-8E17-ECF6033E60D2}" type="presParOf" srcId="{6AB18541-456D-4C4F-8FAB-D400AABD85E0}" destId="{5DA12319-CCF8-4A5A-B456-69F4BB32D43D}" srcOrd="1" destOrd="0" presId="urn:microsoft.com/office/officeart/2018/2/layout/IconLabelList"/>
    <dgm:cxn modelId="{42E5A8B9-5173-4100-A9B4-9D5BFE0C0E9E}" type="presParOf" srcId="{6AB18541-456D-4C4F-8FAB-D400AABD85E0}" destId="{0074254A-57A5-40F6-8E67-67F8F4EA4FF8}" srcOrd="2" destOrd="0" presId="urn:microsoft.com/office/officeart/2018/2/layout/IconLabelList"/>
    <dgm:cxn modelId="{FBD53703-6EA1-42F0-8BF8-C30DC5EB3B49}" type="presParOf" srcId="{226852B6-C462-49F6-B365-87107DADB3CF}" destId="{AB239D3B-A1B1-46C6-8215-C0510E804CA2}" srcOrd="1" destOrd="0" presId="urn:microsoft.com/office/officeart/2018/2/layout/IconLabelList"/>
    <dgm:cxn modelId="{38D2EDBA-CB69-480E-98F1-FAE3B263C536}" type="presParOf" srcId="{226852B6-C462-49F6-B365-87107DADB3CF}" destId="{F5A28208-0FBA-4F7E-A705-2B582C1C67B8}" srcOrd="2" destOrd="0" presId="urn:microsoft.com/office/officeart/2018/2/layout/IconLabelList"/>
    <dgm:cxn modelId="{7D5C499A-D5A4-4FD9-BA28-20AC3ED27679}" type="presParOf" srcId="{F5A28208-0FBA-4F7E-A705-2B582C1C67B8}" destId="{FC933650-CA83-41E7-993F-481B2BD64DD4}" srcOrd="0" destOrd="0" presId="urn:microsoft.com/office/officeart/2018/2/layout/IconLabelList"/>
    <dgm:cxn modelId="{F9465B5D-E2AF-410C-8A0D-5C7286FEA497}" type="presParOf" srcId="{F5A28208-0FBA-4F7E-A705-2B582C1C67B8}" destId="{202C2974-F163-4856-9F06-841B2B6DB17A}" srcOrd="1" destOrd="0" presId="urn:microsoft.com/office/officeart/2018/2/layout/IconLabelList"/>
    <dgm:cxn modelId="{476B25BE-FC15-446E-BA4D-91F23F154188}" type="presParOf" srcId="{F5A28208-0FBA-4F7E-A705-2B582C1C67B8}" destId="{CF1C12F1-9E52-47DA-B59D-A83C45DA4E2A}" srcOrd="2" destOrd="0" presId="urn:microsoft.com/office/officeart/2018/2/layout/IconLabelList"/>
    <dgm:cxn modelId="{1E85CFF7-39DA-4946-85ED-D70660488529}" type="presParOf" srcId="{226852B6-C462-49F6-B365-87107DADB3CF}" destId="{2D8FA54F-BF35-4A5F-A8AB-3084606E80E0}" srcOrd="3" destOrd="0" presId="urn:microsoft.com/office/officeart/2018/2/layout/IconLabelList"/>
    <dgm:cxn modelId="{3B322C4A-A9B4-4952-B5BF-4997142ECB89}" type="presParOf" srcId="{226852B6-C462-49F6-B365-87107DADB3CF}" destId="{60B5A4BB-F0C1-48DA-9B06-67DF06212FA9}" srcOrd="4" destOrd="0" presId="urn:microsoft.com/office/officeart/2018/2/layout/IconLabelList"/>
    <dgm:cxn modelId="{F2FE9994-9090-47BF-B1F3-11E746B1859A}" type="presParOf" srcId="{60B5A4BB-F0C1-48DA-9B06-67DF06212FA9}" destId="{3D35E913-423E-46A9-8774-679EFF79E8EB}" srcOrd="0" destOrd="0" presId="urn:microsoft.com/office/officeart/2018/2/layout/IconLabelList"/>
    <dgm:cxn modelId="{DC34A674-18D0-46FC-889C-B7B534AB0068}" type="presParOf" srcId="{60B5A4BB-F0C1-48DA-9B06-67DF06212FA9}" destId="{8650E119-C47E-4AF3-A303-0CBF7AFFB378}" srcOrd="1" destOrd="0" presId="urn:microsoft.com/office/officeart/2018/2/layout/IconLabelList"/>
    <dgm:cxn modelId="{4B79AAEF-4A38-478C-A587-37503716C9CA}" type="presParOf" srcId="{60B5A4BB-F0C1-48DA-9B06-67DF06212FA9}" destId="{1BBC77D8-74C6-440C-B0E5-5CF63345196B}" srcOrd="2" destOrd="0" presId="urn:microsoft.com/office/officeart/2018/2/layout/IconLabelList"/>
    <dgm:cxn modelId="{94F0C5BF-36F3-4E4A-94D2-64C6211F5858}" type="presParOf" srcId="{226852B6-C462-49F6-B365-87107DADB3CF}" destId="{CEE7A946-67C1-45C2-98E2-7E423553E641}" srcOrd="5" destOrd="0" presId="urn:microsoft.com/office/officeart/2018/2/layout/IconLabelList"/>
    <dgm:cxn modelId="{98139859-3160-4B0C-9C32-2BADB3CB45FE}" type="presParOf" srcId="{226852B6-C462-49F6-B365-87107DADB3CF}" destId="{D1960A28-3B84-4B86-9074-FB2538666AFF}" srcOrd="6" destOrd="0" presId="urn:microsoft.com/office/officeart/2018/2/layout/IconLabelList"/>
    <dgm:cxn modelId="{3DEF3752-BDCE-4E10-8EB8-D8F357C76384}" type="presParOf" srcId="{D1960A28-3B84-4B86-9074-FB2538666AFF}" destId="{E295B41A-13DF-4B01-BEA4-992C4C22B3CB}" srcOrd="0" destOrd="0" presId="urn:microsoft.com/office/officeart/2018/2/layout/IconLabelList"/>
    <dgm:cxn modelId="{48BE8BC8-C7FF-4AC3-9951-B849A97F79A7}" type="presParOf" srcId="{D1960A28-3B84-4B86-9074-FB2538666AFF}" destId="{5C218515-6DA2-4C5F-83CE-7B02CB7F08A0}" srcOrd="1" destOrd="0" presId="urn:microsoft.com/office/officeart/2018/2/layout/IconLabelList"/>
    <dgm:cxn modelId="{B9822C69-758D-4242-801D-BD7184EF0189}" type="presParOf" srcId="{D1960A28-3B84-4B86-9074-FB2538666AFF}" destId="{BEFD6FE3-5653-41C8-A69C-BA13110E8E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64EF31C-04A9-4054-8D98-FC6524072F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A263F42-8203-43BD-B13C-E96BCEEEEB3C}">
      <dgm:prSet custT="1"/>
      <dgm:spPr/>
      <dgm:t>
        <a:bodyPr/>
        <a:lstStyle/>
        <a:p>
          <a:r>
            <a:rPr lang="en-US" sz="2500" dirty="0"/>
            <a:t>• </a:t>
          </a:r>
          <a:r>
            <a:rPr lang="en-US" sz="2000" dirty="0"/>
            <a:t>t-SNE/PCA plots for embeddings</a:t>
          </a:r>
        </a:p>
      </dgm:t>
    </dgm:pt>
    <dgm:pt modelId="{745EA6D0-093A-48D3-8A7D-6FC88A51D8E9}" type="parTrans" cxnId="{7A043247-40F5-4FAB-AE8F-37DE0C9576E4}">
      <dgm:prSet/>
      <dgm:spPr/>
      <dgm:t>
        <a:bodyPr/>
        <a:lstStyle/>
        <a:p>
          <a:endParaRPr lang="en-US"/>
        </a:p>
      </dgm:t>
    </dgm:pt>
    <dgm:pt modelId="{7EF8113B-EE7F-4DBB-A730-65853A24471D}" type="sibTrans" cxnId="{7A043247-40F5-4FAB-AE8F-37DE0C9576E4}">
      <dgm:prSet/>
      <dgm:spPr/>
      <dgm:t>
        <a:bodyPr/>
        <a:lstStyle/>
        <a:p>
          <a:endParaRPr lang="en-US"/>
        </a:p>
      </dgm:t>
    </dgm:pt>
    <dgm:pt modelId="{22EA3FD5-00A3-4151-B8B5-B1D55059A827}">
      <dgm:prSet custT="1"/>
      <dgm:spPr/>
      <dgm:t>
        <a:bodyPr/>
        <a:lstStyle/>
        <a:p>
          <a:r>
            <a:rPr lang="en-US" sz="2500" dirty="0"/>
            <a:t>• </a:t>
          </a:r>
          <a:r>
            <a:rPr lang="en-US" sz="2000" dirty="0"/>
            <a:t>User activity boxplots, genre heatmaps</a:t>
          </a:r>
        </a:p>
      </dgm:t>
    </dgm:pt>
    <dgm:pt modelId="{63A1FD8B-8D35-4121-9080-75B7CAE1DF24}" type="parTrans" cxnId="{9ECB7B89-7D3A-4F63-B892-1FA3D28CD857}">
      <dgm:prSet/>
      <dgm:spPr/>
      <dgm:t>
        <a:bodyPr/>
        <a:lstStyle/>
        <a:p>
          <a:endParaRPr lang="en-US"/>
        </a:p>
      </dgm:t>
    </dgm:pt>
    <dgm:pt modelId="{20FAF7AA-FE3B-45AB-8A29-DE33378900B4}" type="sibTrans" cxnId="{9ECB7B89-7D3A-4F63-B892-1FA3D28CD857}">
      <dgm:prSet/>
      <dgm:spPr/>
      <dgm:t>
        <a:bodyPr/>
        <a:lstStyle/>
        <a:p>
          <a:endParaRPr lang="en-US"/>
        </a:p>
      </dgm:t>
    </dgm:pt>
    <dgm:pt modelId="{13AB302F-97AF-42B4-8677-BB19D680AAC0}">
      <dgm:prSet custT="1"/>
      <dgm:spPr/>
      <dgm:t>
        <a:bodyPr/>
        <a:lstStyle/>
        <a:p>
          <a:r>
            <a:rPr lang="en-US" sz="2500" dirty="0"/>
            <a:t>• </a:t>
          </a:r>
          <a:r>
            <a:rPr lang="en-US" sz="2000" dirty="0"/>
            <a:t>Clustering and outlier analysis</a:t>
          </a:r>
        </a:p>
      </dgm:t>
    </dgm:pt>
    <dgm:pt modelId="{1CC20C55-9A63-434C-913C-F334DBC665F5}" type="parTrans" cxnId="{501FB981-DE4A-44A3-A000-0789B4F0FF6E}">
      <dgm:prSet/>
      <dgm:spPr/>
      <dgm:t>
        <a:bodyPr/>
        <a:lstStyle/>
        <a:p>
          <a:endParaRPr lang="en-US"/>
        </a:p>
      </dgm:t>
    </dgm:pt>
    <dgm:pt modelId="{15DDF117-B065-4550-9585-20DC64B197E4}" type="sibTrans" cxnId="{501FB981-DE4A-44A3-A000-0789B4F0FF6E}">
      <dgm:prSet/>
      <dgm:spPr/>
      <dgm:t>
        <a:bodyPr/>
        <a:lstStyle/>
        <a:p>
          <a:endParaRPr lang="en-US"/>
        </a:p>
      </dgm:t>
    </dgm:pt>
    <dgm:pt modelId="{B156709E-3F80-4729-BDD4-B7E1FDB7BFC1}" type="pres">
      <dgm:prSet presAssocID="{064EF31C-04A9-4054-8D98-FC6524072FC5}" presName="root" presStyleCnt="0">
        <dgm:presLayoutVars>
          <dgm:dir/>
          <dgm:resizeHandles val="exact"/>
        </dgm:presLayoutVars>
      </dgm:prSet>
      <dgm:spPr/>
    </dgm:pt>
    <dgm:pt modelId="{0D4C0FE5-D689-412C-BDA5-AB411D0DDB69}" type="pres">
      <dgm:prSet presAssocID="{FA263F42-8203-43BD-B13C-E96BCEEEEB3C}" presName="compNode" presStyleCnt="0"/>
      <dgm:spPr/>
    </dgm:pt>
    <dgm:pt modelId="{E5D982EC-0A8D-4C40-9BAD-9F88200AB807}" type="pres">
      <dgm:prSet presAssocID="{FA263F42-8203-43BD-B13C-E96BCEEEEB3C}" presName="bgRect" presStyleLbl="bgShp" presStyleIdx="0" presStyleCnt="3"/>
      <dgm:spPr/>
    </dgm:pt>
    <dgm:pt modelId="{38F41D76-A44B-437A-A003-60293CF2F51D}" type="pres">
      <dgm:prSet presAssocID="{FA263F42-8203-43BD-B13C-E96BCEEEEB3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24189C3-7253-4208-8C58-BEAAA488A842}" type="pres">
      <dgm:prSet presAssocID="{FA263F42-8203-43BD-B13C-E96BCEEEEB3C}" presName="spaceRect" presStyleCnt="0"/>
      <dgm:spPr/>
    </dgm:pt>
    <dgm:pt modelId="{E128D166-2995-4D5C-99A3-1653CA9CF5A2}" type="pres">
      <dgm:prSet presAssocID="{FA263F42-8203-43BD-B13C-E96BCEEEEB3C}" presName="parTx" presStyleLbl="revTx" presStyleIdx="0" presStyleCnt="3">
        <dgm:presLayoutVars>
          <dgm:chMax val="0"/>
          <dgm:chPref val="0"/>
        </dgm:presLayoutVars>
      </dgm:prSet>
      <dgm:spPr/>
    </dgm:pt>
    <dgm:pt modelId="{16CCA8B8-BB06-43A2-B576-3523A2501C71}" type="pres">
      <dgm:prSet presAssocID="{7EF8113B-EE7F-4DBB-A730-65853A24471D}" presName="sibTrans" presStyleCnt="0"/>
      <dgm:spPr/>
    </dgm:pt>
    <dgm:pt modelId="{DE95BB11-9B4E-468C-B187-094684B72BF2}" type="pres">
      <dgm:prSet presAssocID="{22EA3FD5-00A3-4151-B8B5-B1D55059A827}" presName="compNode" presStyleCnt="0"/>
      <dgm:spPr/>
    </dgm:pt>
    <dgm:pt modelId="{89ED3F87-B68B-4647-8602-9ABB4C886999}" type="pres">
      <dgm:prSet presAssocID="{22EA3FD5-00A3-4151-B8B5-B1D55059A827}" presName="bgRect" presStyleLbl="bgShp" presStyleIdx="1" presStyleCnt="3"/>
      <dgm:spPr/>
    </dgm:pt>
    <dgm:pt modelId="{951D2CC9-9C61-4948-A4C2-C4FC5B7B66F5}" type="pres">
      <dgm:prSet presAssocID="{22EA3FD5-00A3-4151-B8B5-B1D55059A8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61472617-64EF-4241-93EC-210F6E9422EA}" type="pres">
      <dgm:prSet presAssocID="{22EA3FD5-00A3-4151-B8B5-B1D55059A827}" presName="spaceRect" presStyleCnt="0"/>
      <dgm:spPr/>
    </dgm:pt>
    <dgm:pt modelId="{9EDBE0D5-C643-4B7F-913D-CDC5560A136A}" type="pres">
      <dgm:prSet presAssocID="{22EA3FD5-00A3-4151-B8B5-B1D55059A827}" presName="parTx" presStyleLbl="revTx" presStyleIdx="1" presStyleCnt="3">
        <dgm:presLayoutVars>
          <dgm:chMax val="0"/>
          <dgm:chPref val="0"/>
        </dgm:presLayoutVars>
      </dgm:prSet>
      <dgm:spPr/>
    </dgm:pt>
    <dgm:pt modelId="{3A9F8B8E-A9AE-4A7F-9CAD-395269DEE5EE}" type="pres">
      <dgm:prSet presAssocID="{20FAF7AA-FE3B-45AB-8A29-DE33378900B4}" presName="sibTrans" presStyleCnt="0"/>
      <dgm:spPr/>
    </dgm:pt>
    <dgm:pt modelId="{BFBDBC00-5163-49D2-95BF-2B148BEF6B12}" type="pres">
      <dgm:prSet presAssocID="{13AB302F-97AF-42B4-8677-BB19D680AAC0}" presName="compNode" presStyleCnt="0"/>
      <dgm:spPr/>
    </dgm:pt>
    <dgm:pt modelId="{878800D1-69A5-40E8-B930-25C492513955}" type="pres">
      <dgm:prSet presAssocID="{13AB302F-97AF-42B4-8677-BB19D680AAC0}" presName="bgRect" presStyleLbl="bgShp" presStyleIdx="2" presStyleCnt="3"/>
      <dgm:spPr/>
    </dgm:pt>
    <dgm:pt modelId="{27EE786F-F868-43A7-BF30-20ED5B48CDC5}" type="pres">
      <dgm:prSet presAssocID="{13AB302F-97AF-42B4-8677-BB19D680AA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7DA26B5-951E-4F51-8D5B-AF1A97A4E0DB}" type="pres">
      <dgm:prSet presAssocID="{13AB302F-97AF-42B4-8677-BB19D680AAC0}" presName="spaceRect" presStyleCnt="0"/>
      <dgm:spPr/>
    </dgm:pt>
    <dgm:pt modelId="{E3010B84-ED67-425A-A211-4899914DC53E}" type="pres">
      <dgm:prSet presAssocID="{13AB302F-97AF-42B4-8677-BB19D680AA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3E22A0E-F8D2-4C2B-97C1-6F88E47E1905}" type="presOf" srcId="{FA263F42-8203-43BD-B13C-E96BCEEEEB3C}" destId="{E128D166-2995-4D5C-99A3-1653CA9CF5A2}" srcOrd="0" destOrd="0" presId="urn:microsoft.com/office/officeart/2018/2/layout/IconVerticalSolidList"/>
    <dgm:cxn modelId="{7A043247-40F5-4FAB-AE8F-37DE0C9576E4}" srcId="{064EF31C-04A9-4054-8D98-FC6524072FC5}" destId="{FA263F42-8203-43BD-B13C-E96BCEEEEB3C}" srcOrd="0" destOrd="0" parTransId="{745EA6D0-093A-48D3-8A7D-6FC88A51D8E9}" sibTransId="{7EF8113B-EE7F-4DBB-A730-65853A24471D}"/>
    <dgm:cxn modelId="{25FE594E-C666-46CD-B752-752CC8513323}" type="presOf" srcId="{13AB302F-97AF-42B4-8677-BB19D680AAC0}" destId="{E3010B84-ED67-425A-A211-4899914DC53E}" srcOrd="0" destOrd="0" presId="urn:microsoft.com/office/officeart/2018/2/layout/IconVerticalSolidList"/>
    <dgm:cxn modelId="{DFED8C76-0ECB-4EB2-A4C6-0F91A610CF03}" type="presOf" srcId="{064EF31C-04A9-4054-8D98-FC6524072FC5}" destId="{B156709E-3F80-4729-BDD4-B7E1FDB7BFC1}" srcOrd="0" destOrd="0" presId="urn:microsoft.com/office/officeart/2018/2/layout/IconVerticalSolidList"/>
    <dgm:cxn modelId="{83C75479-D6E4-4036-9439-26EAB8875B8E}" type="presOf" srcId="{22EA3FD5-00A3-4151-B8B5-B1D55059A827}" destId="{9EDBE0D5-C643-4B7F-913D-CDC5560A136A}" srcOrd="0" destOrd="0" presId="urn:microsoft.com/office/officeart/2018/2/layout/IconVerticalSolidList"/>
    <dgm:cxn modelId="{501FB981-DE4A-44A3-A000-0789B4F0FF6E}" srcId="{064EF31C-04A9-4054-8D98-FC6524072FC5}" destId="{13AB302F-97AF-42B4-8677-BB19D680AAC0}" srcOrd="2" destOrd="0" parTransId="{1CC20C55-9A63-434C-913C-F334DBC665F5}" sibTransId="{15DDF117-B065-4550-9585-20DC64B197E4}"/>
    <dgm:cxn modelId="{9ECB7B89-7D3A-4F63-B892-1FA3D28CD857}" srcId="{064EF31C-04A9-4054-8D98-FC6524072FC5}" destId="{22EA3FD5-00A3-4151-B8B5-B1D55059A827}" srcOrd="1" destOrd="0" parTransId="{63A1FD8B-8D35-4121-9080-75B7CAE1DF24}" sibTransId="{20FAF7AA-FE3B-45AB-8A29-DE33378900B4}"/>
    <dgm:cxn modelId="{5ABD286A-34FB-4C9F-8100-CF3E3E130FFF}" type="presParOf" srcId="{B156709E-3F80-4729-BDD4-B7E1FDB7BFC1}" destId="{0D4C0FE5-D689-412C-BDA5-AB411D0DDB69}" srcOrd="0" destOrd="0" presId="urn:microsoft.com/office/officeart/2018/2/layout/IconVerticalSolidList"/>
    <dgm:cxn modelId="{2F0C7A0C-32B9-4963-A3E1-C09A94B878AC}" type="presParOf" srcId="{0D4C0FE5-D689-412C-BDA5-AB411D0DDB69}" destId="{E5D982EC-0A8D-4C40-9BAD-9F88200AB807}" srcOrd="0" destOrd="0" presId="urn:microsoft.com/office/officeart/2018/2/layout/IconVerticalSolidList"/>
    <dgm:cxn modelId="{DC791047-2E6D-439D-B2FE-D661380B5418}" type="presParOf" srcId="{0D4C0FE5-D689-412C-BDA5-AB411D0DDB69}" destId="{38F41D76-A44B-437A-A003-60293CF2F51D}" srcOrd="1" destOrd="0" presId="urn:microsoft.com/office/officeart/2018/2/layout/IconVerticalSolidList"/>
    <dgm:cxn modelId="{4B477D1C-0399-4B97-85C5-37FFBCA5DE35}" type="presParOf" srcId="{0D4C0FE5-D689-412C-BDA5-AB411D0DDB69}" destId="{224189C3-7253-4208-8C58-BEAAA488A842}" srcOrd="2" destOrd="0" presId="urn:microsoft.com/office/officeart/2018/2/layout/IconVerticalSolidList"/>
    <dgm:cxn modelId="{455D62B6-6E10-413B-B0CB-B1679E3F22E3}" type="presParOf" srcId="{0D4C0FE5-D689-412C-BDA5-AB411D0DDB69}" destId="{E128D166-2995-4D5C-99A3-1653CA9CF5A2}" srcOrd="3" destOrd="0" presId="urn:microsoft.com/office/officeart/2018/2/layout/IconVerticalSolidList"/>
    <dgm:cxn modelId="{2E8688B0-41AA-4B5C-B910-647231B677FB}" type="presParOf" srcId="{B156709E-3F80-4729-BDD4-B7E1FDB7BFC1}" destId="{16CCA8B8-BB06-43A2-B576-3523A2501C71}" srcOrd="1" destOrd="0" presId="urn:microsoft.com/office/officeart/2018/2/layout/IconVerticalSolidList"/>
    <dgm:cxn modelId="{6E63FC0B-CFAC-4C2A-AE1F-6F96D54A8BDA}" type="presParOf" srcId="{B156709E-3F80-4729-BDD4-B7E1FDB7BFC1}" destId="{DE95BB11-9B4E-468C-B187-094684B72BF2}" srcOrd="2" destOrd="0" presId="urn:microsoft.com/office/officeart/2018/2/layout/IconVerticalSolidList"/>
    <dgm:cxn modelId="{C313CFE8-01F9-484D-9515-397D402C4372}" type="presParOf" srcId="{DE95BB11-9B4E-468C-B187-094684B72BF2}" destId="{89ED3F87-B68B-4647-8602-9ABB4C886999}" srcOrd="0" destOrd="0" presId="urn:microsoft.com/office/officeart/2018/2/layout/IconVerticalSolidList"/>
    <dgm:cxn modelId="{A24B0BEA-CE42-46D4-B7B2-2B98AF3D37E8}" type="presParOf" srcId="{DE95BB11-9B4E-468C-B187-094684B72BF2}" destId="{951D2CC9-9C61-4948-A4C2-C4FC5B7B66F5}" srcOrd="1" destOrd="0" presId="urn:microsoft.com/office/officeart/2018/2/layout/IconVerticalSolidList"/>
    <dgm:cxn modelId="{C0813E64-A895-4543-A364-9D0C60F0B872}" type="presParOf" srcId="{DE95BB11-9B4E-468C-B187-094684B72BF2}" destId="{61472617-64EF-4241-93EC-210F6E9422EA}" srcOrd="2" destOrd="0" presId="urn:microsoft.com/office/officeart/2018/2/layout/IconVerticalSolidList"/>
    <dgm:cxn modelId="{DF91D3CE-2D26-4635-9EB7-4BDC1665145A}" type="presParOf" srcId="{DE95BB11-9B4E-468C-B187-094684B72BF2}" destId="{9EDBE0D5-C643-4B7F-913D-CDC5560A136A}" srcOrd="3" destOrd="0" presId="urn:microsoft.com/office/officeart/2018/2/layout/IconVerticalSolidList"/>
    <dgm:cxn modelId="{1074E4E5-8BAA-43DC-9F81-528CD4776BC5}" type="presParOf" srcId="{B156709E-3F80-4729-BDD4-B7E1FDB7BFC1}" destId="{3A9F8B8E-A9AE-4A7F-9CAD-395269DEE5EE}" srcOrd="3" destOrd="0" presId="urn:microsoft.com/office/officeart/2018/2/layout/IconVerticalSolidList"/>
    <dgm:cxn modelId="{16E0DDF5-DBAC-4F96-9190-07DC12967F68}" type="presParOf" srcId="{B156709E-3F80-4729-BDD4-B7E1FDB7BFC1}" destId="{BFBDBC00-5163-49D2-95BF-2B148BEF6B12}" srcOrd="4" destOrd="0" presId="urn:microsoft.com/office/officeart/2018/2/layout/IconVerticalSolidList"/>
    <dgm:cxn modelId="{341441B4-7197-4EB9-9637-367AE4E8C992}" type="presParOf" srcId="{BFBDBC00-5163-49D2-95BF-2B148BEF6B12}" destId="{878800D1-69A5-40E8-B930-25C492513955}" srcOrd="0" destOrd="0" presId="urn:microsoft.com/office/officeart/2018/2/layout/IconVerticalSolidList"/>
    <dgm:cxn modelId="{288F4F8A-0542-44C5-B22B-07CD3281D6A9}" type="presParOf" srcId="{BFBDBC00-5163-49D2-95BF-2B148BEF6B12}" destId="{27EE786F-F868-43A7-BF30-20ED5B48CDC5}" srcOrd="1" destOrd="0" presId="urn:microsoft.com/office/officeart/2018/2/layout/IconVerticalSolidList"/>
    <dgm:cxn modelId="{8B360B10-C437-47E4-AC36-81AE2399E0E1}" type="presParOf" srcId="{BFBDBC00-5163-49D2-95BF-2B148BEF6B12}" destId="{D7DA26B5-951E-4F51-8D5B-AF1A97A4E0DB}" srcOrd="2" destOrd="0" presId="urn:microsoft.com/office/officeart/2018/2/layout/IconVerticalSolidList"/>
    <dgm:cxn modelId="{879AECFD-CB90-46FD-A976-BD122D2F95BD}" type="presParOf" srcId="{BFBDBC00-5163-49D2-95BF-2B148BEF6B12}" destId="{E3010B84-ED67-425A-A211-4899914DC5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03FF36-F4C1-4249-BCC9-302BFA52DF8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7F07083-FC7B-4F70-8113-7BBFDCCD7D1F}">
      <dgm:prSet custT="1"/>
      <dgm:spPr/>
      <dgm:t>
        <a:bodyPr/>
        <a:lstStyle/>
        <a:p>
          <a:pPr>
            <a:defRPr cap="all"/>
          </a:pPr>
          <a:r>
            <a:rPr lang="en-US" sz="2000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Handling large, sparse datasets</a:t>
          </a:r>
        </a:p>
      </dgm:t>
    </dgm:pt>
    <dgm:pt modelId="{C2E59107-C7BC-47BF-A752-34DA3006922D}" type="parTrans" cxnId="{7A5E1FBB-E742-4449-8D83-93C25E72415B}">
      <dgm:prSet/>
      <dgm:spPr/>
      <dgm:t>
        <a:bodyPr/>
        <a:lstStyle/>
        <a:p>
          <a:endParaRPr lang="en-US"/>
        </a:p>
      </dgm:t>
    </dgm:pt>
    <dgm:pt modelId="{621A1D45-059B-4299-803B-D73889D03625}" type="sibTrans" cxnId="{7A5E1FBB-E742-4449-8D83-93C25E72415B}">
      <dgm:prSet/>
      <dgm:spPr/>
      <dgm:t>
        <a:bodyPr/>
        <a:lstStyle/>
        <a:p>
          <a:endParaRPr lang="en-US"/>
        </a:p>
      </dgm:t>
    </dgm:pt>
    <dgm:pt modelId="{58261440-5447-4D5A-A088-4BE4833D8718}">
      <dgm:prSet custT="1"/>
      <dgm:spPr/>
      <dgm:t>
        <a:bodyPr/>
        <a:lstStyle/>
        <a:p>
          <a:pPr>
            <a:defRPr cap="all"/>
          </a:pPr>
          <a:r>
            <a:rPr lang="en-US" sz="2000" kern="1200" dirty="0"/>
            <a:t> </a:t>
          </a:r>
          <a:r>
            <a:rPr lang="en-US" sz="2000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Hyperparameter tuning &amp; convergence</a:t>
          </a:r>
        </a:p>
      </dgm:t>
    </dgm:pt>
    <dgm:pt modelId="{BD588EEF-AFE5-4ECB-8B32-D6E5FE49D599}" type="parTrans" cxnId="{614FD37C-5327-4B19-83B7-BB474324E9F0}">
      <dgm:prSet/>
      <dgm:spPr/>
      <dgm:t>
        <a:bodyPr/>
        <a:lstStyle/>
        <a:p>
          <a:endParaRPr lang="en-US"/>
        </a:p>
      </dgm:t>
    </dgm:pt>
    <dgm:pt modelId="{D26BBB9D-C95E-4DAC-92E8-CE3DAF5D1B23}" type="sibTrans" cxnId="{614FD37C-5327-4B19-83B7-BB474324E9F0}">
      <dgm:prSet/>
      <dgm:spPr/>
      <dgm:t>
        <a:bodyPr/>
        <a:lstStyle/>
        <a:p>
          <a:endParaRPr lang="en-US"/>
        </a:p>
      </dgm:t>
    </dgm:pt>
    <dgm:pt modelId="{F506A3CE-5012-4732-8083-426CFE018AAB}">
      <dgm:prSet custT="1"/>
      <dgm:spPr/>
      <dgm:t>
        <a:bodyPr/>
        <a:lstStyle/>
        <a:p>
          <a:pPr>
            <a:defRPr cap="all"/>
          </a:pPr>
          <a:r>
            <a:rPr lang="en-US" sz="2000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Interpreting learned embeddings</a:t>
          </a:r>
        </a:p>
      </dgm:t>
    </dgm:pt>
    <dgm:pt modelId="{967A6C6A-6723-4E42-9DC1-8E6048008449}" type="parTrans" cxnId="{C8A8E2E0-2A02-48AA-AF25-1216C8E24233}">
      <dgm:prSet/>
      <dgm:spPr/>
      <dgm:t>
        <a:bodyPr/>
        <a:lstStyle/>
        <a:p>
          <a:endParaRPr lang="en-US"/>
        </a:p>
      </dgm:t>
    </dgm:pt>
    <dgm:pt modelId="{CEC00CA3-6F43-4034-B7ED-DD8EE3159E41}" type="sibTrans" cxnId="{C8A8E2E0-2A02-48AA-AF25-1216C8E24233}">
      <dgm:prSet/>
      <dgm:spPr/>
      <dgm:t>
        <a:bodyPr/>
        <a:lstStyle/>
        <a:p>
          <a:endParaRPr lang="en-US"/>
        </a:p>
      </dgm:t>
    </dgm:pt>
    <dgm:pt modelId="{DEAFCE3F-4E6B-43A8-9702-69010933A207}">
      <dgm:prSet custT="1"/>
      <dgm:spPr/>
      <dgm:t>
        <a:bodyPr/>
        <a:lstStyle/>
        <a:p>
          <a:pPr>
            <a:defRPr cap="all"/>
          </a:pPr>
          <a:r>
            <a:rPr lang="en-US" sz="2000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Ensuring fairness in recommendations</a:t>
          </a:r>
        </a:p>
      </dgm:t>
    </dgm:pt>
    <dgm:pt modelId="{854EF39D-756D-408A-AB30-3DA0AB38093A}" type="parTrans" cxnId="{E15C5D1B-1963-4EED-9760-C049734E9818}">
      <dgm:prSet/>
      <dgm:spPr/>
      <dgm:t>
        <a:bodyPr/>
        <a:lstStyle/>
        <a:p>
          <a:endParaRPr lang="en-US"/>
        </a:p>
      </dgm:t>
    </dgm:pt>
    <dgm:pt modelId="{E9447B7A-A461-4EFF-9EA9-9381DABA7356}" type="sibTrans" cxnId="{E15C5D1B-1963-4EED-9760-C049734E9818}">
      <dgm:prSet/>
      <dgm:spPr/>
      <dgm:t>
        <a:bodyPr/>
        <a:lstStyle/>
        <a:p>
          <a:endParaRPr lang="en-US"/>
        </a:p>
      </dgm:t>
    </dgm:pt>
    <dgm:pt modelId="{9500153C-9F0C-4484-90FC-6B1D0F2849C9}" type="pres">
      <dgm:prSet presAssocID="{D503FF36-F4C1-4249-BCC9-302BFA52DF87}" presName="root" presStyleCnt="0">
        <dgm:presLayoutVars>
          <dgm:dir/>
          <dgm:resizeHandles val="exact"/>
        </dgm:presLayoutVars>
      </dgm:prSet>
      <dgm:spPr/>
    </dgm:pt>
    <dgm:pt modelId="{BE433855-1710-4E45-800D-894A9B2047CE}" type="pres">
      <dgm:prSet presAssocID="{27F07083-FC7B-4F70-8113-7BBFDCCD7D1F}" presName="compNode" presStyleCnt="0"/>
      <dgm:spPr/>
    </dgm:pt>
    <dgm:pt modelId="{059B59EA-3055-434B-8101-0E6D5ACAB643}" type="pres">
      <dgm:prSet presAssocID="{27F07083-FC7B-4F70-8113-7BBFDCCD7D1F}" presName="iconBgRect" presStyleLbl="bgShp" presStyleIdx="0" presStyleCnt="4"/>
      <dgm:spPr/>
    </dgm:pt>
    <dgm:pt modelId="{7DCC431D-B10D-4D5F-A003-DD327A7FBDAD}" type="pres">
      <dgm:prSet presAssocID="{27F07083-FC7B-4F70-8113-7BBFDCCD7D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F290571-B270-4F41-BC18-091A2A9172D7}" type="pres">
      <dgm:prSet presAssocID="{27F07083-FC7B-4F70-8113-7BBFDCCD7D1F}" presName="spaceRect" presStyleCnt="0"/>
      <dgm:spPr/>
    </dgm:pt>
    <dgm:pt modelId="{D18D52CC-C644-41A3-8CFD-90F0EF6930F2}" type="pres">
      <dgm:prSet presAssocID="{27F07083-FC7B-4F70-8113-7BBFDCCD7D1F}" presName="textRect" presStyleLbl="revTx" presStyleIdx="0" presStyleCnt="4">
        <dgm:presLayoutVars>
          <dgm:chMax val="1"/>
          <dgm:chPref val="1"/>
        </dgm:presLayoutVars>
      </dgm:prSet>
      <dgm:spPr/>
    </dgm:pt>
    <dgm:pt modelId="{E9B3B1F0-E525-4B42-8F10-143C9DE367D4}" type="pres">
      <dgm:prSet presAssocID="{621A1D45-059B-4299-803B-D73889D03625}" presName="sibTrans" presStyleCnt="0"/>
      <dgm:spPr/>
    </dgm:pt>
    <dgm:pt modelId="{14F4C4AD-C01F-462B-A1A2-0DA3CE71D8A4}" type="pres">
      <dgm:prSet presAssocID="{58261440-5447-4D5A-A088-4BE4833D8718}" presName="compNode" presStyleCnt="0"/>
      <dgm:spPr/>
    </dgm:pt>
    <dgm:pt modelId="{ED8D1C87-8D36-48DD-B710-17D1E9FEE633}" type="pres">
      <dgm:prSet presAssocID="{58261440-5447-4D5A-A088-4BE4833D8718}" presName="iconBgRect" presStyleLbl="bgShp" presStyleIdx="1" presStyleCnt="4"/>
      <dgm:spPr/>
    </dgm:pt>
    <dgm:pt modelId="{22A88148-3810-49BB-9DE4-A433D0430873}" type="pres">
      <dgm:prSet presAssocID="{58261440-5447-4D5A-A088-4BE4833D87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9B67A36-F0A0-4231-943C-86060E53E71F}" type="pres">
      <dgm:prSet presAssocID="{58261440-5447-4D5A-A088-4BE4833D8718}" presName="spaceRect" presStyleCnt="0"/>
      <dgm:spPr/>
    </dgm:pt>
    <dgm:pt modelId="{57E4203E-85AE-4A7D-B1B3-6D8A30F72A56}" type="pres">
      <dgm:prSet presAssocID="{58261440-5447-4D5A-A088-4BE4833D8718}" presName="textRect" presStyleLbl="revTx" presStyleIdx="1" presStyleCnt="4">
        <dgm:presLayoutVars>
          <dgm:chMax val="1"/>
          <dgm:chPref val="1"/>
        </dgm:presLayoutVars>
      </dgm:prSet>
      <dgm:spPr/>
    </dgm:pt>
    <dgm:pt modelId="{D4413AFB-103E-4667-883D-26F8BF5A3473}" type="pres">
      <dgm:prSet presAssocID="{D26BBB9D-C95E-4DAC-92E8-CE3DAF5D1B23}" presName="sibTrans" presStyleCnt="0"/>
      <dgm:spPr/>
    </dgm:pt>
    <dgm:pt modelId="{B59558A2-4F0F-4CFF-A684-E69AFDFFFE74}" type="pres">
      <dgm:prSet presAssocID="{F506A3CE-5012-4732-8083-426CFE018AAB}" presName="compNode" presStyleCnt="0"/>
      <dgm:spPr/>
    </dgm:pt>
    <dgm:pt modelId="{E034EE66-80BE-47E9-BBAE-7BB75C93A9FF}" type="pres">
      <dgm:prSet presAssocID="{F506A3CE-5012-4732-8083-426CFE018AAB}" presName="iconBgRect" presStyleLbl="bgShp" presStyleIdx="2" presStyleCnt="4"/>
      <dgm:spPr/>
    </dgm:pt>
    <dgm:pt modelId="{AE999BD2-7B16-4C8D-8FDB-5D2260CD84B6}" type="pres">
      <dgm:prSet presAssocID="{F506A3CE-5012-4732-8083-426CFE018A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639EFAE-FC1F-4AA2-B7C8-35393CA96C51}" type="pres">
      <dgm:prSet presAssocID="{F506A3CE-5012-4732-8083-426CFE018AAB}" presName="spaceRect" presStyleCnt="0"/>
      <dgm:spPr/>
    </dgm:pt>
    <dgm:pt modelId="{C5AEA6DA-D18B-419E-8937-C92BFBC3E7DA}" type="pres">
      <dgm:prSet presAssocID="{F506A3CE-5012-4732-8083-426CFE018AAB}" presName="textRect" presStyleLbl="revTx" presStyleIdx="2" presStyleCnt="4">
        <dgm:presLayoutVars>
          <dgm:chMax val="1"/>
          <dgm:chPref val="1"/>
        </dgm:presLayoutVars>
      </dgm:prSet>
      <dgm:spPr/>
    </dgm:pt>
    <dgm:pt modelId="{9305E9B1-F140-49F3-84A8-E34AA78423BC}" type="pres">
      <dgm:prSet presAssocID="{CEC00CA3-6F43-4034-B7ED-DD8EE3159E41}" presName="sibTrans" presStyleCnt="0"/>
      <dgm:spPr/>
    </dgm:pt>
    <dgm:pt modelId="{5D4187E0-B859-40EA-A937-7B11CF5037A9}" type="pres">
      <dgm:prSet presAssocID="{DEAFCE3F-4E6B-43A8-9702-69010933A207}" presName="compNode" presStyleCnt="0"/>
      <dgm:spPr/>
    </dgm:pt>
    <dgm:pt modelId="{E47904F6-06AA-4749-8D07-37F152A3CEBE}" type="pres">
      <dgm:prSet presAssocID="{DEAFCE3F-4E6B-43A8-9702-69010933A207}" presName="iconBgRect" presStyleLbl="bgShp" presStyleIdx="3" presStyleCnt="4"/>
      <dgm:spPr/>
    </dgm:pt>
    <dgm:pt modelId="{300C2EAA-244F-45CB-BF59-6621F77EBF39}" type="pres">
      <dgm:prSet presAssocID="{DEAFCE3F-4E6B-43A8-9702-69010933A20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EC29FB2-F6EE-4CA2-B566-BC11F0172C7C}" type="pres">
      <dgm:prSet presAssocID="{DEAFCE3F-4E6B-43A8-9702-69010933A207}" presName="spaceRect" presStyleCnt="0"/>
      <dgm:spPr/>
    </dgm:pt>
    <dgm:pt modelId="{CB5F19BF-DB41-4895-941D-7443CAB73D12}" type="pres">
      <dgm:prSet presAssocID="{DEAFCE3F-4E6B-43A8-9702-69010933A207}" presName="textRect" presStyleLbl="revTx" presStyleIdx="3" presStyleCnt="4" custScaleX="121164" custScaleY="115967">
        <dgm:presLayoutVars>
          <dgm:chMax val="1"/>
          <dgm:chPref val="1"/>
        </dgm:presLayoutVars>
      </dgm:prSet>
      <dgm:spPr/>
    </dgm:pt>
  </dgm:ptLst>
  <dgm:cxnLst>
    <dgm:cxn modelId="{E15C5D1B-1963-4EED-9760-C049734E9818}" srcId="{D503FF36-F4C1-4249-BCC9-302BFA52DF87}" destId="{DEAFCE3F-4E6B-43A8-9702-69010933A207}" srcOrd="3" destOrd="0" parTransId="{854EF39D-756D-408A-AB30-3DA0AB38093A}" sibTransId="{E9447B7A-A461-4EFF-9EA9-9381DABA7356}"/>
    <dgm:cxn modelId="{5BF66E36-E7E8-40BF-BFCD-67273DC5DD8D}" type="presOf" srcId="{DEAFCE3F-4E6B-43A8-9702-69010933A207}" destId="{CB5F19BF-DB41-4895-941D-7443CAB73D12}" srcOrd="0" destOrd="0" presId="urn:microsoft.com/office/officeart/2018/5/layout/IconCircleLabelList"/>
    <dgm:cxn modelId="{0C838963-FD80-4626-B304-BFDCDB376C90}" type="presOf" srcId="{D503FF36-F4C1-4249-BCC9-302BFA52DF87}" destId="{9500153C-9F0C-4484-90FC-6B1D0F2849C9}" srcOrd="0" destOrd="0" presId="urn:microsoft.com/office/officeart/2018/5/layout/IconCircleLabelList"/>
    <dgm:cxn modelId="{ED692656-FD3C-4B5D-8B78-C2455E7744AF}" type="presOf" srcId="{F506A3CE-5012-4732-8083-426CFE018AAB}" destId="{C5AEA6DA-D18B-419E-8937-C92BFBC3E7DA}" srcOrd="0" destOrd="0" presId="urn:microsoft.com/office/officeart/2018/5/layout/IconCircleLabelList"/>
    <dgm:cxn modelId="{25AC4E76-4306-4847-8881-D343D5A1DBEA}" type="presOf" srcId="{27F07083-FC7B-4F70-8113-7BBFDCCD7D1F}" destId="{D18D52CC-C644-41A3-8CFD-90F0EF6930F2}" srcOrd="0" destOrd="0" presId="urn:microsoft.com/office/officeart/2018/5/layout/IconCircleLabelList"/>
    <dgm:cxn modelId="{614FD37C-5327-4B19-83B7-BB474324E9F0}" srcId="{D503FF36-F4C1-4249-BCC9-302BFA52DF87}" destId="{58261440-5447-4D5A-A088-4BE4833D8718}" srcOrd="1" destOrd="0" parTransId="{BD588EEF-AFE5-4ECB-8B32-D6E5FE49D599}" sibTransId="{D26BBB9D-C95E-4DAC-92E8-CE3DAF5D1B23}"/>
    <dgm:cxn modelId="{7A5E1FBB-E742-4449-8D83-93C25E72415B}" srcId="{D503FF36-F4C1-4249-BCC9-302BFA52DF87}" destId="{27F07083-FC7B-4F70-8113-7BBFDCCD7D1F}" srcOrd="0" destOrd="0" parTransId="{C2E59107-C7BC-47BF-A752-34DA3006922D}" sibTransId="{621A1D45-059B-4299-803B-D73889D03625}"/>
    <dgm:cxn modelId="{C8A8E2E0-2A02-48AA-AF25-1216C8E24233}" srcId="{D503FF36-F4C1-4249-BCC9-302BFA52DF87}" destId="{F506A3CE-5012-4732-8083-426CFE018AAB}" srcOrd="2" destOrd="0" parTransId="{967A6C6A-6723-4E42-9DC1-8E6048008449}" sibTransId="{CEC00CA3-6F43-4034-B7ED-DD8EE3159E41}"/>
    <dgm:cxn modelId="{C5EB9FF4-5868-47D8-81C6-17D18B074C9F}" type="presOf" srcId="{58261440-5447-4D5A-A088-4BE4833D8718}" destId="{57E4203E-85AE-4A7D-B1B3-6D8A30F72A56}" srcOrd="0" destOrd="0" presId="urn:microsoft.com/office/officeart/2018/5/layout/IconCircleLabelList"/>
    <dgm:cxn modelId="{19431000-524D-4C3F-A901-58C81164A7AB}" type="presParOf" srcId="{9500153C-9F0C-4484-90FC-6B1D0F2849C9}" destId="{BE433855-1710-4E45-800D-894A9B2047CE}" srcOrd="0" destOrd="0" presId="urn:microsoft.com/office/officeart/2018/5/layout/IconCircleLabelList"/>
    <dgm:cxn modelId="{CF38AA0A-8779-4CDF-9541-97B0F4EE8C53}" type="presParOf" srcId="{BE433855-1710-4E45-800D-894A9B2047CE}" destId="{059B59EA-3055-434B-8101-0E6D5ACAB643}" srcOrd="0" destOrd="0" presId="urn:microsoft.com/office/officeart/2018/5/layout/IconCircleLabelList"/>
    <dgm:cxn modelId="{850637CB-A32F-47F1-A087-259E5CD85128}" type="presParOf" srcId="{BE433855-1710-4E45-800D-894A9B2047CE}" destId="{7DCC431D-B10D-4D5F-A003-DD327A7FBDAD}" srcOrd="1" destOrd="0" presId="urn:microsoft.com/office/officeart/2018/5/layout/IconCircleLabelList"/>
    <dgm:cxn modelId="{B29D4799-1B76-44DB-82C4-2AB6DD50A9E6}" type="presParOf" srcId="{BE433855-1710-4E45-800D-894A9B2047CE}" destId="{FF290571-B270-4F41-BC18-091A2A9172D7}" srcOrd="2" destOrd="0" presId="urn:microsoft.com/office/officeart/2018/5/layout/IconCircleLabelList"/>
    <dgm:cxn modelId="{6631B2D4-F8E5-4235-9B41-CA7B53697874}" type="presParOf" srcId="{BE433855-1710-4E45-800D-894A9B2047CE}" destId="{D18D52CC-C644-41A3-8CFD-90F0EF6930F2}" srcOrd="3" destOrd="0" presId="urn:microsoft.com/office/officeart/2018/5/layout/IconCircleLabelList"/>
    <dgm:cxn modelId="{35CD60A0-208F-45BE-B392-A3A8535788CC}" type="presParOf" srcId="{9500153C-9F0C-4484-90FC-6B1D0F2849C9}" destId="{E9B3B1F0-E525-4B42-8F10-143C9DE367D4}" srcOrd="1" destOrd="0" presId="urn:microsoft.com/office/officeart/2018/5/layout/IconCircleLabelList"/>
    <dgm:cxn modelId="{E778A9F2-BD73-42B7-8B62-D9BE20212C67}" type="presParOf" srcId="{9500153C-9F0C-4484-90FC-6B1D0F2849C9}" destId="{14F4C4AD-C01F-462B-A1A2-0DA3CE71D8A4}" srcOrd="2" destOrd="0" presId="urn:microsoft.com/office/officeart/2018/5/layout/IconCircleLabelList"/>
    <dgm:cxn modelId="{5A2DFDEF-159E-4123-BEAB-DC7381C284B5}" type="presParOf" srcId="{14F4C4AD-C01F-462B-A1A2-0DA3CE71D8A4}" destId="{ED8D1C87-8D36-48DD-B710-17D1E9FEE633}" srcOrd="0" destOrd="0" presId="urn:microsoft.com/office/officeart/2018/5/layout/IconCircleLabelList"/>
    <dgm:cxn modelId="{127AFFCB-69A8-452E-B4E4-55DB1116864B}" type="presParOf" srcId="{14F4C4AD-C01F-462B-A1A2-0DA3CE71D8A4}" destId="{22A88148-3810-49BB-9DE4-A433D0430873}" srcOrd="1" destOrd="0" presId="urn:microsoft.com/office/officeart/2018/5/layout/IconCircleLabelList"/>
    <dgm:cxn modelId="{AF1B581A-4853-4D6C-8D82-401F5CD2B956}" type="presParOf" srcId="{14F4C4AD-C01F-462B-A1A2-0DA3CE71D8A4}" destId="{E9B67A36-F0A0-4231-943C-86060E53E71F}" srcOrd="2" destOrd="0" presId="urn:microsoft.com/office/officeart/2018/5/layout/IconCircleLabelList"/>
    <dgm:cxn modelId="{E2857D61-A6CA-494E-890B-A150CA9A26EE}" type="presParOf" srcId="{14F4C4AD-C01F-462B-A1A2-0DA3CE71D8A4}" destId="{57E4203E-85AE-4A7D-B1B3-6D8A30F72A56}" srcOrd="3" destOrd="0" presId="urn:microsoft.com/office/officeart/2018/5/layout/IconCircleLabelList"/>
    <dgm:cxn modelId="{8A64A54F-4D9F-43F2-9596-A13A73DC7708}" type="presParOf" srcId="{9500153C-9F0C-4484-90FC-6B1D0F2849C9}" destId="{D4413AFB-103E-4667-883D-26F8BF5A3473}" srcOrd="3" destOrd="0" presId="urn:microsoft.com/office/officeart/2018/5/layout/IconCircleLabelList"/>
    <dgm:cxn modelId="{4767817D-59D1-4D91-9D72-81821AF37DA4}" type="presParOf" srcId="{9500153C-9F0C-4484-90FC-6B1D0F2849C9}" destId="{B59558A2-4F0F-4CFF-A684-E69AFDFFFE74}" srcOrd="4" destOrd="0" presId="urn:microsoft.com/office/officeart/2018/5/layout/IconCircleLabelList"/>
    <dgm:cxn modelId="{018AF4CE-F7E1-449B-AAF3-DABE37A089BD}" type="presParOf" srcId="{B59558A2-4F0F-4CFF-A684-E69AFDFFFE74}" destId="{E034EE66-80BE-47E9-BBAE-7BB75C93A9FF}" srcOrd="0" destOrd="0" presId="urn:microsoft.com/office/officeart/2018/5/layout/IconCircleLabelList"/>
    <dgm:cxn modelId="{B9B27976-ADD8-4807-AF09-FAC17767DD84}" type="presParOf" srcId="{B59558A2-4F0F-4CFF-A684-E69AFDFFFE74}" destId="{AE999BD2-7B16-4C8D-8FDB-5D2260CD84B6}" srcOrd="1" destOrd="0" presId="urn:microsoft.com/office/officeart/2018/5/layout/IconCircleLabelList"/>
    <dgm:cxn modelId="{15EC2ECA-DC16-4B8D-B2F1-59CCFF76EBBB}" type="presParOf" srcId="{B59558A2-4F0F-4CFF-A684-E69AFDFFFE74}" destId="{A639EFAE-FC1F-4AA2-B7C8-35393CA96C51}" srcOrd="2" destOrd="0" presId="urn:microsoft.com/office/officeart/2018/5/layout/IconCircleLabelList"/>
    <dgm:cxn modelId="{22240466-8128-4BDE-B45F-BD3BCB5013F6}" type="presParOf" srcId="{B59558A2-4F0F-4CFF-A684-E69AFDFFFE74}" destId="{C5AEA6DA-D18B-419E-8937-C92BFBC3E7DA}" srcOrd="3" destOrd="0" presId="urn:microsoft.com/office/officeart/2018/5/layout/IconCircleLabelList"/>
    <dgm:cxn modelId="{953FC07A-9079-4AA6-97C7-1C18B345D4CE}" type="presParOf" srcId="{9500153C-9F0C-4484-90FC-6B1D0F2849C9}" destId="{9305E9B1-F140-49F3-84A8-E34AA78423BC}" srcOrd="5" destOrd="0" presId="urn:microsoft.com/office/officeart/2018/5/layout/IconCircleLabelList"/>
    <dgm:cxn modelId="{1BAB0033-8700-49C9-9FED-0CEBAB9D3B86}" type="presParOf" srcId="{9500153C-9F0C-4484-90FC-6B1D0F2849C9}" destId="{5D4187E0-B859-40EA-A937-7B11CF5037A9}" srcOrd="6" destOrd="0" presId="urn:microsoft.com/office/officeart/2018/5/layout/IconCircleLabelList"/>
    <dgm:cxn modelId="{14B7C17F-CD6B-48DF-AF14-2BB5BBBB8F12}" type="presParOf" srcId="{5D4187E0-B859-40EA-A937-7B11CF5037A9}" destId="{E47904F6-06AA-4749-8D07-37F152A3CEBE}" srcOrd="0" destOrd="0" presId="urn:microsoft.com/office/officeart/2018/5/layout/IconCircleLabelList"/>
    <dgm:cxn modelId="{0E1408D8-C9B4-45FA-9D93-5A5881D5B290}" type="presParOf" srcId="{5D4187E0-B859-40EA-A937-7B11CF5037A9}" destId="{300C2EAA-244F-45CB-BF59-6621F77EBF39}" srcOrd="1" destOrd="0" presId="urn:microsoft.com/office/officeart/2018/5/layout/IconCircleLabelList"/>
    <dgm:cxn modelId="{DDF66F9A-21DD-4D41-9AF0-B67D746ABA94}" type="presParOf" srcId="{5D4187E0-B859-40EA-A937-7B11CF5037A9}" destId="{0EC29FB2-F6EE-4CA2-B566-BC11F0172C7C}" srcOrd="2" destOrd="0" presId="urn:microsoft.com/office/officeart/2018/5/layout/IconCircleLabelList"/>
    <dgm:cxn modelId="{E16981ED-4E1F-42D4-9F36-75F8C51E7A31}" type="presParOf" srcId="{5D4187E0-B859-40EA-A937-7B11CF5037A9}" destId="{CB5F19BF-DB41-4895-941D-7443CAB73D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E741E7-BCE3-4BB6-94C1-7B30FCAAB32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CA7AC16-EDCF-4C07-AC23-AEC02EECC96A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• High R², low MAE/MSE on validation</a:t>
          </a:r>
        </a:p>
      </dgm:t>
    </dgm:pt>
    <dgm:pt modelId="{072195AD-9271-444B-92BA-014B9BE870AC}" type="parTrans" cxnId="{2562AF16-A2AF-4441-BB30-BEA0E375770D}">
      <dgm:prSet/>
      <dgm:spPr/>
      <dgm:t>
        <a:bodyPr/>
        <a:lstStyle/>
        <a:p>
          <a:endParaRPr lang="en-US"/>
        </a:p>
      </dgm:t>
    </dgm:pt>
    <dgm:pt modelId="{EA9A3996-56DA-46BC-AD70-D9E8BD45CAA1}" type="sibTrans" cxnId="{2562AF16-A2AF-4441-BB30-BEA0E375770D}">
      <dgm:prSet/>
      <dgm:spPr/>
      <dgm:t>
        <a:bodyPr/>
        <a:lstStyle/>
        <a:p>
          <a:endParaRPr lang="en-US"/>
        </a:p>
      </dgm:t>
    </dgm:pt>
    <dgm:pt modelId="{1362EE29-9594-4A59-8F1D-20CF652D1DD9}">
      <dgm:prSet custT="1"/>
      <dgm:spPr/>
      <dgm:t>
        <a:bodyPr/>
        <a:lstStyle/>
        <a:p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Clear clusters of user and movie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preferences</a:t>
          </a:r>
        </a:p>
      </dgm:t>
    </dgm:pt>
    <dgm:pt modelId="{32FDBA34-6FC6-4186-9976-D4552A0E8F66}" type="parTrans" cxnId="{D7C466DE-F937-49D1-A24B-66BAB764DD69}">
      <dgm:prSet/>
      <dgm:spPr/>
      <dgm:t>
        <a:bodyPr/>
        <a:lstStyle/>
        <a:p>
          <a:endParaRPr lang="en-US"/>
        </a:p>
      </dgm:t>
    </dgm:pt>
    <dgm:pt modelId="{A345B421-C24E-4903-916D-A6DF1560ED92}" type="sibTrans" cxnId="{D7C466DE-F937-49D1-A24B-66BAB764DD69}">
      <dgm:prSet/>
      <dgm:spPr/>
      <dgm:t>
        <a:bodyPr/>
        <a:lstStyle/>
        <a:p>
          <a:endParaRPr lang="en-US"/>
        </a:p>
      </dgm:t>
    </dgm:pt>
    <dgm:pt modelId="{0528993E-381A-4116-9BB8-F77B7B5C5EA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Robust rating prediction and personalization</a:t>
          </a:r>
        </a:p>
      </dgm:t>
    </dgm:pt>
    <dgm:pt modelId="{7AD92FF9-CE93-40E6-97AC-6571B036E33B}" type="parTrans" cxnId="{0461A347-F4DD-4B50-BA97-3E9ED7BF5A82}">
      <dgm:prSet/>
      <dgm:spPr/>
      <dgm:t>
        <a:bodyPr/>
        <a:lstStyle/>
        <a:p>
          <a:endParaRPr lang="en-US"/>
        </a:p>
      </dgm:t>
    </dgm:pt>
    <dgm:pt modelId="{65568593-672C-4028-A0CD-8130348DCCBB}" type="sibTrans" cxnId="{0461A347-F4DD-4B50-BA97-3E9ED7BF5A82}">
      <dgm:prSet/>
      <dgm:spPr/>
      <dgm:t>
        <a:bodyPr/>
        <a:lstStyle/>
        <a:p>
          <a:endParaRPr lang="en-US"/>
        </a:p>
      </dgm:t>
    </dgm:pt>
    <dgm:pt modelId="{6C9652FF-75BE-400A-8D14-35A4D0849C66}" type="pres">
      <dgm:prSet presAssocID="{84E741E7-BCE3-4BB6-94C1-7B30FCAAB327}" presName="root" presStyleCnt="0">
        <dgm:presLayoutVars>
          <dgm:dir/>
          <dgm:resizeHandles val="exact"/>
        </dgm:presLayoutVars>
      </dgm:prSet>
      <dgm:spPr/>
    </dgm:pt>
    <dgm:pt modelId="{40DE039D-C7C0-4D92-A095-1C1974671E73}" type="pres">
      <dgm:prSet presAssocID="{1CA7AC16-EDCF-4C07-AC23-AEC02EECC96A}" presName="compNode" presStyleCnt="0"/>
      <dgm:spPr/>
    </dgm:pt>
    <dgm:pt modelId="{092A3A9A-1729-47C1-A1EE-F0B9229A59A3}" type="pres">
      <dgm:prSet presAssocID="{1CA7AC16-EDCF-4C07-AC23-AEC02EECC9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6D45F7E9-7197-4156-8B43-06CB6C6A7F50}" type="pres">
      <dgm:prSet presAssocID="{1CA7AC16-EDCF-4C07-AC23-AEC02EECC96A}" presName="spaceRect" presStyleCnt="0"/>
      <dgm:spPr/>
    </dgm:pt>
    <dgm:pt modelId="{27E9CDF5-6E0F-4C72-BFD4-4CE611F840CE}" type="pres">
      <dgm:prSet presAssocID="{1CA7AC16-EDCF-4C07-AC23-AEC02EECC96A}" presName="textRect" presStyleLbl="revTx" presStyleIdx="0" presStyleCnt="3">
        <dgm:presLayoutVars>
          <dgm:chMax val="1"/>
          <dgm:chPref val="1"/>
        </dgm:presLayoutVars>
      </dgm:prSet>
      <dgm:spPr/>
    </dgm:pt>
    <dgm:pt modelId="{C97F8140-E122-4750-A370-450772D16CA5}" type="pres">
      <dgm:prSet presAssocID="{EA9A3996-56DA-46BC-AD70-D9E8BD45CAA1}" presName="sibTrans" presStyleCnt="0"/>
      <dgm:spPr/>
    </dgm:pt>
    <dgm:pt modelId="{EDA71380-0DA6-4514-81F5-FBF8FC81B6EC}" type="pres">
      <dgm:prSet presAssocID="{1362EE29-9594-4A59-8F1D-20CF652D1DD9}" presName="compNode" presStyleCnt="0"/>
      <dgm:spPr/>
    </dgm:pt>
    <dgm:pt modelId="{4BF40D5B-30B9-4F61-B25D-47CC39DD62FF}" type="pres">
      <dgm:prSet presAssocID="{1362EE29-9594-4A59-8F1D-20CF652D1D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E549884E-AEC6-447B-8373-4F20A934050C}" type="pres">
      <dgm:prSet presAssocID="{1362EE29-9594-4A59-8F1D-20CF652D1DD9}" presName="spaceRect" presStyleCnt="0"/>
      <dgm:spPr/>
    </dgm:pt>
    <dgm:pt modelId="{137B65D0-B969-4B4D-A373-260D16F3A851}" type="pres">
      <dgm:prSet presAssocID="{1362EE29-9594-4A59-8F1D-20CF652D1DD9}" presName="textRect" presStyleLbl="revTx" presStyleIdx="1" presStyleCnt="3">
        <dgm:presLayoutVars>
          <dgm:chMax val="1"/>
          <dgm:chPref val="1"/>
        </dgm:presLayoutVars>
      </dgm:prSet>
      <dgm:spPr/>
    </dgm:pt>
    <dgm:pt modelId="{6EB4FB8E-CB46-48A4-BC71-62D3C26CB62E}" type="pres">
      <dgm:prSet presAssocID="{A345B421-C24E-4903-916D-A6DF1560ED92}" presName="sibTrans" presStyleCnt="0"/>
      <dgm:spPr/>
    </dgm:pt>
    <dgm:pt modelId="{C07751FF-EB90-4A8E-8CB3-DA1094E68828}" type="pres">
      <dgm:prSet presAssocID="{0528993E-381A-4116-9BB8-F77B7B5C5EA4}" presName="compNode" presStyleCnt="0"/>
      <dgm:spPr/>
    </dgm:pt>
    <dgm:pt modelId="{9B90AB0B-28EB-4757-98EB-A1DAB11C438C}" type="pres">
      <dgm:prSet presAssocID="{0528993E-381A-4116-9BB8-F77B7B5C5E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9C6DCF1-D186-4F6F-AE26-528693A4DBDF}" type="pres">
      <dgm:prSet presAssocID="{0528993E-381A-4116-9BB8-F77B7B5C5EA4}" presName="spaceRect" presStyleCnt="0"/>
      <dgm:spPr/>
    </dgm:pt>
    <dgm:pt modelId="{0B771766-1541-4C9C-9553-A0E50B89A0F5}" type="pres">
      <dgm:prSet presAssocID="{0528993E-381A-4116-9BB8-F77B7B5C5EA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62AF16-A2AF-4441-BB30-BEA0E375770D}" srcId="{84E741E7-BCE3-4BB6-94C1-7B30FCAAB327}" destId="{1CA7AC16-EDCF-4C07-AC23-AEC02EECC96A}" srcOrd="0" destOrd="0" parTransId="{072195AD-9271-444B-92BA-014B9BE870AC}" sibTransId="{EA9A3996-56DA-46BC-AD70-D9E8BD45CAA1}"/>
    <dgm:cxn modelId="{99132C25-4ADD-482E-804C-0B24FAA954DA}" type="presOf" srcId="{0528993E-381A-4116-9BB8-F77B7B5C5EA4}" destId="{0B771766-1541-4C9C-9553-A0E50B89A0F5}" srcOrd="0" destOrd="0" presId="urn:microsoft.com/office/officeart/2018/2/layout/IconLabelList"/>
    <dgm:cxn modelId="{DE4BE626-43EF-4F3B-A680-AB457C00CBEA}" type="presOf" srcId="{84E741E7-BCE3-4BB6-94C1-7B30FCAAB327}" destId="{6C9652FF-75BE-400A-8D14-35A4D0849C66}" srcOrd="0" destOrd="0" presId="urn:microsoft.com/office/officeart/2018/2/layout/IconLabelList"/>
    <dgm:cxn modelId="{0461A347-F4DD-4B50-BA97-3E9ED7BF5A82}" srcId="{84E741E7-BCE3-4BB6-94C1-7B30FCAAB327}" destId="{0528993E-381A-4116-9BB8-F77B7B5C5EA4}" srcOrd="2" destOrd="0" parTransId="{7AD92FF9-CE93-40E6-97AC-6571B036E33B}" sibTransId="{65568593-672C-4028-A0CD-8130348DCCBB}"/>
    <dgm:cxn modelId="{9EE858A3-07A1-4422-8B1B-E130EB42FCA4}" type="presOf" srcId="{1CA7AC16-EDCF-4C07-AC23-AEC02EECC96A}" destId="{27E9CDF5-6E0F-4C72-BFD4-4CE611F840CE}" srcOrd="0" destOrd="0" presId="urn:microsoft.com/office/officeart/2018/2/layout/IconLabelList"/>
    <dgm:cxn modelId="{D7C466DE-F937-49D1-A24B-66BAB764DD69}" srcId="{84E741E7-BCE3-4BB6-94C1-7B30FCAAB327}" destId="{1362EE29-9594-4A59-8F1D-20CF652D1DD9}" srcOrd="1" destOrd="0" parTransId="{32FDBA34-6FC6-4186-9976-D4552A0E8F66}" sibTransId="{A345B421-C24E-4903-916D-A6DF1560ED92}"/>
    <dgm:cxn modelId="{5DA13BE3-0F76-4DB6-977A-76712EFC0B0E}" type="presOf" srcId="{1362EE29-9594-4A59-8F1D-20CF652D1DD9}" destId="{137B65D0-B969-4B4D-A373-260D16F3A851}" srcOrd="0" destOrd="0" presId="urn:microsoft.com/office/officeart/2018/2/layout/IconLabelList"/>
    <dgm:cxn modelId="{8A342E60-8AF2-4D98-91A7-62A4D87F2655}" type="presParOf" srcId="{6C9652FF-75BE-400A-8D14-35A4D0849C66}" destId="{40DE039D-C7C0-4D92-A095-1C1974671E73}" srcOrd="0" destOrd="0" presId="urn:microsoft.com/office/officeart/2018/2/layout/IconLabelList"/>
    <dgm:cxn modelId="{35B28A21-FFA4-4679-A92B-A77603FAFA4D}" type="presParOf" srcId="{40DE039D-C7C0-4D92-A095-1C1974671E73}" destId="{092A3A9A-1729-47C1-A1EE-F0B9229A59A3}" srcOrd="0" destOrd="0" presId="urn:microsoft.com/office/officeart/2018/2/layout/IconLabelList"/>
    <dgm:cxn modelId="{533D1056-55B3-434E-9636-FA5EB50E77DC}" type="presParOf" srcId="{40DE039D-C7C0-4D92-A095-1C1974671E73}" destId="{6D45F7E9-7197-4156-8B43-06CB6C6A7F50}" srcOrd="1" destOrd="0" presId="urn:microsoft.com/office/officeart/2018/2/layout/IconLabelList"/>
    <dgm:cxn modelId="{2C3DD74E-6A44-4917-83AB-37DCC25F4220}" type="presParOf" srcId="{40DE039D-C7C0-4D92-A095-1C1974671E73}" destId="{27E9CDF5-6E0F-4C72-BFD4-4CE611F840CE}" srcOrd="2" destOrd="0" presId="urn:microsoft.com/office/officeart/2018/2/layout/IconLabelList"/>
    <dgm:cxn modelId="{F2D35092-CD07-483B-96ED-F35E0C121C06}" type="presParOf" srcId="{6C9652FF-75BE-400A-8D14-35A4D0849C66}" destId="{C97F8140-E122-4750-A370-450772D16CA5}" srcOrd="1" destOrd="0" presId="urn:microsoft.com/office/officeart/2018/2/layout/IconLabelList"/>
    <dgm:cxn modelId="{0564F8B6-141F-4603-8694-DBF449FCFC4C}" type="presParOf" srcId="{6C9652FF-75BE-400A-8D14-35A4D0849C66}" destId="{EDA71380-0DA6-4514-81F5-FBF8FC81B6EC}" srcOrd="2" destOrd="0" presId="urn:microsoft.com/office/officeart/2018/2/layout/IconLabelList"/>
    <dgm:cxn modelId="{32ADF848-B9FF-42A7-A59C-13E3BA2EDBC9}" type="presParOf" srcId="{EDA71380-0DA6-4514-81F5-FBF8FC81B6EC}" destId="{4BF40D5B-30B9-4F61-B25D-47CC39DD62FF}" srcOrd="0" destOrd="0" presId="urn:microsoft.com/office/officeart/2018/2/layout/IconLabelList"/>
    <dgm:cxn modelId="{6F042E7F-145A-47B5-966F-3C697EF5C5D1}" type="presParOf" srcId="{EDA71380-0DA6-4514-81F5-FBF8FC81B6EC}" destId="{E549884E-AEC6-447B-8373-4F20A934050C}" srcOrd="1" destOrd="0" presId="urn:microsoft.com/office/officeart/2018/2/layout/IconLabelList"/>
    <dgm:cxn modelId="{60588714-7714-494F-8290-B704ADE3A27B}" type="presParOf" srcId="{EDA71380-0DA6-4514-81F5-FBF8FC81B6EC}" destId="{137B65D0-B969-4B4D-A373-260D16F3A851}" srcOrd="2" destOrd="0" presId="urn:microsoft.com/office/officeart/2018/2/layout/IconLabelList"/>
    <dgm:cxn modelId="{31BA19D2-01FC-4ED7-870E-8A434358D494}" type="presParOf" srcId="{6C9652FF-75BE-400A-8D14-35A4D0849C66}" destId="{6EB4FB8E-CB46-48A4-BC71-62D3C26CB62E}" srcOrd="3" destOrd="0" presId="urn:microsoft.com/office/officeart/2018/2/layout/IconLabelList"/>
    <dgm:cxn modelId="{9D84B7E9-C8B9-4914-8253-9E8D7C138E5F}" type="presParOf" srcId="{6C9652FF-75BE-400A-8D14-35A4D0849C66}" destId="{C07751FF-EB90-4A8E-8CB3-DA1094E68828}" srcOrd="4" destOrd="0" presId="urn:microsoft.com/office/officeart/2018/2/layout/IconLabelList"/>
    <dgm:cxn modelId="{E6375F97-41DA-44B8-B9CD-C9FF3C9DAF6B}" type="presParOf" srcId="{C07751FF-EB90-4A8E-8CB3-DA1094E68828}" destId="{9B90AB0B-28EB-4757-98EB-A1DAB11C438C}" srcOrd="0" destOrd="0" presId="urn:microsoft.com/office/officeart/2018/2/layout/IconLabelList"/>
    <dgm:cxn modelId="{E39A14C8-C6AB-4F12-AE2D-14B5472C4760}" type="presParOf" srcId="{C07751FF-EB90-4A8E-8CB3-DA1094E68828}" destId="{A9C6DCF1-D186-4F6F-AE26-528693A4DBDF}" srcOrd="1" destOrd="0" presId="urn:microsoft.com/office/officeart/2018/2/layout/IconLabelList"/>
    <dgm:cxn modelId="{FE9CF5E5-E132-4DF1-9F3D-0E2BB26950F1}" type="presParOf" srcId="{C07751FF-EB90-4A8E-8CB3-DA1094E68828}" destId="{0B771766-1541-4C9C-9553-A0E50B89A0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C336CC-5F2A-4B01-AB7F-1B6308EC4E0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EEAF510-635C-441D-9223-AB1FA03673BE}">
      <dgm:prSet custT="1"/>
      <dgm:spPr/>
      <dgm:t>
        <a:bodyPr/>
        <a:lstStyle/>
        <a:p>
          <a:r>
            <a:rPr lang="en-US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Heterogeneous GNNs boost recommendation quality</a:t>
          </a:r>
        </a:p>
      </dgm:t>
    </dgm:pt>
    <dgm:pt modelId="{DEA7CA40-9C41-4E34-8B8F-13B067A09BA9}" type="parTrans" cxnId="{C8215EE3-6ABA-4161-9047-B08B7F0BC572}">
      <dgm:prSet/>
      <dgm:spPr/>
      <dgm:t>
        <a:bodyPr/>
        <a:lstStyle/>
        <a:p>
          <a:endParaRPr lang="en-US"/>
        </a:p>
      </dgm:t>
    </dgm:pt>
    <dgm:pt modelId="{C4C2062A-48D9-4FF9-8C3E-2C6F63E2AD76}" type="sibTrans" cxnId="{C8215EE3-6ABA-4161-9047-B08B7F0BC572}">
      <dgm:prSet/>
      <dgm:spPr/>
      <dgm:t>
        <a:bodyPr/>
        <a:lstStyle/>
        <a:p>
          <a:endParaRPr lang="en-US"/>
        </a:p>
      </dgm:t>
    </dgm:pt>
    <dgm:pt modelId="{76ABF278-E347-4A6D-8B26-CF52EBFA86AF}">
      <dgm:prSet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Captured complex user-movie interactions</a:t>
          </a:r>
        </a:p>
      </dgm:t>
    </dgm:pt>
    <dgm:pt modelId="{C1D4294E-0160-4BCA-A992-71F4F1594672}" type="parTrans" cxnId="{72F64124-999C-4B56-9827-BBA6C3B0985C}">
      <dgm:prSet/>
      <dgm:spPr/>
      <dgm:t>
        <a:bodyPr/>
        <a:lstStyle/>
        <a:p>
          <a:endParaRPr lang="en-US"/>
        </a:p>
      </dgm:t>
    </dgm:pt>
    <dgm:pt modelId="{890EE9C4-F7BA-4C8C-8B0E-1492C75708B0}" type="sibTrans" cxnId="{72F64124-999C-4B56-9827-BBA6C3B0985C}">
      <dgm:prSet/>
      <dgm:spPr/>
      <dgm:t>
        <a:bodyPr/>
        <a:lstStyle/>
        <a:p>
          <a:endParaRPr lang="en-US"/>
        </a:p>
      </dgm:t>
    </dgm:pt>
    <dgm:pt modelId="{493DF514-C34F-4AF7-8C9C-399DA1ECD1C8}">
      <dgm:prSet custT="1"/>
      <dgm:spPr/>
      <dgm:t>
        <a:bodyPr/>
        <a:lstStyle/>
        <a:p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Metrics and visualization support strong performance</a:t>
          </a:r>
        </a:p>
      </dgm:t>
    </dgm:pt>
    <dgm:pt modelId="{BA32760B-DD00-4AFE-9946-BAA6223DD98D}" type="parTrans" cxnId="{BA0ECD22-1152-4BAA-A1D2-32FCD39C7B27}">
      <dgm:prSet/>
      <dgm:spPr/>
      <dgm:t>
        <a:bodyPr/>
        <a:lstStyle/>
        <a:p>
          <a:endParaRPr lang="en-US"/>
        </a:p>
      </dgm:t>
    </dgm:pt>
    <dgm:pt modelId="{A44F9ADD-26CA-4A9C-B2D7-AC6E19DDCF59}" type="sibTrans" cxnId="{BA0ECD22-1152-4BAA-A1D2-32FCD39C7B27}">
      <dgm:prSet/>
      <dgm:spPr/>
      <dgm:t>
        <a:bodyPr/>
        <a:lstStyle/>
        <a:p>
          <a:endParaRPr lang="en-US"/>
        </a:p>
      </dgm:t>
    </dgm:pt>
    <dgm:pt modelId="{62AD4217-AA04-4EBB-8BE2-2C35ACDC8A71}" type="pres">
      <dgm:prSet presAssocID="{A2C336CC-5F2A-4B01-AB7F-1B6308EC4E08}" presName="root" presStyleCnt="0">
        <dgm:presLayoutVars>
          <dgm:dir/>
          <dgm:resizeHandles val="exact"/>
        </dgm:presLayoutVars>
      </dgm:prSet>
      <dgm:spPr/>
    </dgm:pt>
    <dgm:pt modelId="{5A3F462C-8673-4FCB-A7B1-8AD4564AACC0}" type="pres">
      <dgm:prSet presAssocID="{2EEAF510-635C-441D-9223-AB1FA03673BE}" presName="compNode" presStyleCnt="0"/>
      <dgm:spPr/>
    </dgm:pt>
    <dgm:pt modelId="{9C6C8E45-8949-4036-AD50-2A8520F9F7F7}" type="pres">
      <dgm:prSet presAssocID="{2EEAF510-635C-441D-9223-AB1FA03673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A1B3F5-6C18-4C39-B888-7824741A097F}" type="pres">
      <dgm:prSet presAssocID="{2EEAF510-635C-441D-9223-AB1FA03673BE}" presName="spaceRect" presStyleCnt="0"/>
      <dgm:spPr/>
    </dgm:pt>
    <dgm:pt modelId="{8759F324-5EA5-44AA-BCD4-3CA1E33132F7}" type="pres">
      <dgm:prSet presAssocID="{2EEAF510-635C-441D-9223-AB1FA03673BE}" presName="textRect" presStyleLbl="revTx" presStyleIdx="0" presStyleCnt="3">
        <dgm:presLayoutVars>
          <dgm:chMax val="1"/>
          <dgm:chPref val="1"/>
        </dgm:presLayoutVars>
      </dgm:prSet>
      <dgm:spPr/>
    </dgm:pt>
    <dgm:pt modelId="{CD8E3F10-3E92-461B-9F47-002EE0CD8D62}" type="pres">
      <dgm:prSet presAssocID="{C4C2062A-48D9-4FF9-8C3E-2C6F63E2AD76}" presName="sibTrans" presStyleCnt="0"/>
      <dgm:spPr/>
    </dgm:pt>
    <dgm:pt modelId="{1311E4B8-34BC-4489-893B-4F1B82439B96}" type="pres">
      <dgm:prSet presAssocID="{76ABF278-E347-4A6D-8B26-CF52EBFA86AF}" presName="compNode" presStyleCnt="0"/>
      <dgm:spPr/>
    </dgm:pt>
    <dgm:pt modelId="{5B1E37EA-8309-4D0F-B4D4-ACF17497D9A1}" type="pres">
      <dgm:prSet presAssocID="{76ABF278-E347-4A6D-8B26-CF52EBFA86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F2A8C66-2FC8-4C6C-B04E-BF2D15A6394B}" type="pres">
      <dgm:prSet presAssocID="{76ABF278-E347-4A6D-8B26-CF52EBFA86AF}" presName="spaceRect" presStyleCnt="0"/>
      <dgm:spPr/>
    </dgm:pt>
    <dgm:pt modelId="{B83C6A83-1BE1-4E5D-B86F-91042B588935}" type="pres">
      <dgm:prSet presAssocID="{76ABF278-E347-4A6D-8B26-CF52EBFA86AF}" presName="textRect" presStyleLbl="revTx" presStyleIdx="1" presStyleCnt="3">
        <dgm:presLayoutVars>
          <dgm:chMax val="1"/>
          <dgm:chPref val="1"/>
        </dgm:presLayoutVars>
      </dgm:prSet>
      <dgm:spPr/>
    </dgm:pt>
    <dgm:pt modelId="{3ED04136-DE77-4749-A3D5-524B0E722C22}" type="pres">
      <dgm:prSet presAssocID="{890EE9C4-F7BA-4C8C-8B0E-1492C75708B0}" presName="sibTrans" presStyleCnt="0"/>
      <dgm:spPr/>
    </dgm:pt>
    <dgm:pt modelId="{368D573A-3F9F-45CC-B243-0D7BA2E95CFF}" type="pres">
      <dgm:prSet presAssocID="{493DF514-C34F-4AF7-8C9C-399DA1ECD1C8}" presName="compNode" presStyleCnt="0"/>
      <dgm:spPr/>
    </dgm:pt>
    <dgm:pt modelId="{E504D90B-46DF-4DAA-A68A-198884BD8EA4}" type="pres">
      <dgm:prSet presAssocID="{493DF514-C34F-4AF7-8C9C-399DA1ECD1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C58ADCD-F07D-4457-9D8D-EA08039C84DB}" type="pres">
      <dgm:prSet presAssocID="{493DF514-C34F-4AF7-8C9C-399DA1ECD1C8}" presName="spaceRect" presStyleCnt="0"/>
      <dgm:spPr/>
    </dgm:pt>
    <dgm:pt modelId="{07974869-85A0-4F5F-AF5D-C4C85A26ECB9}" type="pres">
      <dgm:prSet presAssocID="{493DF514-C34F-4AF7-8C9C-399DA1ECD1C8}" presName="textRect" presStyleLbl="revTx" presStyleIdx="2" presStyleCnt="3" custLinFactNeighborX="-4337">
        <dgm:presLayoutVars>
          <dgm:chMax val="1"/>
          <dgm:chPref val="1"/>
        </dgm:presLayoutVars>
      </dgm:prSet>
      <dgm:spPr/>
    </dgm:pt>
  </dgm:ptLst>
  <dgm:cxnLst>
    <dgm:cxn modelId="{BA0ECD22-1152-4BAA-A1D2-32FCD39C7B27}" srcId="{A2C336CC-5F2A-4B01-AB7F-1B6308EC4E08}" destId="{493DF514-C34F-4AF7-8C9C-399DA1ECD1C8}" srcOrd="2" destOrd="0" parTransId="{BA32760B-DD00-4AFE-9946-BAA6223DD98D}" sibTransId="{A44F9ADD-26CA-4A9C-B2D7-AC6E19DDCF59}"/>
    <dgm:cxn modelId="{72F64124-999C-4B56-9827-BBA6C3B0985C}" srcId="{A2C336CC-5F2A-4B01-AB7F-1B6308EC4E08}" destId="{76ABF278-E347-4A6D-8B26-CF52EBFA86AF}" srcOrd="1" destOrd="0" parTransId="{C1D4294E-0160-4BCA-A992-71F4F1594672}" sibTransId="{890EE9C4-F7BA-4C8C-8B0E-1492C75708B0}"/>
    <dgm:cxn modelId="{2425E267-8B2C-41B4-93E7-545ABB729F99}" type="presOf" srcId="{493DF514-C34F-4AF7-8C9C-399DA1ECD1C8}" destId="{07974869-85A0-4F5F-AF5D-C4C85A26ECB9}" srcOrd="0" destOrd="0" presId="urn:microsoft.com/office/officeart/2018/2/layout/IconLabelList"/>
    <dgm:cxn modelId="{A116EB6D-8298-4343-B2D2-B8586547291E}" type="presOf" srcId="{A2C336CC-5F2A-4B01-AB7F-1B6308EC4E08}" destId="{62AD4217-AA04-4EBB-8BE2-2C35ACDC8A71}" srcOrd="0" destOrd="0" presId="urn:microsoft.com/office/officeart/2018/2/layout/IconLabelList"/>
    <dgm:cxn modelId="{39D6D6D0-7D70-4037-AC55-E8155E1541C8}" type="presOf" srcId="{2EEAF510-635C-441D-9223-AB1FA03673BE}" destId="{8759F324-5EA5-44AA-BCD4-3CA1E33132F7}" srcOrd="0" destOrd="0" presId="urn:microsoft.com/office/officeart/2018/2/layout/IconLabelList"/>
    <dgm:cxn modelId="{9AE8B3D3-775B-4725-B854-D25CAD7D2B02}" type="presOf" srcId="{76ABF278-E347-4A6D-8B26-CF52EBFA86AF}" destId="{B83C6A83-1BE1-4E5D-B86F-91042B588935}" srcOrd="0" destOrd="0" presId="urn:microsoft.com/office/officeart/2018/2/layout/IconLabelList"/>
    <dgm:cxn modelId="{C8215EE3-6ABA-4161-9047-B08B7F0BC572}" srcId="{A2C336CC-5F2A-4B01-AB7F-1B6308EC4E08}" destId="{2EEAF510-635C-441D-9223-AB1FA03673BE}" srcOrd="0" destOrd="0" parTransId="{DEA7CA40-9C41-4E34-8B8F-13B067A09BA9}" sibTransId="{C4C2062A-48D9-4FF9-8C3E-2C6F63E2AD76}"/>
    <dgm:cxn modelId="{4736662A-39C8-4E2E-B554-C44997A9949A}" type="presParOf" srcId="{62AD4217-AA04-4EBB-8BE2-2C35ACDC8A71}" destId="{5A3F462C-8673-4FCB-A7B1-8AD4564AACC0}" srcOrd="0" destOrd="0" presId="urn:microsoft.com/office/officeart/2018/2/layout/IconLabelList"/>
    <dgm:cxn modelId="{BDD12BA6-0C31-4976-8D69-98C84AED2973}" type="presParOf" srcId="{5A3F462C-8673-4FCB-A7B1-8AD4564AACC0}" destId="{9C6C8E45-8949-4036-AD50-2A8520F9F7F7}" srcOrd="0" destOrd="0" presId="urn:microsoft.com/office/officeart/2018/2/layout/IconLabelList"/>
    <dgm:cxn modelId="{B18619F2-A2BE-4BA8-8A3F-69E4C576194D}" type="presParOf" srcId="{5A3F462C-8673-4FCB-A7B1-8AD4564AACC0}" destId="{44A1B3F5-6C18-4C39-B888-7824741A097F}" srcOrd="1" destOrd="0" presId="urn:microsoft.com/office/officeart/2018/2/layout/IconLabelList"/>
    <dgm:cxn modelId="{566D65BF-64ED-458C-8669-2C8DD7AEF5D1}" type="presParOf" srcId="{5A3F462C-8673-4FCB-A7B1-8AD4564AACC0}" destId="{8759F324-5EA5-44AA-BCD4-3CA1E33132F7}" srcOrd="2" destOrd="0" presId="urn:microsoft.com/office/officeart/2018/2/layout/IconLabelList"/>
    <dgm:cxn modelId="{A983B176-921B-45AE-821F-77953A2EA991}" type="presParOf" srcId="{62AD4217-AA04-4EBB-8BE2-2C35ACDC8A71}" destId="{CD8E3F10-3E92-461B-9F47-002EE0CD8D62}" srcOrd="1" destOrd="0" presId="urn:microsoft.com/office/officeart/2018/2/layout/IconLabelList"/>
    <dgm:cxn modelId="{40E8EACB-D3D7-45D7-8A7F-D9AEC91CF967}" type="presParOf" srcId="{62AD4217-AA04-4EBB-8BE2-2C35ACDC8A71}" destId="{1311E4B8-34BC-4489-893B-4F1B82439B96}" srcOrd="2" destOrd="0" presId="urn:microsoft.com/office/officeart/2018/2/layout/IconLabelList"/>
    <dgm:cxn modelId="{7CF991AC-7902-4BA8-BB34-793C348B6924}" type="presParOf" srcId="{1311E4B8-34BC-4489-893B-4F1B82439B96}" destId="{5B1E37EA-8309-4D0F-B4D4-ACF17497D9A1}" srcOrd="0" destOrd="0" presId="urn:microsoft.com/office/officeart/2018/2/layout/IconLabelList"/>
    <dgm:cxn modelId="{177BC524-6C45-4821-8579-BF3075DC8D6D}" type="presParOf" srcId="{1311E4B8-34BC-4489-893B-4F1B82439B96}" destId="{EF2A8C66-2FC8-4C6C-B04E-BF2D15A6394B}" srcOrd="1" destOrd="0" presId="urn:microsoft.com/office/officeart/2018/2/layout/IconLabelList"/>
    <dgm:cxn modelId="{1D0DB47B-AFD4-46CF-AB71-4EC7BDD04461}" type="presParOf" srcId="{1311E4B8-34BC-4489-893B-4F1B82439B96}" destId="{B83C6A83-1BE1-4E5D-B86F-91042B588935}" srcOrd="2" destOrd="0" presId="urn:microsoft.com/office/officeart/2018/2/layout/IconLabelList"/>
    <dgm:cxn modelId="{D530B36D-BD31-4DC0-BDB7-3CD6EA1F138A}" type="presParOf" srcId="{62AD4217-AA04-4EBB-8BE2-2C35ACDC8A71}" destId="{3ED04136-DE77-4749-A3D5-524B0E722C22}" srcOrd="3" destOrd="0" presId="urn:microsoft.com/office/officeart/2018/2/layout/IconLabelList"/>
    <dgm:cxn modelId="{33266F03-F2C4-4CBC-9824-B7170F8DA388}" type="presParOf" srcId="{62AD4217-AA04-4EBB-8BE2-2C35ACDC8A71}" destId="{368D573A-3F9F-45CC-B243-0D7BA2E95CFF}" srcOrd="4" destOrd="0" presId="urn:microsoft.com/office/officeart/2018/2/layout/IconLabelList"/>
    <dgm:cxn modelId="{7999BAE1-E5B9-47E6-9CFC-2A60CF9CE98A}" type="presParOf" srcId="{368D573A-3F9F-45CC-B243-0D7BA2E95CFF}" destId="{E504D90B-46DF-4DAA-A68A-198884BD8EA4}" srcOrd="0" destOrd="0" presId="urn:microsoft.com/office/officeart/2018/2/layout/IconLabelList"/>
    <dgm:cxn modelId="{F2FE4D1D-DBCF-4C76-B8FF-29DED90E6E34}" type="presParOf" srcId="{368D573A-3F9F-45CC-B243-0D7BA2E95CFF}" destId="{0C58ADCD-F07D-4457-9D8D-EA08039C84DB}" srcOrd="1" destOrd="0" presId="urn:microsoft.com/office/officeart/2018/2/layout/IconLabelList"/>
    <dgm:cxn modelId="{50E645FB-881B-4DA1-B402-FC97591F4ED9}" type="presParOf" srcId="{368D573A-3F9F-45CC-B243-0D7BA2E95CFF}" destId="{07974869-85A0-4F5F-AF5D-C4C85A26ECB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A6C90-36A5-4F13-B06D-49AE8EB30DE0}">
      <dsp:nvSpPr>
        <dsp:cNvPr id="0" name=""/>
        <dsp:cNvSpPr/>
      </dsp:nvSpPr>
      <dsp:spPr>
        <a:xfrm>
          <a:off x="0" y="0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Build a personalized movie recommender using Graph Neural Networks (GNNs)</a:t>
          </a:r>
        </a:p>
      </dsp:txBody>
      <dsp:txXfrm>
        <a:off x="36841" y="36841"/>
        <a:ext cx="5609181" cy="1184159"/>
      </dsp:txXfrm>
    </dsp:sp>
    <dsp:sp modelId="{B08B975D-CAE7-4179-A1CA-39FE16C5DAE8}">
      <dsp:nvSpPr>
        <dsp:cNvPr id="0" name=""/>
        <dsp:cNvSpPr/>
      </dsp:nvSpPr>
      <dsp:spPr>
        <a:xfrm>
          <a:off x="614690" y="1467481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Capture user-movie interactions in a heterogeneous graph</a:t>
          </a:r>
        </a:p>
      </dsp:txBody>
      <dsp:txXfrm>
        <a:off x="651531" y="1504322"/>
        <a:ext cx="5460521" cy="1184159"/>
      </dsp:txXfrm>
    </dsp:sp>
    <dsp:sp modelId="{1F9293E7-49FB-4AF3-BFEA-88B734457612}">
      <dsp:nvSpPr>
        <dsp:cNvPr id="0" name=""/>
        <dsp:cNvSpPr/>
      </dsp:nvSpPr>
      <dsp:spPr>
        <a:xfrm>
          <a:off x="1229380" y="2934963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Improve recommendation accuracy and personalization</a:t>
          </a:r>
        </a:p>
      </dsp:txBody>
      <dsp:txXfrm>
        <a:off x="1266221" y="2971804"/>
        <a:ext cx="5460521" cy="1184159"/>
      </dsp:txXfrm>
    </dsp:sp>
    <dsp:sp modelId="{8ACB2EA7-7838-47EB-A3A2-6F9D599A6298}">
      <dsp:nvSpPr>
        <dsp:cNvPr id="0" name=""/>
        <dsp:cNvSpPr/>
      </dsp:nvSpPr>
      <dsp:spPr>
        <a:xfrm>
          <a:off x="6148893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2852" y="953863"/>
        <a:ext cx="449678" cy="615241"/>
      </dsp:txXfrm>
    </dsp:sp>
    <dsp:sp modelId="{47F75E0C-9BF4-4FF0-864A-5E7763DAA435}">
      <dsp:nvSpPr>
        <dsp:cNvPr id="0" name=""/>
        <dsp:cNvSpPr/>
      </dsp:nvSpPr>
      <dsp:spPr>
        <a:xfrm>
          <a:off x="6763583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47542" y="2412959"/>
        <a:ext cx="449678" cy="615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C6B537-4B3B-4424-ACCE-60850BD187AC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0789D8-564E-4475-88E4-F356D815C508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2F981-E11A-43A7-BCBC-6AE09152508D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Python (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Jupyter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Notebook)</a:t>
          </a:r>
        </a:p>
      </dsp:txBody>
      <dsp:txXfrm>
        <a:off x="1736122" y="1100"/>
        <a:ext cx="2172539" cy="921683"/>
      </dsp:txXfrm>
    </dsp:sp>
    <dsp:sp modelId="{EB724759-447F-4F75-ABE6-C75524FE20BE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FB4ED-184C-4591-9D23-63BE9CC00BB7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284F4-5179-4784-9B6B-B5134232B3EC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pandas, numpy, scikit-learn (data processing)</a:t>
          </a:r>
        </a:p>
      </dsp:txBody>
      <dsp:txXfrm>
        <a:off x="5406396" y="1100"/>
        <a:ext cx="2172539" cy="921683"/>
      </dsp:txXfrm>
    </dsp:sp>
    <dsp:sp modelId="{0A41265C-4F9A-43B1-B3AE-EC554482DAEC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904191-F715-4822-8ADB-FE321730A8C4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4D2F8-A232-4819-BBF6-E0633E1BDAB6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PyTorch, torch-geometric (deep learning &amp; GNNs)</a:t>
          </a:r>
        </a:p>
      </dsp:txBody>
      <dsp:txXfrm>
        <a:off x="1736122" y="1635560"/>
        <a:ext cx="2172539" cy="921683"/>
      </dsp:txXfrm>
    </dsp:sp>
    <dsp:sp modelId="{38B5C31C-CE24-4999-AD6F-968A8E0A88E3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6C5FA8-321C-4268-AADE-D339196F0195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5DFB20-B5F6-4894-8958-2689FC766496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matplotlib, seaborn (visualization)</a:t>
          </a:r>
        </a:p>
      </dsp:txBody>
      <dsp:txXfrm>
        <a:off x="5406396" y="1635560"/>
        <a:ext cx="2172539" cy="921683"/>
      </dsp:txXfrm>
    </dsp:sp>
    <dsp:sp modelId="{3A1E1F51-F2A2-4A9D-B02A-FD9613280DE7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B74FF-2240-4564-ADD6-E043AA1E5CFA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84A4C-A207-4FC2-9ADB-1F86D76D2284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 </a:t>
          </a:r>
          <a:r>
            <a:rPr lang="en-US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torchinfo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 (model summary)</a:t>
          </a:r>
        </a:p>
      </dsp:txBody>
      <dsp:txXfrm>
        <a:off x="1736122" y="3270020"/>
        <a:ext cx="2172539" cy="921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D182E-8571-47A5-9B15-822F4FB67AF4}">
      <dsp:nvSpPr>
        <dsp:cNvPr id="0" name=""/>
        <dsp:cNvSpPr/>
      </dsp:nvSpPr>
      <dsp:spPr>
        <a:xfrm>
          <a:off x="2622678" y="2047"/>
          <a:ext cx="2950513" cy="13511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Can GNNs outperform traditional recommendation models?</a:t>
          </a:r>
        </a:p>
      </dsp:txBody>
      <dsp:txXfrm>
        <a:off x="2688638" y="68007"/>
        <a:ext cx="2818593" cy="1219276"/>
      </dsp:txXfrm>
    </dsp:sp>
    <dsp:sp modelId="{9A4A60CA-5197-44AE-8197-B54A8A4E6F2F}">
      <dsp:nvSpPr>
        <dsp:cNvPr id="0" name=""/>
        <dsp:cNvSpPr/>
      </dsp:nvSpPr>
      <dsp:spPr>
        <a:xfrm>
          <a:off x="2622678" y="1420804"/>
          <a:ext cx="2950513" cy="13511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•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How do embeddings cluster by user taste or movie genre?</a:t>
          </a:r>
        </a:p>
      </dsp:txBody>
      <dsp:txXfrm>
        <a:off x="2688638" y="1486764"/>
        <a:ext cx="2818593" cy="1219276"/>
      </dsp:txXfrm>
    </dsp:sp>
    <dsp:sp modelId="{C7EAA8ED-F15F-4DE8-A5EF-360073863FF5}">
      <dsp:nvSpPr>
        <dsp:cNvPr id="0" name=""/>
        <dsp:cNvSpPr/>
      </dsp:nvSpPr>
      <dsp:spPr>
        <a:xfrm>
          <a:off x="2622678" y="2839560"/>
          <a:ext cx="2950513" cy="13511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What can we learn from user activity and genre analysis?</a:t>
          </a:r>
        </a:p>
      </dsp:txBody>
      <dsp:txXfrm>
        <a:off x="2688638" y="2905520"/>
        <a:ext cx="2818593" cy="1219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EC4DA-99E6-4ABE-9549-6CCBC8E160BF}">
      <dsp:nvSpPr>
        <dsp:cNvPr id="0" name=""/>
        <dsp:cNvSpPr/>
      </dsp:nvSpPr>
      <dsp:spPr>
        <a:xfrm>
          <a:off x="738477" y="839063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3BB513-D10F-4380-9D72-8EA33163DF0C}">
      <dsp:nvSpPr>
        <dsp:cNvPr id="0" name=""/>
        <dsp:cNvSpPr/>
      </dsp:nvSpPr>
      <dsp:spPr>
        <a:xfrm>
          <a:off x="78583" y="2296241"/>
          <a:ext cx="2399612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Downloaded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MovieLens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data (movies.csv &amp; ratings.csv)</a:t>
          </a:r>
        </a:p>
      </dsp:txBody>
      <dsp:txXfrm>
        <a:off x="78583" y="2296241"/>
        <a:ext cx="2399612" cy="1057500"/>
      </dsp:txXfrm>
    </dsp:sp>
    <dsp:sp modelId="{780BF46B-5EA8-4FC8-A171-116C0EA6A6A1}">
      <dsp:nvSpPr>
        <dsp:cNvPr id="0" name=""/>
        <dsp:cNvSpPr/>
      </dsp:nvSpPr>
      <dsp:spPr>
        <a:xfrm>
          <a:off x="3558022" y="839063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9FDFF-6801-4A27-B2E6-643F549CBCC5}">
      <dsp:nvSpPr>
        <dsp:cNvPr id="0" name=""/>
        <dsp:cNvSpPr/>
      </dsp:nvSpPr>
      <dsp:spPr>
        <a:xfrm>
          <a:off x="2898129" y="2296241"/>
          <a:ext cx="2399612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Cleaned and merged files, removed outliers</a:t>
          </a:r>
        </a:p>
      </dsp:txBody>
      <dsp:txXfrm>
        <a:off x="2898129" y="2296241"/>
        <a:ext cx="2399612" cy="1057500"/>
      </dsp:txXfrm>
    </dsp:sp>
    <dsp:sp modelId="{038D4028-E425-4233-A950-A6FF540171AE}">
      <dsp:nvSpPr>
        <dsp:cNvPr id="0" name=""/>
        <dsp:cNvSpPr/>
      </dsp:nvSpPr>
      <dsp:spPr>
        <a:xfrm>
          <a:off x="6377567" y="839063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E357B-FF2C-44A7-8C6F-767A92013C7D}">
      <dsp:nvSpPr>
        <dsp:cNvPr id="0" name=""/>
        <dsp:cNvSpPr/>
      </dsp:nvSpPr>
      <dsp:spPr>
        <a:xfrm>
          <a:off x="5717674" y="2296241"/>
          <a:ext cx="2399612" cy="105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Built a heterogeneous graph of users, movies, and ratings</a:t>
          </a:r>
        </a:p>
      </dsp:txBody>
      <dsp:txXfrm>
        <a:off x="5717674" y="2296241"/>
        <a:ext cx="2399612" cy="10575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EF315-C721-4DAC-A49B-C3193BFC9A83}">
      <dsp:nvSpPr>
        <dsp:cNvPr id="0" name=""/>
        <dsp:cNvSpPr/>
      </dsp:nvSpPr>
      <dsp:spPr>
        <a:xfrm>
          <a:off x="438571" y="969094"/>
          <a:ext cx="714287" cy="7142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4254A-57A5-40F6-8E67-67F8F4EA4FF8}">
      <dsp:nvSpPr>
        <dsp:cNvPr id="0" name=""/>
        <dsp:cNvSpPr/>
      </dsp:nvSpPr>
      <dsp:spPr>
        <a:xfrm>
          <a:off x="2062" y="2021606"/>
          <a:ext cx="1587304" cy="12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engineering: genres, embeddings</a:t>
          </a:r>
        </a:p>
      </dsp:txBody>
      <dsp:txXfrm>
        <a:off x="2062" y="2021606"/>
        <a:ext cx="1587304" cy="1202104"/>
      </dsp:txXfrm>
    </dsp:sp>
    <dsp:sp modelId="{FC933650-CA83-41E7-993F-481B2BD64DD4}">
      <dsp:nvSpPr>
        <dsp:cNvPr id="0" name=""/>
        <dsp:cNvSpPr/>
      </dsp:nvSpPr>
      <dsp:spPr>
        <a:xfrm>
          <a:off x="2303654" y="969094"/>
          <a:ext cx="714287" cy="7142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1C12F1-9E52-47DA-B59D-A83C45DA4E2A}">
      <dsp:nvSpPr>
        <dsp:cNvPr id="0" name=""/>
        <dsp:cNvSpPr/>
      </dsp:nvSpPr>
      <dsp:spPr>
        <a:xfrm>
          <a:off x="1867145" y="2021606"/>
          <a:ext cx="1587304" cy="12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Multi-layer Heterogeneous GNN (SAGEConv, Dropout, Linear)</a:t>
          </a:r>
        </a:p>
      </dsp:txBody>
      <dsp:txXfrm>
        <a:off x="1867145" y="2021606"/>
        <a:ext cx="1587304" cy="1202104"/>
      </dsp:txXfrm>
    </dsp:sp>
    <dsp:sp modelId="{3D35E913-423E-46A9-8774-679EFF79E8EB}">
      <dsp:nvSpPr>
        <dsp:cNvPr id="0" name=""/>
        <dsp:cNvSpPr/>
      </dsp:nvSpPr>
      <dsp:spPr>
        <a:xfrm>
          <a:off x="4168737" y="969094"/>
          <a:ext cx="714287" cy="7142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C77D8-74C6-440C-B0E5-5CF63345196B}">
      <dsp:nvSpPr>
        <dsp:cNvPr id="0" name=""/>
        <dsp:cNvSpPr/>
      </dsp:nvSpPr>
      <dsp:spPr>
        <a:xfrm>
          <a:off x="3732228" y="2021606"/>
          <a:ext cx="1587304" cy="12021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Adam optimizer, ReLU activation</a:t>
          </a:r>
        </a:p>
      </dsp:txBody>
      <dsp:txXfrm>
        <a:off x="3732228" y="2021606"/>
        <a:ext cx="1587304" cy="1202104"/>
      </dsp:txXfrm>
    </dsp:sp>
    <dsp:sp modelId="{E295B41A-13DF-4B01-BEA4-992C4C22B3CB}">
      <dsp:nvSpPr>
        <dsp:cNvPr id="0" name=""/>
        <dsp:cNvSpPr/>
      </dsp:nvSpPr>
      <dsp:spPr>
        <a:xfrm>
          <a:off x="6538416" y="944189"/>
          <a:ext cx="714287" cy="7142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D6FE3-5653-41C8-A69C-BA13110E8E83}">
      <dsp:nvSpPr>
        <dsp:cNvPr id="0" name=""/>
        <dsp:cNvSpPr/>
      </dsp:nvSpPr>
      <dsp:spPr>
        <a:xfrm>
          <a:off x="5597311" y="1946892"/>
          <a:ext cx="2596497" cy="130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Training with BCE (Binary Cross-Entropy) loss, evaluated with MAE, MSE, RMSE, R², MAPE</a:t>
          </a:r>
        </a:p>
      </dsp:txBody>
      <dsp:txXfrm>
        <a:off x="5597311" y="1946892"/>
        <a:ext cx="2596497" cy="13017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982EC-0A8D-4C40-9BAD-9F88200AB807}">
      <dsp:nvSpPr>
        <dsp:cNvPr id="0" name=""/>
        <dsp:cNvSpPr/>
      </dsp:nvSpPr>
      <dsp:spPr>
        <a:xfrm>
          <a:off x="0" y="673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41D76-A44B-437A-A003-60293CF2F51D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28D166-2995-4D5C-99A3-1653CA9CF5A2}">
      <dsp:nvSpPr>
        <dsp:cNvPr id="0" name=""/>
        <dsp:cNvSpPr/>
      </dsp:nvSpPr>
      <dsp:spPr>
        <a:xfrm>
          <a:off x="1819120" y="673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</a:t>
          </a:r>
          <a:r>
            <a:rPr lang="en-US" sz="2000" kern="1200" dirty="0"/>
            <a:t>t-SNE/PCA plots for embeddings</a:t>
          </a:r>
        </a:p>
      </dsp:txBody>
      <dsp:txXfrm>
        <a:off x="1819120" y="673"/>
        <a:ext cx="2954047" cy="1574995"/>
      </dsp:txXfrm>
    </dsp:sp>
    <dsp:sp modelId="{89ED3F87-B68B-4647-8602-9ABB4C886999}">
      <dsp:nvSpPr>
        <dsp:cNvPr id="0" name=""/>
        <dsp:cNvSpPr/>
      </dsp:nvSpPr>
      <dsp:spPr>
        <a:xfrm>
          <a:off x="0" y="1969418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D2CC9-9C61-4948-A4C2-C4FC5B7B66F5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BE0D5-C643-4B7F-913D-CDC5560A136A}">
      <dsp:nvSpPr>
        <dsp:cNvPr id="0" name=""/>
        <dsp:cNvSpPr/>
      </dsp:nvSpPr>
      <dsp:spPr>
        <a:xfrm>
          <a:off x="1819120" y="1969418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</a:t>
          </a:r>
          <a:r>
            <a:rPr lang="en-US" sz="2000" kern="1200" dirty="0"/>
            <a:t>User activity boxplots, genre heatmaps</a:t>
          </a:r>
        </a:p>
      </dsp:txBody>
      <dsp:txXfrm>
        <a:off x="1819120" y="1969418"/>
        <a:ext cx="2954047" cy="1574995"/>
      </dsp:txXfrm>
    </dsp:sp>
    <dsp:sp modelId="{878800D1-69A5-40E8-B930-25C492513955}">
      <dsp:nvSpPr>
        <dsp:cNvPr id="0" name=""/>
        <dsp:cNvSpPr/>
      </dsp:nvSpPr>
      <dsp:spPr>
        <a:xfrm>
          <a:off x="0" y="3938162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E786F-F868-43A7-BF30-20ED5B48CDC5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10B84-ED67-425A-A211-4899914DC53E}">
      <dsp:nvSpPr>
        <dsp:cNvPr id="0" name=""/>
        <dsp:cNvSpPr/>
      </dsp:nvSpPr>
      <dsp:spPr>
        <a:xfrm>
          <a:off x="1819120" y="3938162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</a:t>
          </a:r>
          <a:r>
            <a:rPr lang="en-US" sz="2000" kern="1200" dirty="0"/>
            <a:t>Clustering and outlier analysis</a:t>
          </a:r>
        </a:p>
      </dsp:txBody>
      <dsp:txXfrm>
        <a:off x="1819120" y="3938162"/>
        <a:ext cx="2954047" cy="157499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B59EA-3055-434B-8101-0E6D5ACAB643}">
      <dsp:nvSpPr>
        <dsp:cNvPr id="0" name=""/>
        <dsp:cNvSpPr/>
      </dsp:nvSpPr>
      <dsp:spPr>
        <a:xfrm>
          <a:off x="338771" y="1003185"/>
          <a:ext cx="1055109" cy="10551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C431D-B10D-4D5F-A003-DD327A7FBDAD}">
      <dsp:nvSpPr>
        <dsp:cNvPr id="0" name=""/>
        <dsp:cNvSpPr/>
      </dsp:nvSpPr>
      <dsp:spPr>
        <a:xfrm>
          <a:off x="563630" y="1228045"/>
          <a:ext cx="605390" cy="605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D52CC-C644-41A3-8CFD-90F0EF6930F2}">
      <dsp:nvSpPr>
        <dsp:cNvPr id="0" name=""/>
        <dsp:cNvSpPr/>
      </dsp:nvSpPr>
      <dsp:spPr>
        <a:xfrm>
          <a:off x="1481" y="2386935"/>
          <a:ext cx="1729687" cy="80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Handling large, sparse datasets</a:t>
          </a:r>
        </a:p>
      </dsp:txBody>
      <dsp:txXfrm>
        <a:off x="1481" y="2386935"/>
        <a:ext cx="1729687" cy="802683"/>
      </dsp:txXfrm>
    </dsp:sp>
    <dsp:sp modelId="{ED8D1C87-8D36-48DD-B710-17D1E9FEE633}">
      <dsp:nvSpPr>
        <dsp:cNvPr id="0" name=""/>
        <dsp:cNvSpPr/>
      </dsp:nvSpPr>
      <dsp:spPr>
        <a:xfrm>
          <a:off x="2371153" y="1003185"/>
          <a:ext cx="1055109" cy="10551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88148-3810-49BB-9DE4-A433D0430873}">
      <dsp:nvSpPr>
        <dsp:cNvPr id="0" name=""/>
        <dsp:cNvSpPr/>
      </dsp:nvSpPr>
      <dsp:spPr>
        <a:xfrm>
          <a:off x="2596013" y="1228045"/>
          <a:ext cx="605390" cy="605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4203E-85AE-4A7D-B1B3-6D8A30F72A56}">
      <dsp:nvSpPr>
        <dsp:cNvPr id="0" name=""/>
        <dsp:cNvSpPr/>
      </dsp:nvSpPr>
      <dsp:spPr>
        <a:xfrm>
          <a:off x="2033864" y="2386935"/>
          <a:ext cx="1729687" cy="80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 </a:t>
          </a:r>
          <a:r>
            <a:rPr lang="en-US" sz="2000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Hyperparameter tuning &amp; convergence</a:t>
          </a:r>
        </a:p>
      </dsp:txBody>
      <dsp:txXfrm>
        <a:off x="2033864" y="2386935"/>
        <a:ext cx="1729687" cy="802683"/>
      </dsp:txXfrm>
    </dsp:sp>
    <dsp:sp modelId="{E034EE66-80BE-47E9-BBAE-7BB75C93A9FF}">
      <dsp:nvSpPr>
        <dsp:cNvPr id="0" name=""/>
        <dsp:cNvSpPr/>
      </dsp:nvSpPr>
      <dsp:spPr>
        <a:xfrm>
          <a:off x="4403536" y="1003185"/>
          <a:ext cx="1055109" cy="10551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999BD2-7B16-4C8D-8FDB-5D2260CD84B6}">
      <dsp:nvSpPr>
        <dsp:cNvPr id="0" name=""/>
        <dsp:cNvSpPr/>
      </dsp:nvSpPr>
      <dsp:spPr>
        <a:xfrm>
          <a:off x="4628396" y="1228045"/>
          <a:ext cx="605390" cy="605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EA6DA-D18B-419E-8937-C92BFBC3E7DA}">
      <dsp:nvSpPr>
        <dsp:cNvPr id="0" name=""/>
        <dsp:cNvSpPr/>
      </dsp:nvSpPr>
      <dsp:spPr>
        <a:xfrm>
          <a:off x="4066247" y="2386935"/>
          <a:ext cx="1729687" cy="80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Interpreting learned embeddings</a:t>
          </a:r>
        </a:p>
      </dsp:txBody>
      <dsp:txXfrm>
        <a:off x="4066247" y="2386935"/>
        <a:ext cx="1729687" cy="802683"/>
      </dsp:txXfrm>
    </dsp:sp>
    <dsp:sp modelId="{E47904F6-06AA-4749-8D07-37F152A3CEBE}">
      <dsp:nvSpPr>
        <dsp:cNvPr id="0" name=""/>
        <dsp:cNvSpPr/>
      </dsp:nvSpPr>
      <dsp:spPr>
        <a:xfrm>
          <a:off x="6618955" y="971144"/>
          <a:ext cx="1055109" cy="105510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0C2EAA-244F-45CB-BF59-6621F77EBF39}">
      <dsp:nvSpPr>
        <dsp:cNvPr id="0" name=""/>
        <dsp:cNvSpPr/>
      </dsp:nvSpPr>
      <dsp:spPr>
        <a:xfrm>
          <a:off x="6843814" y="1196004"/>
          <a:ext cx="605390" cy="605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5F19BF-DB41-4895-941D-7443CAB73D12}">
      <dsp:nvSpPr>
        <dsp:cNvPr id="0" name=""/>
        <dsp:cNvSpPr/>
      </dsp:nvSpPr>
      <dsp:spPr>
        <a:xfrm>
          <a:off x="6098630" y="2290812"/>
          <a:ext cx="2095758" cy="930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strike="noStrike" kern="1200" cap="none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Ensuring fairness in recommendations</a:t>
          </a:r>
        </a:p>
      </dsp:txBody>
      <dsp:txXfrm>
        <a:off x="6098630" y="2290812"/>
        <a:ext cx="2095758" cy="9308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A3A9A-1729-47C1-A1EE-F0B9229A59A3}">
      <dsp:nvSpPr>
        <dsp:cNvPr id="0" name=""/>
        <dsp:cNvSpPr/>
      </dsp:nvSpPr>
      <dsp:spPr>
        <a:xfrm>
          <a:off x="738477" y="984678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9CDF5-6E0F-4C72-BFD4-4CE611F840CE}">
      <dsp:nvSpPr>
        <dsp:cNvPr id="0" name=""/>
        <dsp:cNvSpPr/>
      </dsp:nvSpPr>
      <dsp:spPr>
        <a:xfrm>
          <a:off x="78583" y="2398126"/>
          <a:ext cx="2399612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High R², low MAE/MSE on validation</a:t>
          </a:r>
        </a:p>
      </dsp:txBody>
      <dsp:txXfrm>
        <a:off x="78583" y="2398126"/>
        <a:ext cx="2399612" cy="810000"/>
      </dsp:txXfrm>
    </dsp:sp>
    <dsp:sp modelId="{4BF40D5B-30B9-4F61-B25D-47CC39DD62FF}">
      <dsp:nvSpPr>
        <dsp:cNvPr id="0" name=""/>
        <dsp:cNvSpPr/>
      </dsp:nvSpPr>
      <dsp:spPr>
        <a:xfrm>
          <a:off x="3558022" y="984678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7B65D0-B969-4B4D-A373-260D16F3A851}">
      <dsp:nvSpPr>
        <dsp:cNvPr id="0" name=""/>
        <dsp:cNvSpPr/>
      </dsp:nvSpPr>
      <dsp:spPr>
        <a:xfrm>
          <a:off x="2898129" y="2398126"/>
          <a:ext cx="2399612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Clear clusters of user and movie </a:t>
          </a:r>
          <a:r>
            <a:rPr lang="en-US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rPr>
            <a:t>preferences</a:t>
          </a:r>
        </a:p>
      </dsp:txBody>
      <dsp:txXfrm>
        <a:off x="2898129" y="2398126"/>
        <a:ext cx="2399612" cy="810000"/>
      </dsp:txXfrm>
    </dsp:sp>
    <dsp:sp modelId="{9B90AB0B-28EB-4757-98EB-A1DAB11C438C}">
      <dsp:nvSpPr>
        <dsp:cNvPr id="0" name=""/>
        <dsp:cNvSpPr/>
      </dsp:nvSpPr>
      <dsp:spPr>
        <a:xfrm>
          <a:off x="6377567" y="984678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71766-1541-4C9C-9553-A0E50B89A0F5}">
      <dsp:nvSpPr>
        <dsp:cNvPr id="0" name=""/>
        <dsp:cNvSpPr/>
      </dsp:nvSpPr>
      <dsp:spPr>
        <a:xfrm>
          <a:off x="5717674" y="2398126"/>
          <a:ext cx="2399612" cy="81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Robust rating prediction and personalization</a:t>
          </a:r>
        </a:p>
      </dsp:txBody>
      <dsp:txXfrm>
        <a:off x="5717674" y="2398126"/>
        <a:ext cx="2399612" cy="81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C8E45-8949-4036-AD50-2A8520F9F7F7}">
      <dsp:nvSpPr>
        <dsp:cNvPr id="0" name=""/>
        <dsp:cNvSpPr/>
      </dsp:nvSpPr>
      <dsp:spPr>
        <a:xfrm>
          <a:off x="738477" y="981475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9F324-5EA5-44AA-BCD4-3CA1E33132F7}">
      <dsp:nvSpPr>
        <dsp:cNvPr id="0" name=""/>
        <dsp:cNvSpPr/>
      </dsp:nvSpPr>
      <dsp:spPr>
        <a:xfrm>
          <a:off x="78583" y="2395792"/>
          <a:ext cx="2399612" cy="81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Heterogeneous GNNs boost recommendation quality</a:t>
          </a:r>
        </a:p>
      </dsp:txBody>
      <dsp:txXfrm>
        <a:off x="78583" y="2395792"/>
        <a:ext cx="2399612" cy="815537"/>
      </dsp:txXfrm>
    </dsp:sp>
    <dsp:sp modelId="{5B1E37EA-8309-4D0F-B4D4-ACF17497D9A1}">
      <dsp:nvSpPr>
        <dsp:cNvPr id="0" name=""/>
        <dsp:cNvSpPr/>
      </dsp:nvSpPr>
      <dsp:spPr>
        <a:xfrm>
          <a:off x="3558022" y="981475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C6A83-1BE1-4E5D-B86F-91042B588935}">
      <dsp:nvSpPr>
        <dsp:cNvPr id="0" name=""/>
        <dsp:cNvSpPr/>
      </dsp:nvSpPr>
      <dsp:spPr>
        <a:xfrm>
          <a:off x="2898129" y="2395792"/>
          <a:ext cx="2399612" cy="81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Captured complex user-movie interactions</a:t>
          </a:r>
        </a:p>
      </dsp:txBody>
      <dsp:txXfrm>
        <a:off x="2898129" y="2395792"/>
        <a:ext cx="2399612" cy="815537"/>
      </dsp:txXfrm>
    </dsp:sp>
    <dsp:sp modelId="{E504D90B-46DF-4DAA-A68A-198884BD8EA4}">
      <dsp:nvSpPr>
        <dsp:cNvPr id="0" name=""/>
        <dsp:cNvSpPr/>
      </dsp:nvSpPr>
      <dsp:spPr>
        <a:xfrm>
          <a:off x="6377567" y="981475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74869-85A0-4F5F-AF5D-C4C85A26ECB9}">
      <dsp:nvSpPr>
        <dsp:cNvPr id="0" name=""/>
        <dsp:cNvSpPr/>
      </dsp:nvSpPr>
      <dsp:spPr>
        <a:xfrm>
          <a:off x="5613602" y="2395792"/>
          <a:ext cx="2399612" cy="815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Metrics and visualization support strong performance</a:t>
          </a:r>
        </a:p>
      </dsp:txBody>
      <dsp:txXfrm>
        <a:off x="5613602" y="2395792"/>
        <a:ext cx="2399612" cy="815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A901FB-D396-40AF-B4D9-1BC430A6084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87BEF-782F-4958-A212-00619AA4A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0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87BEF-782F-4958-A212-00619AA4AF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337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opcorn and drink in an empty red theater">
            <a:extLst>
              <a:ext uri="{FF2B5EF4-FFF2-40B4-BE49-F238E27FC236}">
                <a16:creationId xmlns:a16="http://schemas.microsoft.com/office/drawing/2014/main" id="{67BDCD21-78DA-B254-F659-C2FECBA051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588" r="1" b="1"/>
          <a:stretch>
            <a:fillRect/>
          </a:stretch>
        </p:blipFill>
        <p:spPr>
          <a:xfrm>
            <a:off x="-2585" y="-1"/>
            <a:ext cx="9146585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4121944"/>
            <a:ext cx="5945838" cy="162066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Movie Recommendation System using Heterogeneous GNNs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5737867"/>
            <a:ext cx="5956785" cy="618479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Nishant Nayak (x22248242)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Supervisor: Prof. Dr. Christian Horn</a:t>
            </a:r>
          </a:p>
          <a:p>
            <a:pPr algn="l">
              <a:lnSpc>
                <a:spcPct val="90000"/>
              </a:lnSpc>
            </a:pPr>
            <a:r>
              <a:rPr lang="en-US" sz="1400" dirty="0">
                <a:solidFill>
                  <a:srgbClr val="FFFFFF"/>
                </a:solidFill>
              </a:rPr>
              <a:t>11.08.2025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1AAC83-C2C9-39AA-7932-E2DD5106D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13159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Add user/item features (demographics, reviews)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Try advanced GNNs (GAT, Graph Transformers)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Improve scalability and fairness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Real-time or streaming recommendations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700">
                <a:solidFill>
                  <a:srgbClr val="FFFFFF"/>
                </a:solidFill>
              </a:rPr>
              <a:t>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 Prof. Dr. Christian Horn for valuable guidance and support.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 or suggestions?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Project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B6A75E-2B1F-7925-4DF0-935466AAD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72140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Tools and Technologies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CC1FE6-35E8-B262-CAA6-3B4E0E414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67810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Research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ECD380-9F40-05B2-56B3-F19759FEC8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34818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Dataset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D6DB5D-9727-5892-8F03-B868EE188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175420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Code &amp; Model Explanation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0006B3-09CA-F8EA-1F98-37287BBB9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98048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Visualization &amp;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A9FE82-228C-C96A-B35E-44060FCE05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5760036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Challenges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1DF12B-FA89-59AD-E93F-F4819707FC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0981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05D0D7-784A-9B7E-1934-C1C424FFF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07619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347</Words>
  <Application>Microsoft Office PowerPoint</Application>
  <PresentationFormat>On-screen Show (4:3)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Times New Roman</vt:lpstr>
      <vt:lpstr>Office Theme</vt:lpstr>
      <vt:lpstr>Movie Recommendation System using Heterogeneous GNNs</vt:lpstr>
      <vt:lpstr>Project Objective</vt:lpstr>
      <vt:lpstr>Tools and Technologies Used</vt:lpstr>
      <vt:lpstr>Research Questions</vt:lpstr>
      <vt:lpstr>Dataset Preparation</vt:lpstr>
      <vt:lpstr>Code &amp; Model Explanation</vt:lpstr>
      <vt:lpstr>Visualization &amp; Analysis</vt:lpstr>
      <vt:lpstr>Challenges Faced</vt:lpstr>
      <vt:lpstr>Results</vt:lpstr>
      <vt:lpstr>Conclusion</vt:lpstr>
      <vt:lpstr>Future Work</vt:lpstr>
      <vt:lpstr>Acknowledgements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Nishant Nayak</cp:lastModifiedBy>
  <cp:revision>20</cp:revision>
  <dcterms:created xsi:type="dcterms:W3CDTF">2013-01-27T09:14:16Z</dcterms:created>
  <dcterms:modified xsi:type="dcterms:W3CDTF">2025-08-05T20:22:49Z</dcterms:modified>
  <cp:category/>
</cp:coreProperties>
</file>