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7573CB-FBA4-44E0-80B5-796A2DAB22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Report2 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6CD9C15-A24D-40B6-AD2A-E32B945F9BF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05/10/2024 21:43:04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S Flight Data Analysis" id="2" name="slide2">
            <a:extLst>
              <a:ext uri="{FF2B5EF4-FFF2-40B4-BE49-F238E27FC236}">
                <a16:creationId xmlns:a16="http://schemas.microsoft.com/office/drawing/2014/main" id="{DAA1D8E1-80A5-4E72-991C-FD107FF13E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0"/>
            <a:ext cx="10858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2024-10-05T20:43:05Z</dcterms:created>
  <dcterms:modified xsi:type="dcterms:W3CDTF">2024-10-05T20:43:05Z</dcterms:modified>
</cp:coreProperties>
</file>