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8"/>
  </p:handoutMasterIdLst>
  <p:sldIdLst>
    <p:sldId id="259" r:id="rId2"/>
    <p:sldId id="265" r:id="rId3"/>
    <p:sldId id="268" r:id="rId4"/>
    <p:sldId id="274" r:id="rId5"/>
    <p:sldId id="271" r:id="rId6"/>
    <p:sldId id="270" r:id="rId7"/>
    <p:sldId id="269" r:id="rId8"/>
    <p:sldId id="272" r:id="rId9"/>
    <p:sldId id="280" r:id="rId10"/>
    <p:sldId id="266" r:id="rId11"/>
    <p:sldId id="275" r:id="rId12"/>
    <p:sldId id="277" r:id="rId13"/>
    <p:sldId id="276" r:id="rId14"/>
    <p:sldId id="278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28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akeuseof.com/how-to-play-games-on-netflix/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akeuseof.com/how-to-play-games-on-netflix/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CD9E9-C341-42B1-A799-5CD13CC191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CE002A8E-E086-4A41-8D3F-314021B8BA46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/>
            <a:t>1997</a:t>
          </a:r>
        </a:p>
      </dgm:t>
    </dgm:pt>
    <dgm:pt modelId="{0B8D066D-A05A-4E49-8B45-AE88DF39E751}" type="parTrans" cxnId="{CD380CA5-74E7-4249-8AFC-D783EE5B4B57}">
      <dgm:prSet/>
      <dgm:spPr/>
      <dgm:t>
        <a:bodyPr/>
        <a:lstStyle/>
        <a:p>
          <a:endParaRPr lang="en-IE"/>
        </a:p>
      </dgm:t>
    </dgm:pt>
    <dgm:pt modelId="{29C7C4B7-F670-4B23-8B40-777A22442C81}" type="sibTrans" cxnId="{CD380CA5-74E7-4249-8AFC-D783EE5B4B57}">
      <dgm:prSet/>
      <dgm:spPr/>
      <dgm:t>
        <a:bodyPr/>
        <a:lstStyle/>
        <a:p>
          <a:endParaRPr lang="en-IE"/>
        </a:p>
      </dgm:t>
    </dgm:pt>
    <dgm:pt modelId="{320201A3-753F-4A13-A5A7-3CEFE7488D07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IE" sz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Registered by </a:t>
          </a:r>
          <a:r>
            <a:rPr lang="en-US" sz="1200" b="1" i="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Reed Hastings</a:t>
          </a:r>
          <a:r>
            <a:rPr lang="en-US" sz="1200" b="0" i="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 and </a:t>
          </a:r>
          <a:r>
            <a:rPr lang="en-US" sz="1200" b="1" i="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Marc Randolph</a:t>
          </a:r>
          <a:r>
            <a:rPr lang="en-IE" sz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 as ‘Kibble’</a:t>
          </a:r>
        </a:p>
      </dgm:t>
    </dgm:pt>
    <dgm:pt modelId="{09857B2E-AC82-4589-956E-4207C802DAB0}" type="parTrans" cxnId="{F5280815-67D3-44D4-9FF2-FFF74F6F0676}">
      <dgm:prSet/>
      <dgm:spPr/>
      <dgm:t>
        <a:bodyPr/>
        <a:lstStyle/>
        <a:p>
          <a:endParaRPr lang="en-IE"/>
        </a:p>
      </dgm:t>
    </dgm:pt>
    <dgm:pt modelId="{6070A5D6-F3C3-4789-A639-D0145AE34791}" type="sibTrans" cxnId="{F5280815-67D3-44D4-9FF2-FFF74F6F0676}">
      <dgm:prSet/>
      <dgm:spPr/>
      <dgm:t>
        <a:bodyPr/>
        <a:lstStyle/>
        <a:p>
          <a:endParaRPr lang="en-IE"/>
        </a:p>
      </dgm:t>
    </dgm:pt>
    <dgm:pt modelId="{92695376-569A-4004-BF15-6F5E8806FB60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/>
            <a:t>1998</a:t>
          </a:r>
        </a:p>
      </dgm:t>
    </dgm:pt>
    <dgm:pt modelId="{695F3AF6-3DE6-498E-90F3-5BF3C99D0A53}" type="parTrans" cxnId="{7C995924-AB3F-47A6-A37C-8E1086D80CF2}">
      <dgm:prSet/>
      <dgm:spPr/>
      <dgm:t>
        <a:bodyPr/>
        <a:lstStyle/>
        <a:p>
          <a:endParaRPr lang="en-IE"/>
        </a:p>
      </dgm:t>
    </dgm:pt>
    <dgm:pt modelId="{8610D2B3-8B3C-4342-82EE-4C617B7DDE39}" type="sibTrans" cxnId="{7C995924-AB3F-47A6-A37C-8E1086D80CF2}">
      <dgm:prSet/>
      <dgm:spPr/>
      <dgm:t>
        <a:bodyPr/>
        <a:lstStyle/>
        <a:p>
          <a:endParaRPr lang="en-IE"/>
        </a:p>
      </dgm:t>
    </dgm:pt>
    <dgm:pt modelId="{7DDC0B3C-DE40-4505-947E-AC4632177C25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200" b="0" i="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Netflix registered its domain </a:t>
          </a:r>
          <a:r>
            <a:rPr lang="en-US" sz="1200" b="1" i="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Netflix.com</a:t>
          </a:r>
          <a:endParaRPr lang="en-IE" sz="1200" dirty="0">
            <a:solidFill>
              <a:srgbClr val="C00000"/>
            </a:solidFill>
            <a:latin typeface="STXihei" panose="02010600040101010101" pitchFamily="2" charset="-122"/>
            <a:ea typeface="STXihei" panose="02010600040101010101" pitchFamily="2" charset="-122"/>
          </a:endParaRPr>
        </a:p>
      </dgm:t>
    </dgm:pt>
    <dgm:pt modelId="{E5264B51-C46B-4284-B4D5-EF6EE0B9A672}" type="parTrans" cxnId="{E411EEA6-C28D-43DF-9815-F4FB152AB45B}">
      <dgm:prSet/>
      <dgm:spPr/>
      <dgm:t>
        <a:bodyPr/>
        <a:lstStyle/>
        <a:p>
          <a:endParaRPr lang="en-IE"/>
        </a:p>
      </dgm:t>
    </dgm:pt>
    <dgm:pt modelId="{F3BFEC2E-8EF7-44DA-BFA3-E136E12463E2}" type="sibTrans" cxnId="{E411EEA6-C28D-43DF-9815-F4FB152AB45B}">
      <dgm:prSet/>
      <dgm:spPr/>
      <dgm:t>
        <a:bodyPr/>
        <a:lstStyle/>
        <a:p>
          <a:endParaRPr lang="en-IE"/>
        </a:p>
      </dgm:t>
    </dgm:pt>
    <dgm:pt modelId="{44613720-8C6C-461D-AE65-D864E44D7E90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IE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Total of 239,000 subscribers </a:t>
          </a:r>
          <a:endParaRPr lang="en-IE" dirty="0">
            <a:solidFill>
              <a:srgbClr val="C00000"/>
            </a:solidFill>
          </a:endParaRPr>
        </a:p>
      </dgm:t>
    </dgm:pt>
    <dgm:pt modelId="{E0E7C54F-E7F2-4776-9EE5-8254006F7449}" type="parTrans" cxnId="{7510B44C-E73B-442B-AA2D-A2328B0C3558}">
      <dgm:prSet/>
      <dgm:spPr/>
      <dgm:t>
        <a:bodyPr/>
        <a:lstStyle/>
        <a:p>
          <a:endParaRPr lang="en-IE"/>
        </a:p>
      </dgm:t>
    </dgm:pt>
    <dgm:pt modelId="{DE8B7E40-1F8C-40E6-9257-AAB0904DD5EE}" type="sibTrans" cxnId="{7510B44C-E73B-442B-AA2D-A2328B0C3558}">
      <dgm:prSet/>
      <dgm:spPr/>
      <dgm:t>
        <a:bodyPr/>
        <a:lstStyle/>
        <a:p>
          <a:endParaRPr lang="en-IE"/>
        </a:p>
      </dgm:t>
    </dgm:pt>
    <dgm:pt modelId="{F3ECB2AC-80B4-40C9-A349-3AF761D926BE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/>
            <a:t>1999</a:t>
          </a:r>
        </a:p>
      </dgm:t>
    </dgm:pt>
    <dgm:pt modelId="{AA898658-4392-4F6D-9AD3-0C1E53773154}" type="parTrans" cxnId="{D93E4528-6F62-48D8-9805-ACB4636B7FAB}">
      <dgm:prSet/>
      <dgm:spPr/>
      <dgm:t>
        <a:bodyPr/>
        <a:lstStyle/>
        <a:p>
          <a:endParaRPr lang="en-IE"/>
        </a:p>
      </dgm:t>
    </dgm:pt>
    <dgm:pt modelId="{7227EF1D-BFE7-49E5-A42F-634FE602711F}" type="sibTrans" cxnId="{D93E4528-6F62-48D8-9805-ACB4636B7FAB}">
      <dgm:prSet/>
      <dgm:spPr/>
      <dgm:t>
        <a:bodyPr/>
        <a:lstStyle/>
        <a:p>
          <a:endParaRPr lang="en-IE"/>
        </a:p>
      </dgm:t>
    </dgm:pt>
    <dgm:pt modelId="{D77BA830-8108-4406-BB63-341A672A3AC5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/>
            <a:t>2001- 2007</a:t>
          </a:r>
        </a:p>
      </dgm:t>
    </dgm:pt>
    <dgm:pt modelId="{D2B1639B-894B-40F2-B557-46AE10C2B6C8}" type="parTrans" cxnId="{EFD825FE-1A4D-441B-9034-6C7A8DD11FF0}">
      <dgm:prSet/>
      <dgm:spPr/>
      <dgm:t>
        <a:bodyPr/>
        <a:lstStyle/>
        <a:p>
          <a:endParaRPr lang="en-IE"/>
        </a:p>
      </dgm:t>
    </dgm:pt>
    <dgm:pt modelId="{D9342D47-077A-4B91-AD7E-9BD1812D28B8}" type="sibTrans" cxnId="{EFD825FE-1A4D-441B-9034-6C7A8DD11FF0}">
      <dgm:prSet/>
      <dgm:spPr/>
      <dgm:t>
        <a:bodyPr/>
        <a:lstStyle/>
        <a:p>
          <a:endParaRPr lang="en-IE"/>
        </a:p>
      </dgm:t>
    </dgm:pt>
    <dgm:pt modelId="{2B61EADC-7549-4B6B-BC97-637E6FBA1735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IE" sz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unlimited content for just $19.95 and no return fee</a:t>
          </a:r>
        </a:p>
        <a:p>
          <a:endParaRPr lang="en-IE" sz="1200" dirty="0">
            <a:solidFill>
              <a:srgbClr val="C00000"/>
            </a:solidFill>
            <a:latin typeface="STXihei" panose="02010600040101010101" pitchFamily="2" charset="-122"/>
            <a:ea typeface="STXihei" panose="02010600040101010101" pitchFamily="2" charset="-122"/>
          </a:endParaRPr>
        </a:p>
      </dgm:t>
    </dgm:pt>
    <dgm:pt modelId="{C3E51FE6-C85A-434F-A283-EB2A8DBFF170}" type="parTrans" cxnId="{177A969D-88B1-4F2E-91F0-CB57B0F978A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IE"/>
        </a:p>
      </dgm:t>
    </dgm:pt>
    <dgm:pt modelId="{CBE6B079-2303-45D2-8F4D-F6A7FF7DF4EB}" type="sibTrans" cxnId="{177A969D-88B1-4F2E-91F0-CB57B0F978A7}">
      <dgm:prSet/>
      <dgm:spPr/>
      <dgm:t>
        <a:bodyPr/>
        <a:lstStyle/>
        <a:p>
          <a:endParaRPr lang="en-IE"/>
        </a:p>
      </dgm:t>
    </dgm:pt>
    <dgm:pt modelId="{114E644C-DA19-4641-98F3-DCFA67A3AC2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IE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Expanded library of 3100 titles</a:t>
          </a:r>
          <a:endParaRPr lang="en-IE" dirty="0">
            <a:solidFill>
              <a:srgbClr val="C00000"/>
            </a:solidFill>
          </a:endParaRPr>
        </a:p>
      </dgm:t>
    </dgm:pt>
    <dgm:pt modelId="{CF3A2443-F31B-4CAC-B64C-D023E4F40543}" type="parTrans" cxnId="{63B4412B-BA59-4E08-8EEE-5BBF6336D00E}">
      <dgm:prSet/>
      <dgm:spPr/>
      <dgm:t>
        <a:bodyPr/>
        <a:lstStyle/>
        <a:p>
          <a:endParaRPr lang="en-IE"/>
        </a:p>
      </dgm:t>
    </dgm:pt>
    <dgm:pt modelId="{91AFCFF6-596A-49CC-B3A9-FE9C14BAE771}" type="sibTrans" cxnId="{63B4412B-BA59-4E08-8EEE-5BBF6336D00E}">
      <dgm:prSet/>
      <dgm:spPr/>
      <dgm:t>
        <a:bodyPr/>
        <a:lstStyle/>
        <a:p>
          <a:endParaRPr lang="en-IE"/>
        </a:p>
      </dgm:t>
    </dgm:pt>
    <dgm:pt modelId="{34F89066-5E9D-491E-8DFA-DC97B3F75978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>
              <a:solidFill>
                <a:srgbClr val="C00000"/>
              </a:solidFill>
            </a:rPr>
            <a:t>Netflix's video library expands to 3,100 titles</a:t>
          </a:r>
          <a:endParaRPr lang="en-IE" dirty="0">
            <a:solidFill>
              <a:srgbClr val="C00000"/>
            </a:solidFill>
          </a:endParaRPr>
        </a:p>
      </dgm:t>
    </dgm:pt>
    <dgm:pt modelId="{51C94C7B-F115-4ED8-9CEC-FA067D4CF559}" type="parTrans" cxnId="{D2860FF4-5A62-40D5-88AB-5790C9384C0D}">
      <dgm:prSet/>
      <dgm:spPr/>
      <dgm:t>
        <a:bodyPr/>
        <a:lstStyle/>
        <a:p>
          <a:endParaRPr lang="en-IE"/>
        </a:p>
      </dgm:t>
    </dgm:pt>
    <dgm:pt modelId="{2DCC04D9-A8D0-48D3-A5A3-6B52C0429CCF}" type="sibTrans" cxnId="{D2860FF4-5A62-40D5-88AB-5790C9384C0D}">
      <dgm:prSet/>
      <dgm:spPr/>
      <dgm:t>
        <a:bodyPr/>
        <a:lstStyle/>
        <a:p>
          <a:endParaRPr lang="en-IE"/>
        </a:p>
      </dgm:t>
    </dgm:pt>
    <dgm:pt modelId="{44621B89-224D-4265-B8D9-A9F0D92056DB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>
              <a:solidFill>
                <a:srgbClr val="C00000"/>
              </a:solidFill>
            </a:rPr>
            <a:t>A total of 239,000 subscribers</a:t>
          </a:r>
          <a:endParaRPr lang="en-US" dirty="0">
            <a:solidFill>
              <a:srgbClr val="C00000"/>
            </a:solidFill>
          </a:endParaRPr>
        </a:p>
      </dgm:t>
    </dgm:pt>
    <dgm:pt modelId="{69B2B604-8D83-464C-A504-E124CFEFC0E4}" type="parTrans" cxnId="{BD3E0055-CFDA-4148-847A-64A2B9B7BEF2}">
      <dgm:prSet/>
      <dgm:spPr/>
      <dgm:t>
        <a:bodyPr/>
        <a:lstStyle/>
        <a:p>
          <a:endParaRPr lang="en-IE"/>
        </a:p>
      </dgm:t>
    </dgm:pt>
    <dgm:pt modelId="{8E10823C-E2A8-4E7C-8C3C-8350496A55C2}" type="sibTrans" cxnId="{BD3E0055-CFDA-4148-847A-64A2B9B7BEF2}">
      <dgm:prSet/>
      <dgm:spPr/>
      <dgm:t>
        <a:bodyPr/>
        <a:lstStyle/>
        <a:p>
          <a:endParaRPr lang="en-IE"/>
        </a:p>
      </dgm:t>
    </dgm:pt>
    <dgm:pt modelId="{8F5999EF-4B19-4574-BEAE-F0E246C93744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>
              <a:solidFill>
                <a:srgbClr val="C00000"/>
              </a:solidFill>
            </a:rPr>
            <a:t>Netflix hits one million subscribers</a:t>
          </a:r>
          <a:endParaRPr lang="en-IE" dirty="0">
            <a:solidFill>
              <a:srgbClr val="C00000"/>
            </a:solidFill>
          </a:endParaRPr>
        </a:p>
      </dgm:t>
    </dgm:pt>
    <dgm:pt modelId="{4CE391CA-BD77-4906-B80F-AACEAC77A683}" type="parTrans" cxnId="{851955CD-D696-44C7-A2B5-B40683940071}">
      <dgm:prSet/>
      <dgm:spPr/>
      <dgm:t>
        <a:bodyPr/>
        <a:lstStyle/>
        <a:p>
          <a:endParaRPr lang="en-IE"/>
        </a:p>
      </dgm:t>
    </dgm:pt>
    <dgm:pt modelId="{44CF317E-6416-4CD5-9177-71686D7CF62E}" type="sibTrans" cxnId="{851955CD-D696-44C7-A2B5-B40683940071}">
      <dgm:prSet/>
      <dgm:spPr/>
      <dgm:t>
        <a:bodyPr/>
        <a:lstStyle/>
        <a:p>
          <a:endParaRPr lang="en-IE"/>
        </a:p>
      </dgm:t>
    </dgm:pt>
    <dgm:pt modelId="{5AEC8ACC-503C-4963-9BEA-D70A82CA63B2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IE" dirty="0">
              <a:solidFill>
                <a:srgbClr val="C00000"/>
              </a:solidFill>
            </a:rPr>
            <a:t>Introduce of </a:t>
          </a:r>
          <a:r>
            <a:rPr lang="en-IE" b="0" i="0" dirty="0">
              <a:solidFill>
                <a:srgbClr val="C00000"/>
              </a:solidFill>
            </a:rPr>
            <a:t>Watch Now service first trial in Canada </a:t>
          </a:r>
          <a:endParaRPr lang="en-IE" dirty="0">
            <a:solidFill>
              <a:srgbClr val="C00000"/>
            </a:solidFill>
          </a:endParaRPr>
        </a:p>
      </dgm:t>
    </dgm:pt>
    <dgm:pt modelId="{FB23DC06-91D5-4644-AB0B-5FEA8888A97E}" type="parTrans" cxnId="{C0E322A0-435E-4CCE-AAC3-4EC3D1B103E6}">
      <dgm:prSet/>
      <dgm:spPr/>
      <dgm:t>
        <a:bodyPr/>
        <a:lstStyle/>
        <a:p>
          <a:endParaRPr lang="en-IE"/>
        </a:p>
      </dgm:t>
    </dgm:pt>
    <dgm:pt modelId="{CFBE213C-56AC-4EC0-8FDF-950B009662B2}" type="sibTrans" cxnId="{C0E322A0-435E-4CCE-AAC3-4EC3D1B103E6}">
      <dgm:prSet/>
      <dgm:spPr/>
      <dgm:t>
        <a:bodyPr/>
        <a:lstStyle/>
        <a:p>
          <a:endParaRPr lang="en-IE"/>
        </a:p>
      </dgm:t>
    </dgm:pt>
    <dgm:pt modelId="{DE0FABAD-C165-426F-9767-F4B6738E4DF1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>
              <a:solidFill>
                <a:srgbClr val="C00000"/>
              </a:solidFill>
            </a:rPr>
            <a:t>Delivering directly to TVs, computers, and tablets</a:t>
          </a:r>
          <a:endParaRPr lang="en-IE" dirty="0">
            <a:solidFill>
              <a:srgbClr val="C00000"/>
            </a:solidFill>
          </a:endParaRPr>
        </a:p>
      </dgm:t>
    </dgm:pt>
    <dgm:pt modelId="{2AA5257B-654A-4807-9A78-86A6CA86D3D3}" type="parTrans" cxnId="{85296304-613D-4415-9F71-7F487D1D2957}">
      <dgm:prSet/>
      <dgm:spPr/>
      <dgm:t>
        <a:bodyPr/>
        <a:lstStyle/>
        <a:p>
          <a:endParaRPr lang="en-IE"/>
        </a:p>
      </dgm:t>
    </dgm:pt>
    <dgm:pt modelId="{8A347F19-527A-480E-99A9-61ED843EB06B}" type="sibTrans" cxnId="{85296304-613D-4415-9F71-7F487D1D2957}">
      <dgm:prSet/>
      <dgm:spPr/>
      <dgm:t>
        <a:bodyPr/>
        <a:lstStyle/>
        <a:p>
          <a:endParaRPr lang="en-IE"/>
        </a:p>
      </dgm:t>
    </dgm:pt>
    <dgm:pt modelId="{517399B8-F09A-4F92-8D89-298BDDA406B6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IE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video library of  just 900 titles.	</a:t>
          </a:r>
          <a:endParaRPr lang="en-IE" dirty="0"/>
        </a:p>
      </dgm:t>
    </dgm:pt>
    <dgm:pt modelId="{84ECFF23-42B6-4BF3-A759-7152A3C2AF48}" type="parTrans" cxnId="{69E7771D-0A49-4419-83B0-C4A40C151FE8}">
      <dgm:prSet/>
      <dgm:spPr/>
      <dgm:t>
        <a:bodyPr/>
        <a:lstStyle/>
        <a:p>
          <a:endParaRPr lang="en-IE"/>
        </a:p>
      </dgm:t>
    </dgm:pt>
    <dgm:pt modelId="{980ED776-01A8-4917-A27E-025A73A4E49A}" type="sibTrans" cxnId="{69E7771D-0A49-4419-83B0-C4A40C151FE8}">
      <dgm:prSet/>
      <dgm:spPr/>
      <dgm:t>
        <a:bodyPr/>
        <a:lstStyle/>
        <a:p>
          <a:endParaRPr lang="en-IE"/>
        </a:p>
      </dgm:t>
    </dgm:pt>
    <dgm:pt modelId="{81DDA053-9EA6-414F-8913-3A8836B3D210}" type="pres">
      <dgm:prSet presAssocID="{CD9CD9E9-C341-42B1-A799-5CD13CC191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69D2CC-2453-4346-B207-549A0E657D5F}" type="pres">
      <dgm:prSet presAssocID="{CE002A8E-E086-4A41-8D3F-314021B8BA46}" presName="root" presStyleCnt="0"/>
      <dgm:spPr/>
    </dgm:pt>
    <dgm:pt modelId="{F8E108F6-DB1E-45CE-9547-CB4EDA7ED32A}" type="pres">
      <dgm:prSet presAssocID="{CE002A8E-E086-4A41-8D3F-314021B8BA46}" presName="rootComposite" presStyleCnt="0"/>
      <dgm:spPr/>
    </dgm:pt>
    <dgm:pt modelId="{2DCE7F6D-CA31-4313-BC41-3F8A417FDD8A}" type="pres">
      <dgm:prSet presAssocID="{CE002A8E-E086-4A41-8D3F-314021B8BA46}" presName="rootText" presStyleLbl="node1" presStyleIdx="0" presStyleCnt="4"/>
      <dgm:spPr/>
    </dgm:pt>
    <dgm:pt modelId="{6E606648-C7FA-4829-9695-72C4581E39F0}" type="pres">
      <dgm:prSet presAssocID="{CE002A8E-E086-4A41-8D3F-314021B8BA46}" presName="rootConnector" presStyleLbl="node1" presStyleIdx="0" presStyleCnt="4"/>
      <dgm:spPr/>
    </dgm:pt>
    <dgm:pt modelId="{3D6B37B4-7ADC-4E07-99D8-D45A4F8D651B}" type="pres">
      <dgm:prSet presAssocID="{CE002A8E-E086-4A41-8D3F-314021B8BA46}" presName="childShape" presStyleCnt="0"/>
      <dgm:spPr/>
    </dgm:pt>
    <dgm:pt modelId="{31B02F8F-AC22-4505-A4A0-4563F1E8061F}" type="pres">
      <dgm:prSet presAssocID="{09857B2E-AC82-4589-956E-4207C802DAB0}" presName="Name13" presStyleLbl="parChTrans1D2" presStyleIdx="0" presStyleCnt="11"/>
      <dgm:spPr/>
    </dgm:pt>
    <dgm:pt modelId="{3D6681A3-3527-4C6B-AE9E-87E8F5D233E8}" type="pres">
      <dgm:prSet presAssocID="{320201A3-753F-4A13-A5A7-3CEFE7488D07}" presName="childText" presStyleLbl="bgAcc1" presStyleIdx="0" presStyleCnt="11" custScaleY="177137">
        <dgm:presLayoutVars>
          <dgm:bulletEnabled val="1"/>
        </dgm:presLayoutVars>
      </dgm:prSet>
      <dgm:spPr/>
    </dgm:pt>
    <dgm:pt modelId="{0F7FEECF-904C-4A44-87E4-C6D602FEAC11}" type="pres">
      <dgm:prSet presAssocID="{84ECFF23-42B6-4BF3-A759-7152A3C2AF48}" presName="Name13" presStyleLbl="parChTrans1D2" presStyleIdx="1" presStyleCnt="11"/>
      <dgm:spPr/>
    </dgm:pt>
    <dgm:pt modelId="{2D95745F-AAA3-4D21-8122-32E370AB2CF9}" type="pres">
      <dgm:prSet presAssocID="{517399B8-F09A-4F92-8D89-298BDDA406B6}" presName="childText" presStyleLbl="bgAcc1" presStyleIdx="1" presStyleCnt="11">
        <dgm:presLayoutVars>
          <dgm:bulletEnabled val="1"/>
        </dgm:presLayoutVars>
      </dgm:prSet>
      <dgm:spPr/>
    </dgm:pt>
    <dgm:pt modelId="{50E303FD-8B36-47AE-9FF1-D53B17D28C2B}" type="pres">
      <dgm:prSet presAssocID="{C3E51FE6-C85A-434F-A283-EB2A8DBFF170}" presName="Name13" presStyleLbl="parChTrans1D2" presStyleIdx="2" presStyleCnt="11"/>
      <dgm:spPr/>
    </dgm:pt>
    <dgm:pt modelId="{CD5F882A-DEE3-4EAA-B689-066E26930D73}" type="pres">
      <dgm:prSet presAssocID="{2B61EADC-7549-4B6B-BC97-637E6FBA1735}" presName="childText" presStyleLbl="bgAcc1" presStyleIdx="2" presStyleCnt="11" custScaleY="129991">
        <dgm:presLayoutVars>
          <dgm:bulletEnabled val="1"/>
        </dgm:presLayoutVars>
      </dgm:prSet>
      <dgm:spPr/>
    </dgm:pt>
    <dgm:pt modelId="{69CB28DF-F917-44AB-A78C-9DCA949605CD}" type="pres">
      <dgm:prSet presAssocID="{92695376-569A-4004-BF15-6F5E8806FB60}" presName="root" presStyleCnt="0"/>
      <dgm:spPr/>
    </dgm:pt>
    <dgm:pt modelId="{13547D66-AF06-40D7-ACFE-5CCD9CD8219F}" type="pres">
      <dgm:prSet presAssocID="{92695376-569A-4004-BF15-6F5E8806FB60}" presName="rootComposite" presStyleCnt="0"/>
      <dgm:spPr/>
    </dgm:pt>
    <dgm:pt modelId="{984BD131-B3FB-46F5-A245-727644682EB9}" type="pres">
      <dgm:prSet presAssocID="{92695376-569A-4004-BF15-6F5E8806FB60}" presName="rootText" presStyleLbl="node1" presStyleIdx="1" presStyleCnt="4"/>
      <dgm:spPr/>
    </dgm:pt>
    <dgm:pt modelId="{DD33CF39-3C3F-42D3-9622-EAA637D038A5}" type="pres">
      <dgm:prSet presAssocID="{92695376-569A-4004-BF15-6F5E8806FB60}" presName="rootConnector" presStyleLbl="node1" presStyleIdx="1" presStyleCnt="4"/>
      <dgm:spPr/>
    </dgm:pt>
    <dgm:pt modelId="{99E289F9-EB95-4AF0-864C-064A7D2E8BA7}" type="pres">
      <dgm:prSet presAssocID="{92695376-569A-4004-BF15-6F5E8806FB60}" presName="childShape" presStyleCnt="0"/>
      <dgm:spPr/>
    </dgm:pt>
    <dgm:pt modelId="{FEEB624A-AABA-4EAE-B7BD-F7169AFACFE6}" type="pres">
      <dgm:prSet presAssocID="{E5264B51-C46B-4284-B4D5-EF6EE0B9A672}" presName="Name13" presStyleLbl="parChTrans1D2" presStyleIdx="3" presStyleCnt="11"/>
      <dgm:spPr/>
    </dgm:pt>
    <dgm:pt modelId="{6424DBE8-7044-4638-BBAD-3997EBF99638}" type="pres">
      <dgm:prSet presAssocID="{7DDC0B3C-DE40-4505-947E-AC4632177C25}" presName="childText" presStyleLbl="bgAcc1" presStyleIdx="3" presStyleCnt="11">
        <dgm:presLayoutVars>
          <dgm:bulletEnabled val="1"/>
        </dgm:presLayoutVars>
      </dgm:prSet>
      <dgm:spPr/>
    </dgm:pt>
    <dgm:pt modelId="{91BE40F8-429F-478B-96B8-2967B6731268}" type="pres">
      <dgm:prSet presAssocID="{E0E7C54F-E7F2-4776-9EE5-8254006F7449}" presName="Name13" presStyleLbl="parChTrans1D2" presStyleIdx="4" presStyleCnt="11"/>
      <dgm:spPr/>
    </dgm:pt>
    <dgm:pt modelId="{AD3ED3D6-5454-47F7-9E03-D86780EC75AC}" type="pres">
      <dgm:prSet presAssocID="{44613720-8C6C-461D-AE65-D864E44D7E90}" presName="childText" presStyleLbl="bgAcc1" presStyleIdx="4" presStyleCnt="11">
        <dgm:presLayoutVars>
          <dgm:bulletEnabled val="1"/>
        </dgm:presLayoutVars>
      </dgm:prSet>
      <dgm:spPr/>
    </dgm:pt>
    <dgm:pt modelId="{4082FEB1-4603-422B-AFCF-8A13C5C0679F}" type="pres">
      <dgm:prSet presAssocID="{CF3A2443-F31B-4CAC-B64C-D023E4F40543}" presName="Name13" presStyleLbl="parChTrans1D2" presStyleIdx="5" presStyleCnt="11"/>
      <dgm:spPr/>
    </dgm:pt>
    <dgm:pt modelId="{51CE1431-EDFC-4A7C-BBD6-C95DF8080BFE}" type="pres">
      <dgm:prSet presAssocID="{114E644C-DA19-4641-98F3-DCFA67A3AC2A}" presName="childText" presStyleLbl="bgAcc1" presStyleIdx="5" presStyleCnt="11">
        <dgm:presLayoutVars>
          <dgm:bulletEnabled val="1"/>
        </dgm:presLayoutVars>
      </dgm:prSet>
      <dgm:spPr/>
    </dgm:pt>
    <dgm:pt modelId="{8B65877A-A6F3-4722-A5F4-F85F4D5E4A39}" type="pres">
      <dgm:prSet presAssocID="{F3ECB2AC-80B4-40C9-A349-3AF761D926BE}" presName="root" presStyleCnt="0"/>
      <dgm:spPr/>
    </dgm:pt>
    <dgm:pt modelId="{B32BC1DB-C7C2-4169-ABE8-9ED9CCC6A579}" type="pres">
      <dgm:prSet presAssocID="{F3ECB2AC-80B4-40C9-A349-3AF761D926BE}" presName="rootComposite" presStyleCnt="0"/>
      <dgm:spPr/>
    </dgm:pt>
    <dgm:pt modelId="{3C4409B2-1EB0-404C-89E5-BCA4B361B192}" type="pres">
      <dgm:prSet presAssocID="{F3ECB2AC-80B4-40C9-A349-3AF761D926BE}" presName="rootText" presStyleLbl="node1" presStyleIdx="2" presStyleCnt="4"/>
      <dgm:spPr/>
    </dgm:pt>
    <dgm:pt modelId="{F6470FCC-317C-435C-B144-E2960718E794}" type="pres">
      <dgm:prSet presAssocID="{F3ECB2AC-80B4-40C9-A349-3AF761D926BE}" presName="rootConnector" presStyleLbl="node1" presStyleIdx="2" presStyleCnt="4"/>
      <dgm:spPr/>
    </dgm:pt>
    <dgm:pt modelId="{FCBF377A-6630-48D2-BA23-526EF78323F9}" type="pres">
      <dgm:prSet presAssocID="{F3ECB2AC-80B4-40C9-A349-3AF761D926BE}" presName="childShape" presStyleCnt="0"/>
      <dgm:spPr/>
    </dgm:pt>
    <dgm:pt modelId="{FA39A6CB-C312-4D3D-AD85-F247BC56E7FF}" type="pres">
      <dgm:prSet presAssocID="{51C94C7B-F115-4ED8-9CEC-FA067D4CF559}" presName="Name13" presStyleLbl="parChTrans1D2" presStyleIdx="6" presStyleCnt="11"/>
      <dgm:spPr/>
    </dgm:pt>
    <dgm:pt modelId="{59884F8A-1AD6-4739-9C73-7BD132679CA7}" type="pres">
      <dgm:prSet presAssocID="{34F89066-5E9D-491E-8DFA-DC97B3F75978}" presName="childText" presStyleLbl="bgAcc1" presStyleIdx="6" presStyleCnt="11">
        <dgm:presLayoutVars>
          <dgm:bulletEnabled val="1"/>
        </dgm:presLayoutVars>
      </dgm:prSet>
      <dgm:spPr/>
    </dgm:pt>
    <dgm:pt modelId="{180FCF1F-25A9-44AB-8024-0D1CD9AE91BB}" type="pres">
      <dgm:prSet presAssocID="{69B2B604-8D83-464C-A504-E124CFEFC0E4}" presName="Name13" presStyleLbl="parChTrans1D2" presStyleIdx="7" presStyleCnt="11"/>
      <dgm:spPr/>
    </dgm:pt>
    <dgm:pt modelId="{C617E095-F24C-4284-AFB3-341EA50D18BE}" type="pres">
      <dgm:prSet presAssocID="{44621B89-224D-4265-B8D9-A9F0D92056DB}" presName="childText" presStyleLbl="bgAcc1" presStyleIdx="7" presStyleCnt="11">
        <dgm:presLayoutVars>
          <dgm:bulletEnabled val="1"/>
        </dgm:presLayoutVars>
      </dgm:prSet>
      <dgm:spPr/>
    </dgm:pt>
    <dgm:pt modelId="{A2377C1E-2980-448B-8DCE-03A0DA7CB4E1}" type="pres">
      <dgm:prSet presAssocID="{D77BA830-8108-4406-BB63-341A672A3AC5}" presName="root" presStyleCnt="0"/>
      <dgm:spPr/>
    </dgm:pt>
    <dgm:pt modelId="{104376D7-192A-4E58-A222-9C1CD9F242F9}" type="pres">
      <dgm:prSet presAssocID="{D77BA830-8108-4406-BB63-341A672A3AC5}" presName="rootComposite" presStyleCnt="0"/>
      <dgm:spPr/>
    </dgm:pt>
    <dgm:pt modelId="{9CF2A232-2229-4BBD-B222-1767DDDDA0B6}" type="pres">
      <dgm:prSet presAssocID="{D77BA830-8108-4406-BB63-341A672A3AC5}" presName="rootText" presStyleLbl="node1" presStyleIdx="3" presStyleCnt="4"/>
      <dgm:spPr/>
    </dgm:pt>
    <dgm:pt modelId="{F38ACBBD-0594-45B8-8CA1-F38E8E0511DA}" type="pres">
      <dgm:prSet presAssocID="{D77BA830-8108-4406-BB63-341A672A3AC5}" presName="rootConnector" presStyleLbl="node1" presStyleIdx="3" presStyleCnt="4"/>
      <dgm:spPr/>
    </dgm:pt>
    <dgm:pt modelId="{2097DDFF-2714-4BC7-A227-703D5331A738}" type="pres">
      <dgm:prSet presAssocID="{D77BA830-8108-4406-BB63-341A672A3AC5}" presName="childShape" presStyleCnt="0"/>
      <dgm:spPr/>
    </dgm:pt>
    <dgm:pt modelId="{404AFBEA-12C0-408A-839C-84891D30D314}" type="pres">
      <dgm:prSet presAssocID="{4CE391CA-BD77-4906-B80F-AACEAC77A683}" presName="Name13" presStyleLbl="parChTrans1D2" presStyleIdx="8" presStyleCnt="11"/>
      <dgm:spPr/>
    </dgm:pt>
    <dgm:pt modelId="{BD8528BF-771B-4C61-A152-CC7223BD8BA1}" type="pres">
      <dgm:prSet presAssocID="{8F5999EF-4B19-4574-BEAE-F0E246C93744}" presName="childText" presStyleLbl="bgAcc1" presStyleIdx="8" presStyleCnt="11">
        <dgm:presLayoutVars>
          <dgm:bulletEnabled val="1"/>
        </dgm:presLayoutVars>
      </dgm:prSet>
      <dgm:spPr/>
    </dgm:pt>
    <dgm:pt modelId="{CF82CA46-7C20-482C-8547-50E5C6AE9C94}" type="pres">
      <dgm:prSet presAssocID="{2AA5257B-654A-4807-9A78-86A6CA86D3D3}" presName="Name13" presStyleLbl="parChTrans1D2" presStyleIdx="9" presStyleCnt="11"/>
      <dgm:spPr/>
    </dgm:pt>
    <dgm:pt modelId="{90ACAB89-44C2-4C02-9696-146FA5DC6D96}" type="pres">
      <dgm:prSet presAssocID="{DE0FABAD-C165-426F-9767-F4B6738E4DF1}" presName="childText" presStyleLbl="bgAcc1" presStyleIdx="9" presStyleCnt="11">
        <dgm:presLayoutVars>
          <dgm:bulletEnabled val="1"/>
        </dgm:presLayoutVars>
      </dgm:prSet>
      <dgm:spPr/>
    </dgm:pt>
    <dgm:pt modelId="{C0891D23-90C1-4736-8DB3-337EF6EC5712}" type="pres">
      <dgm:prSet presAssocID="{FB23DC06-91D5-4644-AB0B-5FEA8888A97E}" presName="Name13" presStyleLbl="parChTrans1D2" presStyleIdx="10" presStyleCnt="11"/>
      <dgm:spPr/>
    </dgm:pt>
    <dgm:pt modelId="{B4CE7CA2-147F-411B-9045-CE53D9189791}" type="pres">
      <dgm:prSet presAssocID="{5AEC8ACC-503C-4963-9BEA-D70A82CA63B2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75939A02-1B21-4659-B472-852357C5C4AA}" type="presOf" srcId="{5AEC8ACC-503C-4963-9BEA-D70A82CA63B2}" destId="{B4CE7CA2-147F-411B-9045-CE53D9189791}" srcOrd="0" destOrd="0" presId="urn:microsoft.com/office/officeart/2005/8/layout/hierarchy3"/>
    <dgm:cxn modelId="{F4005D04-B13E-4807-BFB9-30AF02D8F488}" type="presOf" srcId="{DE0FABAD-C165-426F-9767-F4B6738E4DF1}" destId="{90ACAB89-44C2-4C02-9696-146FA5DC6D96}" srcOrd="0" destOrd="0" presId="urn:microsoft.com/office/officeart/2005/8/layout/hierarchy3"/>
    <dgm:cxn modelId="{85296304-613D-4415-9F71-7F487D1D2957}" srcId="{D77BA830-8108-4406-BB63-341A672A3AC5}" destId="{DE0FABAD-C165-426F-9767-F4B6738E4DF1}" srcOrd="1" destOrd="0" parTransId="{2AA5257B-654A-4807-9A78-86A6CA86D3D3}" sibTransId="{8A347F19-527A-480E-99A9-61ED843EB06B}"/>
    <dgm:cxn modelId="{F5280815-67D3-44D4-9FF2-FFF74F6F0676}" srcId="{CE002A8E-E086-4A41-8D3F-314021B8BA46}" destId="{320201A3-753F-4A13-A5A7-3CEFE7488D07}" srcOrd="0" destOrd="0" parTransId="{09857B2E-AC82-4589-956E-4207C802DAB0}" sibTransId="{6070A5D6-F3C3-4789-A639-D0145AE34791}"/>
    <dgm:cxn modelId="{4AE0461A-B2A3-4F47-96C7-F168D92122FE}" type="presOf" srcId="{34F89066-5E9D-491E-8DFA-DC97B3F75978}" destId="{59884F8A-1AD6-4739-9C73-7BD132679CA7}" srcOrd="0" destOrd="0" presId="urn:microsoft.com/office/officeart/2005/8/layout/hierarchy3"/>
    <dgm:cxn modelId="{D90D871B-1152-4312-BF8F-A8907B96E185}" type="presOf" srcId="{2AA5257B-654A-4807-9A78-86A6CA86D3D3}" destId="{CF82CA46-7C20-482C-8547-50E5C6AE9C94}" srcOrd="0" destOrd="0" presId="urn:microsoft.com/office/officeart/2005/8/layout/hierarchy3"/>
    <dgm:cxn modelId="{F82BD71B-D5A4-4157-A9DC-E4EC1256CE42}" type="presOf" srcId="{44621B89-224D-4265-B8D9-A9F0D92056DB}" destId="{C617E095-F24C-4284-AFB3-341EA50D18BE}" srcOrd="0" destOrd="0" presId="urn:microsoft.com/office/officeart/2005/8/layout/hierarchy3"/>
    <dgm:cxn modelId="{69E7771D-0A49-4419-83B0-C4A40C151FE8}" srcId="{CE002A8E-E086-4A41-8D3F-314021B8BA46}" destId="{517399B8-F09A-4F92-8D89-298BDDA406B6}" srcOrd="1" destOrd="0" parTransId="{84ECFF23-42B6-4BF3-A759-7152A3C2AF48}" sibTransId="{980ED776-01A8-4917-A27E-025A73A4E49A}"/>
    <dgm:cxn modelId="{7C995924-AB3F-47A6-A37C-8E1086D80CF2}" srcId="{CD9CD9E9-C341-42B1-A799-5CD13CC1914E}" destId="{92695376-569A-4004-BF15-6F5E8806FB60}" srcOrd="1" destOrd="0" parTransId="{695F3AF6-3DE6-498E-90F3-5BF3C99D0A53}" sibTransId="{8610D2B3-8B3C-4342-82EE-4C617B7DDE39}"/>
    <dgm:cxn modelId="{53C52725-7EBF-4D62-BCA3-6BD476947B6F}" type="presOf" srcId="{D77BA830-8108-4406-BB63-341A672A3AC5}" destId="{F38ACBBD-0594-45B8-8CA1-F38E8E0511DA}" srcOrd="1" destOrd="0" presId="urn:microsoft.com/office/officeart/2005/8/layout/hierarchy3"/>
    <dgm:cxn modelId="{D93E4528-6F62-48D8-9805-ACB4636B7FAB}" srcId="{CD9CD9E9-C341-42B1-A799-5CD13CC1914E}" destId="{F3ECB2AC-80B4-40C9-A349-3AF761D926BE}" srcOrd="2" destOrd="0" parTransId="{AA898658-4392-4F6D-9AD3-0C1E53773154}" sibTransId="{7227EF1D-BFE7-49E5-A42F-634FE602711F}"/>
    <dgm:cxn modelId="{63B4412B-BA59-4E08-8EEE-5BBF6336D00E}" srcId="{92695376-569A-4004-BF15-6F5E8806FB60}" destId="{114E644C-DA19-4641-98F3-DCFA67A3AC2A}" srcOrd="2" destOrd="0" parTransId="{CF3A2443-F31B-4CAC-B64C-D023E4F40543}" sibTransId="{91AFCFF6-596A-49CC-B3A9-FE9C14BAE771}"/>
    <dgm:cxn modelId="{21C1A82B-9BBC-4262-AC25-D6CBBAD86FE0}" type="presOf" srcId="{114E644C-DA19-4641-98F3-DCFA67A3AC2A}" destId="{51CE1431-EDFC-4A7C-BBD6-C95DF8080BFE}" srcOrd="0" destOrd="0" presId="urn:microsoft.com/office/officeart/2005/8/layout/hierarchy3"/>
    <dgm:cxn modelId="{B1BB7C41-CB00-4269-A362-24BFA9E95A41}" type="presOf" srcId="{F3ECB2AC-80B4-40C9-A349-3AF761D926BE}" destId="{3C4409B2-1EB0-404C-89E5-BCA4B361B192}" srcOrd="0" destOrd="0" presId="urn:microsoft.com/office/officeart/2005/8/layout/hierarchy3"/>
    <dgm:cxn modelId="{51E08D45-0135-4E8A-8DC6-47DF3DF07055}" type="presOf" srcId="{2B61EADC-7549-4B6B-BC97-637E6FBA1735}" destId="{CD5F882A-DEE3-4EAA-B689-066E26930D73}" srcOrd="0" destOrd="0" presId="urn:microsoft.com/office/officeart/2005/8/layout/hierarchy3"/>
    <dgm:cxn modelId="{7510B44C-E73B-442B-AA2D-A2328B0C3558}" srcId="{92695376-569A-4004-BF15-6F5E8806FB60}" destId="{44613720-8C6C-461D-AE65-D864E44D7E90}" srcOrd="1" destOrd="0" parTransId="{E0E7C54F-E7F2-4776-9EE5-8254006F7449}" sibTransId="{DE8B7E40-1F8C-40E6-9257-AAB0904DD5EE}"/>
    <dgm:cxn modelId="{696BB46E-CDBD-47BD-BE0E-5B69A2FE0012}" type="presOf" srcId="{84ECFF23-42B6-4BF3-A759-7152A3C2AF48}" destId="{0F7FEECF-904C-4A44-87E4-C6D602FEAC11}" srcOrd="0" destOrd="0" presId="urn:microsoft.com/office/officeart/2005/8/layout/hierarchy3"/>
    <dgm:cxn modelId="{6DE3A64F-C3A3-45E7-8C5E-14177FE7AC00}" type="presOf" srcId="{8F5999EF-4B19-4574-BEAE-F0E246C93744}" destId="{BD8528BF-771B-4C61-A152-CC7223BD8BA1}" srcOrd="0" destOrd="0" presId="urn:microsoft.com/office/officeart/2005/8/layout/hierarchy3"/>
    <dgm:cxn modelId="{6E154350-7E58-4887-ADF9-D293222AE37C}" type="presOf" srcId="{92695376-569A-4004-BF15-6F5E8806FB60}" destId="{984BD131-B3FB-46F5-A245-727644682EB9}" srcOrd="0" destOrd="0" presId="urn:microsoft.com/office/officeart/2005/8/layout/hierarchy3"/>
    <dgm:cxn modelId="{99361351-0F13-4514-B24F-F051105C585F}" type="presOf" srcId="{517399B8-F09A-4F92-8D89-298BDDA406B6}" destId="{2D95745F-AAA3-4D21-8122-32E370AB2CF9}" srcOrd="0" destOrd="0" presId="urn:microsoft.com/office/officeart/2005/8/layout/hierarchy3"/>
    <dgm:cxn modelId="{BD3E0055-CFDA-4148-847A-64A2B9B7BEF2}" srcId="{F3ECB2AC-80B4-40C9-A349-3AF761D926BE}" destId="{44621B89-224D-4265-B8D9-A9F0D92056DB}" srcOrd="1" destOrd="0" parTransId="{69B2B604-8D83-464C-A504-E124CFEFC0E4}" sibTransId="{8E10823C-E2A8-4E7C-8C3C-8350496A55C2}"/>
    <dgm:cxn modelId="{B6BA767A-6DC9-4472-972D-2B19B818F8FA}" type="presOf" srcId="{7DDC0B3C-DE40-4505-947E-AC4632177C25}" destId="{6424DBE8-7044-4638-BBAD-3997EBF99638}" srcOrd="0" destOrd="0" presId="urn:microsoft.com/office/officeart/2005/8/layout/hierarchy3"/>
    <dgm:cxn modelId="{BCB3EC7C-BF9D-4AB5-B50F-9F8851857DC2}" type="presOf" srcId="{C3E51FE6-C85A-434F-A283-EB2A8DBFF170}" destId="{50E303FD-8B36-47AE-9FF1-D53B17D28C2B}" srcOrd="0" destOrd="0" presId="urn:microsoft.com/office/officeart/2005/8/layout/hierarchy3"/>
    <dgm:cxn modelId="{6AD91389-2E89-432E-9DC5-F791D49AC716}" type="presOf" srcId="{92695376-569A-4004-BF15-6F5E8806FB60}" destId="{DD33CF39-3C3F-42D3-9622-EAA637D038A5}" srcOrd="1" destOrd="0" presId="urn:microsoft.com/office/officeart/2005/8/layout/hierarchy3"/>
    <dgm:cxn modelId="{AF75AA8E-82BD-469F-B684-DBFF66E3D0C3}" type="presOf" srcId="{69B2B604-8D83-464C-A504-E124CFEFC0E4}" destId="{180FCF1F-25A9-44AB-8024-0D1CD9AE91BB}" srcOrd="0" destOrd="0" presId="urn:microsoft.com/office/officeart/2005/8/layout/hierarchy3"/>
    <dgm:cxn modelId="{177A969D-88B1-4F2E-91F0-CB57B0F978A7}" srcId="{CE002A8E-E086-4A41-8D3F-314021B8BA46}" destId="{2B61EADC-7549-4B6B-BC97-637E6FBA1735}" srcOrd="2" destOrd="0" parTransId="{C3E51FE6-C85A-434F-A283-EB2A8DBFF170}" sibTransId="{CBE6B079-2303-45D2-8F4D-F6A7FF7DF4EB}"/>
    <dgm:cxn modelId="{C0E322A0-435E-4CCE-AAC3-4EC3D1B103E6}" srcId="{D77BA830-8108-4406-BB63-341A672A3AC5}" destId="{5AEC8ACC-503C-4963-9BEA-D70A82CA63B2}" srcOrd="2" destOrd="0" parTransId="{FB23DC06-91D5-4644-AB0B-5FEA8888A97E}" sibTransId="{CFBE213C-56AC-4EC0-8FDF-950B009662B2}"/>
    <dgm:cxn modelId="{A698FCA2-E458-4D0B-A0F6-FFFFA579568F}" type="presOf" srcId="{4CE391CA-BD77-4906-B80F-AACEAC77A683}" destId="{404AFBEA-12C0-408A-839C-84891D30D314}" srcOrd="0" destOrd="0" presId="urn:microsoft.com/office/officeart/2005/8/layout/hierarchy3"/>
    <dgm:cxn modelId="{CD380CA5-74E7-4249-8AFC-D783EE5B4B57}" srcId="{CD9CD9E9-C341-42B1-A799-5CD13CC1914E}" destId="{CE002A8E-E086-4A41-8D3F-314021B8BA46}" srcOrd="0" destOrd="0" parTransId="{0B8D066D-A05A-4E49-8B45-AE88DF39E751}" sibTransId="{29C7C4B7-F670-4B23-8B40-777A22442C81}"/>
    <dgm:cxn modelId="{E411EEA6-C28D-43DF-9815-F4FB152AB45B}" srcId="{92695376-569A-4004-BF15-6F5E8806FB60}" destId="{7DDC0B3C-DE40-4505-947E-AC4632177C25}" srcOrd="0" destOrd="0" parTransId="{E5264B51-C46B-4284-B4D5-EF6EE0B9A672}" sibTransId="{F3BFEC2E-8EF7-44DA-BFA3-E136E12463E2}"/>
    <dgm:cxn modelId="{D4494BC1-3AF6-43AD-9155-0D9FBB78FF4E}" type="presOf" srcId="{320201A3-753F-4A13-A5A7-3CEFE7488D07}" destId="{3D6681A3-3527-4C6B-AE9E-87E8F5D233E8}" srcOrd="0" destOrd="0" presId="urn:microsoft.com/office/officeart/2005/8/layout/hierarchy3"/>
    <dgm:cxn modelId="{A76B23C2-295D-4969-B8F5-9301B490FD66}" type="presOf" srcId="{CF3A2443-F31B-4CAC-B64C-D023E4F40543}" destId="{4082FEB1-4603-422B-AFCF-8A13C5C0679F}" srcOrd="0" destOrd="0" presId="urn:microsoft.com/office/officeart/2005/8/layout/hierarchy3"/>
    <dgm:cxn modelId="{60C166C6-002C-4933-8B65-8AC05DFCC566}" type="presOf" srcId="{CE002A8E-E086-4A41-8D3F-314021B8BA46}" destId="{6E606648-C7FA-4829-9695-72C4581E39F0}" srcOrd="1" destOrd="0" presId="urn:microsoft.com/office/officeart/2005/8/layout/hierarchy3"/>
    <dgm:cxn modelId="{851955CD-D696-44C7-A2B5-B40683940071}" srcId="{D77BA830-8108-4406-BB63-341A672A3AC5}" destId="{8F5999EF-4B19-4574-BEAE-F0E246C93744}" srcOrd="0" destOrd="0" parTransId="{4CE391CA-BD77-4906-B80F-AACEAC77A683}" sibTransId="{44CF317E-6416-4CD5-9177-71686D7CF62E}"/>
    <dgm:cxn modelId="{36AB97D1-E5EB-4CC5-9A7D-EFF65B6A67C7}" type="presOf" srcId="{51C94C7B-F115-4ED8-9CEC-FA067D4CF559}" destId="{FA39A6CB-C312-4D3D-AD85-F247BC56E7FF}" srcOrd="0" destOrd="0" presId="urn:microsoft.com/office/officeart/2005/8/layout/hierarchy3"/>
    <dgm:cxn modelId="{FC040ED5-989A-40CD-8BC6-10E46D087A04}" type="presOf" srcId="{CE002A8E-E086-4A41-8D3F-314021B8BA46}" destId="{2DCE7F6D-CA31-4313-BC41-3F8A417FDD8A}" srcOrd="0" destOrd="0" presId="urn:microsoft.com/office/officeart/2005/8/layout/hierarchy3"/>
    <dgm:cxn modelId="{B41EC6D9-9AFA-4DF0-B9DC-45E3FF98D7DA}" type="presOf" srcId="{E0E7C54F-E7F2-4776-9EE5-8254006F7449}" destId="{91BE40F8-429F-478B-96B8-2967B6731268}" srcOrd="0" destOrd="0" presId="urn:microsoft.com/office/officeart/2005/8/layout/hierarchy3"/>
    <dgm:cxn modelId="{F7BF18DB-3F6E-4A26-9060-DACA723FD418}" type="presOf" srcId="{F3ECB2AC-80B4-40C9-A349-3AF761D926BE}" destId="{F6470FCC-317C-435C-B144-E2960718E794}" srcOrd="1" destOrd="0" presId="urn:microsoft.com/office/officeart/2005/8/layout/hierarchy3"/>
    <dgm:cxn modelId="{F94E44DB-6CFC-46B2-B79D-B588C255E8D7}" type="presOf" srcId="{09857B2E-AC82-4589-956E-4207C802DAB0}" destId="{31B02F8F-AC22-4505-A4A0-4563F1E8061F}" srcOrd="0" destOrd="0" presId="urn:microsoft.com/office/officeart/2005/8/layout/hierarchy3"/>
    <dgm:cxn modelId="{522C9FE0-5D0D-4A91-8CB8-49E9ACF2F664}" type="presOf" srcId="{44613720-8C6C-461D-AE65-D864E44D7E90}" destId="{AD3ED3D6-5454-47F7-9E03-D86780EC75AC}" srcOrd="0" destOrd="0" presId="urn:microsoft.com/office/officeart/2005/8/layout/hierarchy3"/>
    <dgm:cxn modelId="{A33790E4-667F-46E3-B62F-E4D9CA420A4F}" type="presOf" srcId="{E5264B51-C46B-4284-B4D5-EF6EE0B9A672}" destId="{FEEB624A-AABA-4EAE-B7BD-F7169AFACFE6}" srcOrd="0" destOrd="0" presId="urn:microsoft.com/office/officeart/2005/8/layout/hierarchy3"/>
    <dgm:cxn modelId="{8C1673EB-5D9D-466D-844B-F7A62505782B}" type="presOf" srcId="{D77BA830-8108-4406-BB63-341A672A3AC5}" destId="{9CF2A232-2229-4BBD-B222-1767DDDDA0B6}" srcOrd="0" destOrd="0" presId="urn:microsoft.com/office/officeart/2005/8/layout/hierarchy3"/>
    <dgm:cxn modelId="{0E7F8AED-6E7B-4686-8032-F29CBDAAD6C7}" type="presOf" srcId="{CD9CD9E9-C341-42B1-A799-5CD13CC1914E}" destId="{81DDA053-9EA6-414F-8913-3A8836B3D210}" srcOrd="0" destOrd="0" presId="urn:microsoft.com/office/officeart/2005/8/layout/hierarchy3"/>
    <dgm:cxn modelId="{DB9C9BF2-A231-4E75-A08B-837163411F19}" type="presOf" srcId="{FB23DC06-91D5-4644-AB0B-5FEA8888A97E}" destId="{C0891D23-90C1-4736-8DB3-337EF6EC5712}" srcOrd="0" destOrd="0" presId="urn:microsoft.com/office/officeart/2005/8/layout/hierarchy3"/>
    <dgm:cxn modelId="{D2860FF4-5A62-40D5-88AB-5790C9384C0D}" srcId="{F3ECB2AC-80B4-40C9-A349-3AF761D926BE}" destId="{34F89066-5E9D-491E-8DFA-DC97B3F75978}" srcOrd="0" destOrd="0" parTransId="{51C94C7B-F115-4ED8-9CEC-FA067D4CF559}" sibTransId="{2DCC04D9-A8D0-48D3-A5A3-6B52C0429CCF}"/>
    <dgm:cxn modelId="{EFD825FE-1A4D-441B-9034-6C7A8DD11FF0}" srcId="{CD9CD9E9-C341-42B1-A799-5CD13CC1914E}" destId="{D77BA830-8108-4406-BB63-341A672A3AC5}" srcOrd="3" destOrd="0" parTransId="{D2B1639B-894B-40F2-B557-46AE10C2B6C8}" sibTransId="{D9342D47-077A-4B91-AD7E-9BD1812D28B8}"/>
    <dgm:cxn modelId="{058D9C27-1F86-4B4D-A308-F94161228912}" type="presParOf" srcId="{81DDA053-9EA6-414F-8913-3A8836B3D210}" destId="{A969D2CC-2453-4346-B207-549A0E657D5F}" srcOrd="0" destOrd="0" presId="urn:microsoft.com/office/officeart/2005/8/layout/hierarchy3"/>
    <dgm:cxn modelId="{0DA30026-96A8-4E57-A030-49520E87F302}" type="presParOf" srcId="{A969D2CC-2453-4346-B207-549A0E657D5F}" destId="{F8E108F6-DB1E-45CE-9547-CB4EDA7ED32A}" srcOrd="0" destOrd="0" presId="urn:microsoft.com/office/officeart/2005/8/layout/hierarchy3"/>
    <dgm:cxn modelId="{A0EAD950-7A15-43E3-9389-6F8CDE808A27}" type="presParOf" srcId="{F8E108F6-DB1E-45CE-9547-CB4EDA7ED32A}" destId="{2DCE7F6D-CA31-4313-BC41-3F8A417FDD8A}" srcOrd="0" destOrd="0" presId="urn:microsoft.com/office/officeart/2005/8/layout/hierarchy3"/>
    <dgm:cxn modelId="{C234C15C-738E-4F68-9ADF-73BC4D7DC478}" type="presParOf" srcId="{F8E108F6-DB1E-45CE-9547-CB4EDA7ED32A}" destId="{6E606648-C7FA-4829-9695-72C4581E39F0}" srcOrd="1" destOrd="0" presId="urn:microsoft.com/office/officeart/2005/8/layout/hierarchy3"/>
    <dgm:cxn modelId="{1AA7DE62-0E36-4AEF-9615-38CD317630A0}" type="presParOf" srcId="{A969D2CC-2453-4346-B207-549A0E657D5F}" destId="{3D6B37B4-7ADC-4E07-99D8-D45A4F8D651B}" srcOrd="1" destOrd="0" presId="urn:microsoft.com/office/officeart/2005/8/layout/hierarchy3"/>
    <dgm:cxn modelId="{4C20157F-8B60-4B0D-BA71-9D898C2E8A2F}" type="presParOf" srcId="{3D6B37B4-7ADC-4E07-99D8-D45A4F8D651B}" destId="{31B02F8F-AC22-4505-A4A0-4563F1E8061F}" srcOrd="0" destOrd="0" presId="urn:microsoft.com/office/officeart/2005/8/layout/hierarchy3"/>
    <dgm:cxn modelId="{96FCD489-34A6-4F44-85BB-00BBB7644B2D}" type="presParOf" srcId="{3D6B37B4-7ADC-4E07-99D8-D45A4F8D651B}" destId="{3D6681A3-3527-4C6B-AE9E-87E8F5D233E8}" srcOrd="1" destOrd="0" presId="urn:microsoft.com/office/officeart/2005/8/layout/hierarchy3"/>
    <dgm:cxn modelId="{3EF4831D-0A3E-48AE-8FA5-227AC5A221C1}" type="presParOf" srcId="{3D6B37B4-7ADC-4E07-99D8-D45A4F8D651B}" destId="{0F7FEECF-904C-4A44-87E4-C6D602FEAC11}" srcOrd="2" destOrd="0" presId="urn:microsoft.com/office/officeart/2005/8/layout/hierarchy3"/>
    <dgm:cxn modelId="{F79D14A3-AD36-424B-9298-6456CED1AD5E}" type="presParOf" srcId="{3D6B37B4-7ADC-4E07-99D8-D45A4F8D651B}" destId="{2D95745F-AAA3-4D21-8122-32E370AB2CF9}" srcOrd="3" destOrd="0" presId="urn:microsoft.com/office/officeart/2005/8/layout/hierarchy3"/>
    <dgm:cxn modelId="{9F7473AD-BBF1-452D-9CB6-8D821A430792}" type="presParOf" srcId="{3D6B37B4-7ADC-4E07-99D8-D45A4F8D651B}" destId="{50E303FD-8B36-47AE-9FF1-D53B17D28C2B}" srcOrd="4" destOrd="0" presId="urn:microsoft.com/office/officeart/2005/8/layout/hierarchy3"/>
    <dgm:cxn modelId="{47DE292B-4724-4E67-93FD-3B994D2DB7B8}" type="presParOf" srcId="{3D6B37B4-7ADC-4E07-99D8-D45A4F8D651B}" destId="{CD5F882A-DEE3-4EAA-B689-066E26930D73}" srcOrd="5" destOrd="0" presId="urn:microsoft.com/office/officeart/2005/8/layout/hierarchy3"/>
    <dgm:cxn modelId="{7CA5E406-4897-427E-B452-6073B0CD54FE}" type="presParOf" srcId="{81DDA053-9EA6-414F-8913-3A8836B3D210}" destId="{69CB28DF-F917-44AB-A78C-9DCA949605CD}" srcOrd="1" destOrd="0" presId="urn:microsoft.com/office/officeart/2005/8/layout/hierarchy3"/>
    <dgm:cxn modelId="{478A21CD-423E-4BE5-B636-0C96245A8A86}" type="presParOf" srcId="{69CB28DF-F917-44AB-A78C-9DCA949605CD}" destId="{13547D66-AF06-40D7-ACFE-5CCD9CD8219F}" srcOrd="0" destOrd="0" presId="urn:microsoft.com/office/officeart/2005/8/layout/hierarchy3"/>
    <dgm:cxn modelId="{3E499EFD-B1FA-43AB-BC92-3196EF1C92CC}" type="presParOf" srcId="{13547D66-AF06-40D7-ACFE-5CCD9CD8219F}" destId="{984BD131-B3FB-46F5-A245-727644682EB9}" srcOrd="0" destOrd="0" presId="urn:microsoft.com/office/officeart/2005/8/layout/hierarchy3"/>
    <dgm:cxn modelId="{12FD2966-D6F7-41FC-9B39-657EDB595F1A}" type="presParOf" srcId="{13547D66-AF06-40D7-ACFE-5CCD9CD8219F}" destId="{DD33CF39-3C3F-42D3-9622-EAA637D038A5}" srcOrd="1" destOrd="0" presId="urn:microsoft.com/office/officeart/2005/8/layout/hierarchy3"/>
    <dgm:cxn modelId="{AB1D35E2-3AFC-42A5-B9FE-1A474B28371C}" type="presParOf" srcId="{69CB28DF-F917-44AB-A78C-9DCA949605CD}" destId="{99E289F9-EB95-4AF0-864C-064A7D2E8BA7}" srcOrd="1" destOrd="0" presId="urn:microsoft.com/office/officeart/2005/8/layout/hierarchy3"/>
    <dgm:cxn modelId="{82BAE087-A5F8-4CB2-99B8-FC5512147859}" type="presParOf" srcId="{99E289F9-EB95-4AF0-864C-064A7D2E8BA7}" destId="{FEEB624A-AABA-4EAE-B7BD-F7169AFACFE6}" srcOrd="0" destOrd="0" presId="urn:microsoft.com/office/officeart/2005/8/layout/hierarchy3"/>
    <dgm:cxn modelId="{F12E63A4-381E-4C43-8267-97084EF97320}" type="presParOf" srcId="{99E289F9-EB95-4AF0-864C-064A7D2E8BA7}" destId="{6424DBE8-7044-4638-BBAD-3997EBF99638}" srcOrd="1" destOrd="0" presId="urn:microsoft.com/office/officeart/2005/8/layout/hierarchy3"/>
    <dgm:cxn modelId="{D3DA9C01-AC0F-49FF-907C-7CDE9A037532}" type="presParOf" srcId="{99E289F9-EB95-4AF0-864C-064A7D2E8BA7}" destId="{91BE40F8-429F-478B-96B8-2967B6731268}" srcOrd="2" destOrd="0" presId="urn:microsoft.com/office/officeart/2005/8/layout/hierarchy3"/>
    <dgm:cxn modelId="{7A05FA85-D8C7-47C7-BA8C-47480A1F0555}" type="presParOf" srcId="{99E289F9-EB95-4AF0-864C-064A7D2E8BA7}" destId="{AD3ED3D6-5454-47F7-9E03-D86780EC75AC}" srcOrd="3" destOrd="0" presId="urn:microsoft.com/office/officeart/2005/8/layout/hierarchy3"/>
    <dgm:cxn modelId="{11842ED1-7D37-47CF-A0AA-198E1A2664DA}" type="presParOf" srcId="{99E289F9-EB95-4AF0-864C-064A7D2E8BA7}" destId="{4082FEB1-4603-422B-AFCF-8A13C5C0679F}" srcOrd="4" destOrd="0" presId="urn:microsoft.com/office/officeart/2005/8/layout/hierarchy3"/>
    <dgm:cxn modelId="{901295C4-1790-4226-BDB9-D385C869DFEC}" type="presParOf" srcId="{99E289F9-EB95-4AF0-864C-064A7D2E8BA7}" destId="{51CE1431-EDFC-4A7C-BBD6-C95DF8080BFE}" srcOrd="5" destOrd="0" presId="urn:microsoft.com/office/officeart/2005/8/layout/hierarchy3"/>
    <dgm:cxn modelId="{26329C11-B647-46A0-A1F9-F68A686E8B5A}" type="presParOf" srcId="{81DDA053-9EA6-414F-8913-3A8836B3D210}" destId="{8B65877A-A6F3-4722-A5F4-F85F4D5E4A39}" srcOrd="2" destOrd="0" presId="urn:microsoft.com/office/officeart/2005/8/layout/hierarchy3"/>
    <dgm:cxn modelId="{40C1558A-E505-4BF1-938E-B18E1470880A}" type="presParOf" srcId="{8B65877A-A6F3-4722-A5F4-F85F4D5E4A39}" destId="{B32BC1DB-C7C2-4169-ABE8-9ED9CCC6A579}" srcOrd="0" destOrd="0" presId="urn:microsoft.com/office/officeart/2005/8/layout/hierarchy3"/>
    <dgm:cxn modelId="{E052698A-6830-4475-9734-F84A7CBEC287}" type="presParOf" srcId="{B32BC1DB-C7C2-4169-ABE8-9ED9CCC6A579}" destId="{3C4409B2-1EB0-404C-89E5-BCA4B361B192}" srcOrd="0" destOrd="0" presId="urn:microsoft.com/office/officeart/2005/8/layout/hierarchy3"/>
    <dgm:cxn modelId="{7BF51E04-D41E-43BE-9F8E-E1750AAE8FF9}" type="presParOf" srcId="{B32BC1DB-C7C2-4169-ABE8-9ED9CCC6A579}" destId="{F6470FCC-317C-435C-B144-E2960718E794}" srcOrd="1" destOrd="0" presId="urn:microsoft.com/office/officeart/2005/8/layout/hierarchy3"/>
    <dgm:cxn modelId="{2D4D1D1C-48B3-4037-B414-2609A9080CBA}" type="presParOf" srcId="{8B65877A-A6F3-4722-A5F4-F85F4D5E4A39}" destId="{FCBF377A-6630-48D2-BA23-526EF78323F9}" srcOrd="1" destOrd="0" presId="urn:microsoft.com/office/officeart/2005/8/layout/hierarchy3"/>
    <dgm:cxn modelId="{822B7290-B141-4E19-B2EA-B0F2D95080AF}" type="presParOf" srcId="{FCBF377A-6630-48D2-BA23-526EF78323F9}" destId="{FA39A6CB-C312-4D3D-AD85-F247BC56E7FF}" srcOrd="0" destOrd="0" presId="urn:microsoft.com/office/officeart/2005/8/layout/hierarchy3"/>
    <dgm:cxn modelId="{117B0F5B-BB4C-4A11-8503-3D00F4615B0C}" type="presParOf" srcId="{FCBF377A-6630-48D2-BA23-526EF78323F9}" destId="{59884F8A-1AD6-4739-9C73-7BD132679CA7}" srcOrd="1" destOrd="0" presId="urn:microsoft.com/office/officeart/2005/8/layout/hierarchy3"/>
    <dgm:cxn modelId="{1C044E07-8085-41EA-99F7-DD68FD791115}" type="presParOf" srcId="{FCBF377A-6630-48D2-BA23-526EF78323F9}" destId="{180FCF1F-25A9-44AB-8024-0D1CD9AE91BB}" srcOrd="2" destOrd="0" presId="urn:microsoft.com/office/officeart/2005/8/layout/hierarchy3"/>
    <dgm:cxn modelId="{A94F022D-8666-4A9E-8269-2233EC9508C4}" type="presParOf" srcId="{FCBF377A-6630-48D2-BA23-526EF78323F9}" destId="{C617E095-F24C-4284-AFB3-341EA50D18BE}" srcOrd="3" destOrd="0" presId="urn:microsoft.com/office/officeart/2005/8/layout/hierarchy3"/>
    <dgm:cxn modelId="{10F51CE3-E452-4CEF-8274-3DB2BA1DC8EC}" type="presParOf" srcId="{81DDA053-9EA6-414F-8913-3A8836B3D210}" destId="{A2377C1E-2980-448B-8DCE-03A0DA7CB4E1}" srcOrd="3" destOrd="0" presId="urn:microsoft.com/office/officeart/2005/8/layout/hierarchy3"/>
    <dgm:cxn modelId="{E7CE8D58-4F8B-49F1-B34F-B836401210F9}" type="presParOf" srcId="{A2377C1E-2980-448B-8DCE-03A0DA7CB4E1}" destId="{104376D7-192A-4E58-A222-9C1CD9F242F9}" srcOrd="0" destOrd="0" presId="urn:microsoft.com/office/officeart/2005/8/layout/hierarchy3"/>
    <dgm:cxn modelId="{B02A8EA1-4453-4BB9-9558-DB4ECFF2038D}" type="presParOf" srcId="{104376D7-192A-4E58-A222-9C1CD9F242F9}" destId="{9CF2A232-2229-4BBD-B222-1767DDDDA0B6}" srcOrd="0" destOrd="0" presId="urn:microsoft.com/office/officeart/2005/8/layout/hierarchy3"/>
    <dgm:cxn modelId="{A4923969-3C2B-47F7-AEFE-B3CE2F168843}" type="presParOf" srcId="{104376D7-192A-4E58-A222-9C1CD9F242F9}" destId="{F38ACBBD-0594-45B8-8CA1-F38E8E0511DA}" srcOrd="1" destOrd="0" presId="urn:microsoft.com/office/officeart/2005/8/layout/hierarchy3"/>
    <dgm:cxn modelId="{FAC06C9D-DD80-4144-9B8F-FADAE7C46244}" type="presParOf" srcId="{A2377C1E-2980-448B-8DCE-03A0DA7CB4E1}" destId="{2097DDFF-2714-4BC7-A227-703D5331A738}" srcOrd="1" destOrd="0" presId="urn:microsoft.com/office/officeart/2005/8/layout/hierarchy3"/>
    <dgm:cxn modelId="{49D1099B-A252-4349-930D-E4323C464819}" type="presParOf" srcId="{2097DDFF-2714-4BC7-A227-703D5331A738}" destId="{404AFBEA-12C0-408A-839C-84891D30D314}" srcOrd="0" destOrd="0" presId="urn:microsoft.com/office/officeart/2005/8/layout/hierarchy3"/>
    <dgm:cxn modelId="{4AB510BC-D0A2-4ADC-8323-78763A0AAA2A}" type="presParOf" srcId="{2097DDFF-2714-4BC7-A227-703D5331A738}" destId="{BD8528BF-771B-4C61-A152-CC7223BD8BA1}" srcOrd="1" destOrd="0" presId="urn:microsoft.com/office/officeart/2005/8/layout/hierarchy3"/>
    <dgm:cxn modelId="{DD353994-CA65-4E9D-A3FB-67718EDC35C2}" type="presParOf" srcId="{2097DDFF-2714-4BC7-A227-703D5331A738}" destId="{CF82CA46-7C20-482C-8547-50E5C6AE9C94}" srcOrd="2" destOrd="0" presId="urn:microsoft.com/office/officeart/2005/8/layout/hierarchy3"/>
    <dgm:cxn modelId="{B8518F60-C7F5-48C8-B463-2EF00EE5405C}" type="presParOf" srcId="{2097DDFF-2714-4BC7-A227-703D5331A738}" destId="{90ACAB89-44C2-4C02-9696-146FA5DC6D96}" srcOrd="3" destOrd="0" presId="urn:microsoft.com/office/officeart/2005/8/layout/hierarchy3"/>
    <dgm:cxn modelId="{D98AC2EA-731E-4050-9727-66B87E09F639}" type="presParOf" srcId="{2097DDFF-2714-4BC7-A227-703D5331A738}" destId="{C0891D23-90C1-4736-8DB3-337EF6EC5712}" srcOrd="4" destOrd="0" presId="urn:microsoft.com/office/officeart/2005/8/layout/hierarchy3"/>
    <dgm:cxn modelId="{092DDE58-68AF-4CE7-9460-3AB2C74F9FF0}" type="presParOf" srcId="{2097DDFF-2714-4BC7-A227-703D5331A738}" destId="{B4CE7CA2-147F-411B-9045-CE53D918979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4C0A1-1012-4881-9649-6F519772DFF0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E"/>
        </a:p>
      </dgm:t>
    </dgm:pt>
    <dgm:pt modelId="{38D325AC-3C9E-4663-98F8-E397E50B4EDC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/>
            <a:t>In </a:t>
          </a:r>
          <a:r>
            <a:rPr lang="en-US" b="1" i="0"/>
            <a:t>2012 </a:t>
          </a:r>
          <a:r>
            <a:rPr lang="en-US" b="0" i="0"/>
            <a:t>Europeans could use it – launching in </a:t>
          </a:r>
          <a:r>
            <a:rPr lang="en-US" b="1" i="0"/>
            <a:t>Europe</a:t>
          </a:r>
          <a:endParaRPr lang="en-IE"/>
        </a:p>
      </dgm:t>
    </dgm:pt>
    <dgm:pt modelId="{0C4256C8-79CC-4BD8-A939-691321F035F4}" type="parTrans" cxnId="{FFF4CF93-E547-419E-89C5-CC435F6E72A1}">
      <dgm:prSet/>
      <dgm:spPr/>
      <dgm:t>
        <a:bodyPr/>
        <a:lstStyle/>
        <a:p>
          <a:endParaRPr lang="en-IE"/>
        </a:p>
      </dgm:t>
    </dgm:pt>
    <dgm:pt modelId="{BDA0F4DA-5E22-4409-803A-961EFA5BB1B3}" type="sibTrans" cxnId="{FFF4CF93-E547-419E-89C5-CC435F6E72A1}">
      <dgm:prSet/>
      <dgm:spPr/>
      <dgm:t>
        <a:bodyPr/>
        <a:lstStyle/>
        <a:p>
          <a:endParaRPr lang="en-IE"/>
        </a:p>
      </dgm:t>
    </dgm:pt>
    <dgm:pt modelId="{B5E6FE6B-8F6A-4D2F-BEE6-D1C89A5320DF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/>
            <a:t>In </a:t>
          </a:r>
          <a:r>
            <a:rPr lang="en-US" b="1" i="0"/>
            <a:t>2013 </a:t>
          </a:r>
          <a:r>
            <a:rPr lang="en-US" b="0" i="0"/>
            <a:t>launched its first </a:t>
          </a:r>
          <a:r>
            <a:rPr lang="en-US" b="1" i="0"/>
            <a:t>3 original series</a:t>
          </a:r>
          <a:r>
            <a:rPr lang="en-US" b="0" i="0"/>
            <a:t>: </a:t>
          </a:r>
          <a:r>
            <a:rPr lang="en-US" b="0" i="1"/>
            <a:t>House of Cards, Hemlock Grove, and Orange is the New Black</a:t>
          </a:r>
          <a:endParaRPr lang="en-IE"/>
        </a:p>
      </dgm:t>
    </dgm:pt>
    <dgm:pt modelId="{699D4711-462E-41E3-A81C-2456538218D4}" type="parTrans" cxnId="{CDB19CB7-D426-467D-A625-9D1C30E790B6}">
      <dgm:prSet/>
      <dgm:spPr/>
      <dgm:t>
        <a:bodyPr/>
        <a:lstStyle/>
        <a:p>
          <a:endParaRPr lang="en-IE"/>
        </a:p>
      </dgm:t>
    </dgm:pt>
    <dgm:pt modelId="{2BC19A44-4DFD-467E-A880-03032A804F77}" type="sibTrans" cxnId="{CDB19CB7-D426-467D-A625-9D1C30E790B6}">
      <dgm:prSet/>
      <dgm:spPr/>
      <dgm:t>
        <a:bodyPr/>
        <a:lstStyle/>
        <a:p>
          <a:endParaRPr lang="en-IE"/>
        </a:p>
      </dgm:t>
    </dgm:pt>
    <dgm:pt modelId="{DB2235E6-3979-4F9A-A559-DDD1C23B44EC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/>
            <a:t>In </a:t>
          </a:r>
          <a:r>
            <a:rPr lang="en-US" b="1" i="0"/>
            <a:t>2016 </a:t>
          </a:r>
          <a:r>
            <a:rPr lang="en-US" b="0" i="0"/>
            <a:t>Netflix became</a:t>
          </a:r>
          <a:r>
            <a:rPr lang="en-US" b="1" i="0"/>
            <a:t> available worldwide</a:t>
          </a:r>
          <a:endParaRPr lang="en-IE"/>
        </a:p>
      </dgm:t>
    </dgm:pt>
    <dgm:pt modelId="{4EF1EA6F-9D66-4ECB-8C30-6FA48DC1D322}" type="parTrans" cxnId="{FA5AEB93-A981-4C50-A8AE-F6BD09D9294D}">
      <dgm:prSet/>
      <dgm:spPr/>
      <dgm:t>
        <a:bodyPr/>
        <a:lstStyle/>
        <a:p>
          <a:endParaRPr lang="en-IE"/>
        </a:p>
      </dgm:t>
    </dgm:pt>
    <dgm:pt modelId="{BD89891F-6A24-49DE-A61B-921090FA27A2}" type="sibTrans" cxnId="{FA5AEB93-A981-4C50-A8AE-F6BD09D9294D}">
      <dgm:prSet/>
      <dgm:spPr/>
      <dgm:t>
        <a:bodyPr/>
        <a:lstStyle/>
        <a:p>
          <a:endParaRPr lang="en-IE"/>
        </a:p>
      </dgm:t>
    </dgm:pt>
    <dgm:pt modelId="{3C7A7CBC-91A0-467A-ADE3-9F92A6797809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/>
            <a:t>In </a:t>
          </a:r>
          <a:r>
            <a:rPr lang="en-US" b="1" i="0"/>
            <a:t>2017 </a:t>
          </a:r>
          <a:r>
            <a:rPr lang="en-US" b="0" i="0"/>
            <a:t>Netflix reached </a:t>
          </a:r>
          <a:r>
            <a:rPr lang="en-US" b="1" i="0"/>
            <a:t>100 million</a:t>
          </a:r>
          <a:r>
            <a:rPr lang="en-US" b="0" i="0"/>
            <a:t> subscribers</a:t>
          </a:r>
          <a:endParaRPr lang="en-IE"/>
        </a:p>
      </dgm:t>
    </dgm:pt>
    <dgm:pt modelId="{D9E2B709-E38C-47FB-BF51-40A1FF99D79A}" type="parTrans" cxnId="{6349B3F6-DCD1-45CC-9218-30DE54D63069}">
      <dgm:prSet/>
      <dgm:spPr/>
      <dgm:t>
        <a:bodyPr/>
        <a:lstStyle/>
        <a:p>
          <a:endParaRPr lang="en-IE"/>
        </a:p>
      </dgm:t>
    </dgm:pt>
    <dgm:pt modelId="{857940E2-AC50-4492-B231-BE0A21DCDA8A}" type="sibTrans" cxnId="{6349B3F6-DCD1-45CC-9218-30DE54D63069}">
      <dgm:prSet/>
      <dgm:spPr/>
      <dgm:t>
        <a:bodyPr/>
        <a:lstStyle/>
        <a:p>
          <a:endParaRPr lang="en-IE"/>
        </a:p>
      </dgm:t>
    </dgm:pt>
    <dgm:pt modelId="{9AB28EC2-1FFA-40CB-A1F4-5120DECA01C4}" type="pres">
      <dgm:prSet presAssocID="{5034C0A1-1012-4881-9649-6F519772DFF0}" presName="linearFlow" presStyleCnt="0">
        <dgm:presLayoutVars>
          <dgm:dir/>
          <dgm:resizeHandles val="exact"/>
        </dgm:presLayoutVars>
      </dgm:prSet>
      <dgm:spPr/>
    </dgm:pt>
    <dgm:pt modelId="{245E8A99-6480-4A9B-A7A9-51FF3FF5991D}" type="pres">
      <dgm:prSet presAssocID="{38D325AC-3C9E-4663-98F8-E397E50B4EDC}" presName="composite" presStyleCnt="0"/>
      <dgm:spPr/>
    </dgm:pt>
    <dgm:pt modelId="{FF77662D-B0F1-4DC8-A755-4271C0B04D08}" type="pres">
      <dgm:prSet presAssocID="{38D325AC-3C9E-4663-98F8-E397E50B4EDC}" presName="imgShp" presStyleLbl="fgImgPlace1" presStyleIdx="0" presStyleCnt="4"/>
      <dgm:spPr>
        <a:solidFill>
          <a:srgbClr val="FF0000">
            <a:alpha val="45000"/>
          </a:srgbClr>
        </a:solidFill>
      </dgm:spPr>
    </dgm:pt>
    <dgm:pt modelId="{D38CE4E0-D753-4E30-A461-1A01B5D1928A}" type="pres">
      <dgm:prSet presAssocID="{38D325AC-3C9E-4663-98F8-E397E50B4EDC}" presName="txShp" presStyleLbl="node1" presStyleIdx="0" presStyleCnt="4">
        <dgm:presLayoutVars>
          <dgm:bulletEnabled val="1"/>
        </dgm:presLayoutVars>
      </dgm:prSet>
      <dgm:spPr/>
    </dgm:pt>
    <dgm:pt modelId="{B39B0FC8-DFE7-48FF-9B30-B2982E13FECF}" type="pres">
      <dgm:prSet presAssocID="{BDA0F4DA-5E22-4409-803A-961EFA5BB1B3}" presName="spacing" presStyleCnt="0"/>
      <dgm:spPr/>
    </dgm:pt>
    <dgm:pt modelId="{30F5A8D4-C75D-4078-AB65-4C50C0E0C650}" type="pres">
      <dgm:prSet presAssocID="{B5E6FE6B-8F6A-4D2F-BEE6-D1C89A5320DF}" presName="composite" presStyleCnt="0"/>
      <dgm:spPr/>
    </dgm:pt>
    <dgm:pt modelId="{2050F7A7-467A-46F7-9265-E0C9E44A07C0}" type="pres">
      <dgm:prSet presAssocID="{B5E6FE6B-8F6A-4D2F-BEE6-D1C89A5320DF}" presName="imgShp" presStyleLbl="fgImgPlace1" presStyleIdx="1" presStyleCnt="4"/>
      <dgm:spPr>
        <a:solidFill>
          <a:srgbClr val="FF0000">
            <a:alpha val="45000"/>
          </a:srgbClr>
        </a:solidFill>
      </dgm:spPr>
    </dgm:pt>
    <dgm:pt modelId="{2A670A3E-1859-4C6F-BE86-EF1F8B691244}" type="pres">
      <dgm:prSet presAssocID="{B5E6FE6B-8F6A-4D2F-BEE6-D1C89A5320DF}" presName="txShp" presStyleLbl="node1" presStyleIdx="1" presStyleCnt="4">
        <dgm:presLayoutVars>
          <dgm:bulletEnabled val="1"/>
        </dgm:presLayoutVars>
      </dgm:prSet>
      <dgm:spPr/>
    </dgm:pt>
    <dgm:pt modelId="{FCE23B72-DAD4-42A7-A5E3-F7C4F82D60BF}" type="pres">
      <dgm:prSet presAssocID="{2BC19A44-4DFD-467E-A880-03032A804F77}" presName="spacing" presStyleCnt="0"/>
      <dgm:spPr/>
    </dgm:pt>
    <dgm:pt modelId="{8029842D-1346-42AB-AADA-A1181D778838}" type="pres">
      <dgm:prSet presAssocID="{DB2235E6-3979-4F9A-A559-DDD1C23B44EC}" presName="composite" presStyleCnt="0"/>
      <dgm:spPr/>
    </dgm:pt>
    <dgm:pt modelId="{5B1B1F55-9099-4CDF-9F23-970EEAA5F56F}" type="pres">
      <dgm:prSet presAssocID="{DB2235E6-3979-4F9A-A559-DDD1C23B44EC}" presName="imgShp" presStyleLbl="fgImgPlace1" presStyleIdx="2" presStyleCnt="4"/>
      <dgm:spPr>
        <a:solidFill>
          <a:srgbClr val="FF0000">
            <a:alpha val="45000"/>
          </a:srgbClr>
        </a:solidFill>
      </dgm:spPr>
    </dgm:pt>
    <dgm:pt modelId="{E8292BCD-0B23-48DB-9C66-5CC8C8569EC1}" type="pres">
      <dgm:prSet presAssocID="{DB2235E6-3979-4F9A-A559-DDD1C23B44EC}" presName="txShp" presStyleLbl="node1" presStyleIdx="2" presStyleCnt="4">
        <dgm:presLayoutVars>
          <dgm:bulletEnabled val="1"/>
        </dgm:presLayoutVars>
      </dgm:prSet>
      <dgm:spPr/>
    </dgm:pt>
    <dgm:pt modelId="{EBFC0FA3-0E5A-42EE-B46B-5AF8D6EC6A5F}" type="pres">
      <dgm:prSet presAssocID="{BD89891F-6A24-49DE-A61B-921090FA27A2}" presName="spacing" presStyleCnt="0"/>
      <dgm:spPr/>
    </dgm:pt>
    <dgm:pt modelId="{B2109665-E201-4C50-A2B4-3739709C2AC5}" type="pres">
      <dgm:prSet presAssocID="{3C7A7CBC-91A0-467A-ADE3-9F92A6797809}" presName="composite" presStyleCnt="0"/>
      <dgm:spPr/>
    </dgm:pt>
    <dgm:pt modelId="{CDCE1A69-C5A9-4C22-9004-162385A7464C}" type="pres">
      <dgm:prSet presAssocID="{3C7A7CBC-91A0-467A-ADE3-9F92A6797809}" presName="imgShp" presStyleLbl="fgImgPlace1" presStyleIdx="3" presStyleCnt="4"/>
      <dgm:spPr>
        <a:solidFill>
          <a:srgbClr val="FF0000">
            <a:alpha val="45000"/>
          </a:srgbClr>
        </a:solidFill>
      </dgm:spPr>
    </dgm:pt>
    <dgm:pt modelId="{CC49C1ED-6A72-4C30-BF2E-9910F48B36DB}" type="pres">
      <dgm:prSet presAssocID="{3C7A7CBC-91A0-467A-ADE3-9F92A6797809}" presName="txShp" presStyleLbl="node1" presStyleIdx="3" presStyleCnt="4">
        <dgm:presLayoutVars>
          <dgm:bulletEnabled val="1"/>
        </dgm:presLayoutVars>
      </dgm:prSet>
      <dgm:spPr/>
    </dgm:pt>
  </dgm:ptLst>
  <dgm:cxnLst>
    <dgm:cxn modelId="{A96C136C-E634-4549-A660-AA666A16D465}" type="presOf" srcId="{B5E6FE6B-8F6A-4D2F-BEE6-D1C89A5320DF}" destId="{2A670A3E-1859-4C6F-BE86-EF1F8B691244}" srcOrd="0" destOrd="0" presId="urn:microsoft.com/office/officeart/2005/8/layout/vList3"/>
    <dgm:cxn modelId="{FFF4CF93-E547-419E-89C5-CC435F6E72A1}" srcId="{5034C0A1-1012-4881-9649-6F519772DFF0}" destId="{38D325AC-3C9E-4663-98F8-E397E50B4EDC}" srcOrd="0" destOrd="0" parTransId="{0C4256C8-79CC-4BD8-A939-691321F035F4}" sibTransId="{BDA0F4DA-5E22-4409-803A-961EFA5BB1B3}"/>
    <dgm:cxn modelId="{FA5AEB93-A981-4C50-A8AE-F6BD09D9294D}" srcId="{5034C0A1-1012-4881-9649-6F519772DFF0}" destId="{DB2235E6-3979-4F9A-A559-DDD1C23B44EC}" srcOrd="2" destOrd="0" parTransId="{4EF1EA6F-9D66-4ECB-8C30-6FA48DC1D322}" sibTransId="{BD89891F-6A24-49DE-A61B-921090FA27A2}"/>
    <dgm:cxn modelId="{7CA7B8A6-1EB3-4633-B8B6-51AEB0EDEB4C}" type="presOf" srcId="{DB2235E6-3979-4F9A-A559-DDD1C23B44EC}" destId="{E8292BCD-0B23-48DB-9C66-5CC8C8569EC1}" srcOrd="0" destOrd="0" presId="urn:microsoft.com/office/officeart/2005/8/layout/vList3"/>
    <dgm:cxn modelId="{CDB19CB7-D426-467D-A625-9D1C30E790B6}" srcId="{5034C0A1-1012-4881-9649-6F519772DFF0}" destId="{B5E6FE6B-8F6A-4D2F-BEE6-D1C89A5320DF}" srcOrd="1" destOrd="0" parTransId="{699D4711-462E-41E3-A81C-2456538218D4}" sibTransId="{2BC19A44-4DFD-467E-A880-03032A804F77}"/>
    <dgm:cxn modelId="{D25D3FC5-A003-4F2D-920E-35C7171500DE}" type="presOf" srcId="{5034C0A1-1012-4881-9649-6F519772DFF0}" destId="{9AB28EC2-1FFA-40CB-A1F4-5120DECA01C4}" srcOrd="0" destOrd="0" presId="urn:microsoft.com/office/officeart/2005/8/layout/vList3"/>
    <dgm:cxn modelId="{E7271DDD-6F8A-45E3-A604-161AC6B76084}" type="presOf" srcId="{3C7A7CBC-91A0-467A-ADE3-9F92A6797809}" destId="{CC49C1ED-6A72-4C30-BF2E-9910F48B36DB}" srcOrd="0" destOrd="0" presId="urn:microsoft.com/office/officeart/2005/8/layout/vList3"/>
    <dgm:cxn modelId="{8A8D3DDD-FEB0-4835-B315-81CC26607F6F}" type="presOf" srcId="{38D325AC-3C9E-4663-98F8-E397E50B4EDC}" destId="{D38CE4E0-D753-4E30-A461-1A01B5D1928A}" srcOrd="0" destOrd="0" presId="urn:microsoft.com/office/officeart/2005/8/layout/vList3"/>
    <dgm:cxn modelId="{6349B3F6-DCD1-45CC-9218-30DE54D63069}" srcId="{5034C0A1-1012-4881-9649-6F519772DFF0}" destId="{3C7A7CBC-91A0-467A-ADE3-9F92A6797809}" srcOrd="3" destOrd="0" parTransId="{D9E2B709-E38C-47FB-BF51-40A1FF99D79A}" sibTransId="{857940E2-AC50-4492-B231-BE0A21DCDA8A}"/>
    <dgm:cxn modelId="{CF5551AF-06A0-4C4F-B8AB-61991FEC4429}" type="presParOf" srcId="{9AB28EC2-1FFA-40CB-A1F4-5120DECA01C4}" destId="{245E8A99-6480-4A9B-A7A9-51FF3FF5991D}" srcOrd="0" destOrd="0" presId="urn:microsoft.com/office/officeart/2005/8/layout/vList3"/>
    <dgm:cxn modelId="{2F80C60A-CB7E-46CD-BB3A-5BF832674C5B}" type="presParOf" srcId="{245E8A99-6480-4A9B-A7A9-51FF3FF5991D}" destId="{FF77662D-B0F1-4DC8-A755-4271C0B04D08}" srcOrd="0" destOrd="0" presId="urn:microsoft.com/office/officeart/2005/8/layout/vList3"/>
    <dgm:cxn modelId="{F67AC03C-7A9A-4954-AF41-9C14D01F220C}" type="presParOf" srcId="{245E8A99-6480-4A9B-A7A9-51FF3FF5991D}" destId="{D38CE4E0-D753-4E30-A461-1A01B5D1928A}" srcOrd="1" destOrd="0" presId="urn:microsoft.com/office/officeart/2005/8/layout/vList3"/>
    <dgm:cxn modelId="{A5201182-2D31-466D-B2CD-32C2E9B2CC48}" type="presParOf" srcId="{9AB28EC2-1FFA-40CB-A1F4-5120DECA01C4}" destId="{B39B0FC8-DFE7-48FF-9B30-B2982E13FECF}" srcOrd="1" destOrd="0" presId="urn:microsoft.com/office/officeart/2005/8/layout/vList3"/>
    <dgm:cxn modelId="{7E233551-10DE-4452-9925-27CA8ADD3407}" type="presParOf" srcId="{9AB28EC2-1FFA-40CB-A1F4-5120DECA01C4}" destId="{30F5A8D4-C75D-4078-AB65-4C50C0E0C650}" srcOrd="2" destOrd="0" presId="urn:microsoft.com/office/officeart/2005/8/layout/vList3"/>
    <dgm:cxn modelId="{3747A55C-369D-4524-A9AA-0D64D1DF5623}" type="presParOf" srcId="{30F5A8D4-C75D-4078-AB65-4C50C0E0C650}" destId="{2050F7A7-467A-46F7-9265-E0C9E44A07C0}" srcOrd="0" destOrd="0" presId="urn:microsoft.com/office/officeart/2005/8/layout/vList3"/>
    <dgm:cxn modelId="{4C41E0CA-1579-40F0-9B4E-32B1CB47D7B8}" type="presParOf" srcId="{30F5A8D4-C75D-4078-AB65-4C50C0E0C650}" destId="{2A670A3E-1859-4C6F-BE86-EF1F8B691244}" srcOrd="1" destOrd="0" presId="urn:microsoft.com/office/officeart/2005/8/layout/vList3"/>
    <dgm:cxn modelId="{31BD0B9D-8691-4066-BA7E-99EA5A82524B}" type="presParOf" srcId="{9AB28EC2-1FFA-40CB-A1F4-5120DECA01C4}" destId="{FCE23B72-DAD4-42A7-A5E3-F7C4F82D60BF}" srcOrd="3" destOrd="0" presId="urn:microsoft.com/office/officeart/2005/8/layout/vList3"/>
    <dgm:cxn modelId="{06F63CDE-29F4-4300-9BF7-750683F611F2}" type="presParOf" srcId="{9AB28EC2-1FFA-40CB-A1F4-5120DECA01C4}" destId="{8029842D-1346-42AB-AADA-A1181D778838}" srcOrd="4" destOrd="0" presId="urn:microsoft.com/office/officeart/2005/8/layout/vList3"/>
    <dgm:cxn modelId="{6EBC57FE-0459-4255-9CE6-6A146C37C71C}" type="presParOf" srcId="{8029842D-1346-42AB-AADA-A1181D778838}" destId="{5B1B1F55-9099-4CDF-9F23-970EEAA5F56F}" srcOrd="0" destOrd="0" presId="urn:microsoft.com/office/officeart/2005/8/layout/vList3"/>
    <dgm:cxn modelId="{BDCC7FA4-497A-4A3D-A12E-06E307570670}" type="presParOf" srcId="{8029842D-1346-42AB-AADA-A1181D778838}" destId="{E8292BCD-0B23-48DB-9C66-5CC8C8569EC1}" srcOrd="1" destOrd="0" presId="urn:microsoft.com/office/officeart/2005/8/layout/vList3"/>
    <dgm:cxn modelId="{6CB054B4-BC2D-4B08-8FCA-F17F7E40BB1B}" type="presParOf" srcId="{9AB28EC2-1FFA-40CB-A1F4-5120DECA01C4}" destId="{EBFC0FA3-0E5A-42EE-B46B-5AF8D6EC6A5F}" srcOrd="5" destOrd="0" presId="urn:microsoft.com/office/officeart/2005/8/layout/vList3"/>
    <dgm:cxn modelId="{D2299AE1-7867-4246-B2F2-0241CE1E3A32}" type="presParOf" srcId="{9AB28EC2-1FFA-40CB-A1F4-5120DECA01C4}" destId="{B2109665-E201-4C50-A2B4-3739709C2AC5}" srcOrd="6" destOrd="0" presId="urn:microsoft.com/office/officeart/2005/8/layout/vList3"/>
    <dgm:cxn modelId="{24F1AD1B-4993-41C9-BDD4-BF80A15CEB67}" type="presParOf" srcId="{B2109665-E201-4C50-A2B4-3739709C2AC5}" destId="{CDCE1A69-C5A9-4C22-9004-162385A7464C}" srcOrd="0" destOrd="0" presId="urn:microsoft.com/office/officeart/2005/8/layout/vList3"/>
    <dgm:cxn modelId="{D04E3BE7-0179-43B1-AED2-FBA93B0305FF}" type="presParOf" srcId="{B2109665-E201-4C50-A2B4-3739709C2AC5}" destId="{CC49C1ED-6A72-4C30-BF2E-9910F48B36D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4C0A1-1012-4881-9649-6F519772DFF0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E"/>
        </a:p>
      </dgm:t>
    </dgm:pt>
    <dgm:pt modelId="{38D325AC-3C9E-4663-98F8-E397E50B4EDC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/>
            <a:t>In </a:t>
          </a:r>
          <a:r>
            <a:rPr lang="en-US" b="1" i="0" dirty="0"/>
            <a:t>2021 </a:t>
          </a:r>
          <a:r>
            <a:rPr lang="en-US" b="0" i="0" dirty="0"/>
            <a:t>Netflix hits 209 million subscribers in over 190 countries</a:t>
          </a:r>
          <a:endParaRPr lang="en-IE" dirty="0"/>
        </a:p>
      </dgm:t>
    </dgm:pt>
    <dgm:pt modelId="{0C4256C8-79CC-4BD8-A939-691321F035F4}" type="parTrans" cxnId="{FFF4CF93-E547-419E-89C5-CC435F6E72A1}">
      <dgm:prSet/>
      <dgm:spPr/>
      <dgm:t>
        <a:bodyPr/>
        <a:lstStyle/>
        <a:p>
          <a:endParaRPr lang="en-IE"/>
        </a:p>
      </dgm:t>
    </dgm:pt>
    <dgm:pt modelId="{BDA0F4DA-5E22-4409-803A-961EFA5BB1B3}" type="sibTrans" cxnId="{FFF4CF93-E547-419E-89C5-CC435F6E72A1}">
      <dgm:prSet/>
      <dgm:spPr/>
      <dgm:t>
        <a:bodyPr/>
        <a:lstStyle/>
        <a:p>
          <a:endParaRPr lang="en-IE"/>
        </a:p>
      </dgm:t>
    </dgm:pt>
    <dgm:pt modelId="{B5E6FE6B-8F6A-4D2F-BEE6-D1C89A5320DF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/>
            <a:t>Notable exceptions are North Korea, Syria, China, and Iran</a:t>
          </a:r>
          <a:endParaRPr lang="en-IE" dirty="0"/>
        </a:p>
      </dgm:t>
    </dgm:pt>
    <dgm:pt modelId="{699D4711-462E-41E3-A81C-2456538218D4}" type="parTrans" cxnId="{CDB19CB7-D426-467D-A625-9D1C30E790B6}">
      <dgm:prSet/>
      <dgm:spPr/>
      <dgm:t>
        <a:bodyPr/>
        <a:lstStyle/>
        <a:p>
          <a:endParaRPr lang="en-IE"/>
        </a:p>
      </dgm:t>
    </dgm:pt>
    <dgm:pt modelId="{2BC19A44-4DFD-467E-A880-03032A804F77}" type="sibTrans" cxnId="{CDB19CB7-D426-467D-A625-9D1C30E790B6}">
      <dgm:prSet/>
      <dgm:spPr/>
      <dgm:t>
        <a:bodyPr/>
        <a:lstStyle/>
        <a:p>
          <a:endParaRPr lang="en-IE"/>
        </a:p>
      </dgm:t>
    </dgm:pt>
    <dgm:pt modelId="{DB2235E6-3979-4F9A-A559-DDD1C23B44EC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/>
            <a:t>More than 15,000 titles across all its international libraries</a:t>
          </a:r>
          <a:endParaRPr lang="en-IE" dirty="0"/>
        </a:p>
      </dgm:t>
    </dgm:pt>
    <dgm:pt modelId="{4EF1EA6F-9D66-4ECB-8C30-6FA48DC1D322}" type="parTrans" cxnId="{FA5AEB93-A981-4C50-A8AE-F6BD09D9294D}">
      <dgm:prSet/>
      <dgm:spPr/>
      <dgm:t>
        <a:bodyPr/>
        <a:lstStyle/>
        <a:p>
          <a:endParaRPr lang="en-IE"/>
        </a:p>
      </dgm:t>
    </dgm:pt>
    <dgm:pt modelId="{BD89891F-6A24-49DE-A61B-921090FA27A2}" type="sibTrans" cxnId="{FA5AEB93-A981-4C50-A8AE-F6BD09D9294D}">
      <dgm:prSet/>
      <dgm:spPr/>
      <dgm:t>
        <a:bodyPr/>
        <a:lstStyle/>
        <a:p>
          <a:endParaRPr lang="en-IE"/>
        </a:p>
      </dgm:t>
    </dgm:pt>
    <dgm:pt modelId="{3C7A7CBC-91A0-467A-ADE3-9F92A6797809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b="0" i="0" dirty="0"/>
            <a:t>Introduces mobile games, allowing users to </a:t>
          </a:r>
          <a:r>
            <a:rPr lang="en-US" b="0" i="0" dirty="0">
              <a:hlinkClick xmlns:r="http://schemas.openxmlformats.org/officeDocument/2006/relationships" r:id="rId1"/>
            </a:rPr>
            <a:t>play games on Netflix</a:t>
          </a:r>
          <a:r>
            <a:rPr lang="en-US" b="0" i="0" dirty="0"/>
            <a:t>.</a:t>
          </a:r>
          <a:endParaRPr lang="en-IE" dirty="0"/>
        </a:p>
      </dgm:t>
    </dgm:pt>
    <dgm:pt modelId="{D9E2B709-E38C-47FB-BF51-40A1FF99D79A}" type="parTrans" cxnId="{6349B3F6-DCD1-45CC-9218-30DE54D63069}">
      <dgm:prSet/>
      <dgm:spPr/>
      <dgm:t>
        <a:bodyPr/>
        <a:lstStyle/>
        <a:p>
          <a:endParaRPr lang="en-IE"/>
        </a:p>
      </dgm:t>
    </dgm:pt>
    <dgm:pt modelId="{857940E2-AC50-4492-B231-BE0A21DCDA8A}" type="sibTrans" cxnId="{6349B3F6-DCD1-45CC-9218-30DE54D63069}">
      <dgm:prSet/>
      <dgm:spPr/>
      <dgm:t>
        <a:bodyPr/>
        <a:lstStyle/>
        <a:p>
          <a:endParaRPr lang="en-IE"/>
        </a:p>
      </dgm:t>
    </dgm:pt>
    <dgm:pt modelId="{9AB28EC2-1FFA-40CB-A1F4-5120DECA01C4}" type="pres">
      <dgm:prSet presAssocID="{5034C0A1-1012-4881-9649-6F519772DFF0}" presName="linearFlow" presStyleCnt="0">
        <dgm:presLayoutVars>
          <dgm:dir/>
          <dgm:resizeHandles val="exact"/>
        </dgm:presLayoutVars>
      </dgm:prSet>
      <dgm:spPr/>
    </dgm:pt>
    <dgm:pt modelId="{245E8A99-6480-4A9B-A7A9-51FF3FF5991D}" type="pres">
      <dgm:prSet presAssocID="{38D325AC-3C9E-4663-98F8-E397E50B4EDC}" presName="composite" presStyleCnt="0"/>
      <dgm:spPr/>
    </dgm:pt>
    <dgm:pt modelId="{FF77662D-B0F1-4DC8-A755-4271C0B04D08}" type="pres">
      <dgm:prSet presAssocID="{38D325AC-3C9E-4663-98F8-E397E50B4EDC}" presName="imgShp" presStyleLbl="fgImgPlace1" presStyleIdx="0" presStyleCnt="4"/>
      <dgm:spPr>
        <a:solidFill>
          <a:srgbClr val="FF0000">
            <a:alpha val="45000"/>
          </a:srgbClr>
        </a:solidFill>
      </dgm:spPr>
    </dgm:pt>
    <dgm:pt modelId="{D38CE4E0-D753-4E30-A461-1A01B5D1928A}" type="pres">
      <dgm:prSet presAssocID="{38D325AC-3C9E-4663-98F8-E397E50B4EDC}" presName="txShp" presStyleLbl="node1" presStyleIdx="0" presStyleCnt="4">
        <dgm:presLayoutVars>
          <dgm:bulletEnabled val="1"/>
        </dgm:presLayoutVars>
      </dgm:prSet>
      <dgm:spPr/>
    </dgm:pt>
    <dgm:pt modelId="{B39B0FC8-DFE7-48FF-9B30-B2982E13FECF}" type="pres">
      <dgm:prSet presAssocID="{BDA0F4DA-5E22-4409-803A-961EFA5BB1B3}" presName="spacing" presStyleCnt="0"/>
      <dgm:spPr/>
    </dgm:pt>
    <dgm:pt modelId="{30F5A8D4-C75D-4078-AB65-4C50C0E0C650}" type="pres">
      <dgm:prSet presAssocID="{B5E6FE6B-8F6A-4D2F-BEE6-D1C89A5320DF}" presName="composite" presStyleCnt="0"/>
      <dgm:spPr/>
    </dgm:pt>
    <dgm:pt modelId="{2050F7A7-467A-46F7-9265-E0C9E44A07C0}" type="pres">
      <dgm:prSet presAssocID="{B5E6FE6B-8F6A-4D2F-BEE6-D1C89A5320DF}" presName="imgShp" presStyleLbl="fgImgPlace1" presStyleIdx="1" presStyleCnt="4"/>
      <dgm:spPr>
        <a:solidFill>
          <a:srgbClr val="FF0000">
            <a:alpha val="45000"/>
          </a:srgbClr>
        </a:solidFill>
      </dgm:spPr>
    </dgm:pt>
    <dgm:pt modelId="{2A670A3E-1859-4C6F-BE86-EF1F8B691244}" type="pres">
      <dgm:prSet presAssocID="{B5E6FE6B-8F6A-4D2F-BEE6-D1C89A5320DF}" presName="txShp" presStyleLbl="node1" presStyleIdx="1" presStyleCnt="4">
        <dgm:presLayoutVars>
          <dgm:bulletEnabled val="1"/>
        </dgm:presLayoutVars>
      </dgm:prSet>
      <dgm:spPr/>
    </dgm:pt>
    <dgm:pt modelId="{FCE23B72-DAD4-42A7-A5E3-F7C4F82D60BF}" type="pres">
      <dgm:prSet presAssocID="{2BC19A44-4DFD-467E-A880-03032A804F77}" presName="spacing" presStyleCnt="0"/>
      <dgm:spPr/>
    </dgm:pt>
    <dgm:pt modelId="{8029842D-1346-42AB-AADA-A1181D778838}" type="pres">
      <dgm:prSet presAssocID="{DB2235E6-3979-4F9A-A559-DDD1C23B44EC}" presName="composite" presStyleCnt="0"/>
      <dgm:spPr/>
    </dgm:pt>
    <dgm:pt modelId="{5B1B1F55-9099-4CDF-9F23-970EEAA5F56F}" type="pres">
      <dgm:prSet presAssocID="{DB2235E6-3979-4F9A-A559-DDD1C23B44EC}" presName="imgShp" presStyleLbl="fgImgPlace1" presStyleIdx="2" presStyleCnt="4"/>
      <dgm:spPr>
        <a:solidFill>
          <a:srgbClr val="FF0000">
            <a:alpha val="45000"/>
          </a:srgbClr>
        </a:solidFill>
      </dgm:spPr>
    </dgm:pt>
    <dgm:pt modelId="{E8292BCD-0B23-48DB-9C66-5CC8C8569EC1}" type="pres">
      <dgm:prSet presAssocID="{DB2235E6-3979-4F9A-A559-DDD1C23B44EC}" presName="txShp" presStyleLbl="node1" presStyleIdx="2" presStyleCnt="4">
        <dgm:presLayoutVars>
          <dgm:bulletEnabled val="1"/>
        </dgm:presLayoutVars>
      </dgm:prSet>
      <dgm:spPr/>
    </dgm:pt>
    <dgm:pt modelId="{EBFC0FA3-0E5A-42EE-B46B-5AF8D6EC6A5F}" type="pres">
      <dgm:prSet presAssocID="{BD89891F-6A24-49DE-A61B-921090FA27A2}" presName="spacing" presStyleCnt="0"/>
      <dgm:spPr/>
    </dgm:pt>
    <dgm:pt modelId="{B2109665-E201-4C50-A2B4-3739709C2AC5}" type="pres">
      <dgm:prSet presAssocID="{3C7A7CBC-91A0-467A-ADE3-9F92A6797809}" presName="composite" presStyleCnt="0"/>
      <dgm:spPr/>
    </dgm:pt>
    <dgm:pt modelId="{CDCE1A69-C5A9-4C22-9004-162385A7464C}" type="pres">
      <dgm:prSet presAssocID="{3C7A7CBC-91A0-467A-ADE3-9F92A6797809}" presName="imgShp" presStyleLbl="fgImgPlace1" presStyleIdx="3" presStyleCnt="4"/>
      <dgm:spPr>
        <a:solidFill>
          <a:srgbClr val="FF0000">
            <a:alpha val="45000"/>
          </a:srgbClr>
        </a:solidFill>
      </dgm:spPr>
    </dgm:pt>
    <dgm:pt modelId="{CC49C1ED-6A72-4C30-BF2E-9910F48B36DB}" type="pres">
      <dgm:prSet presAssocID="{3C7A7CBC-91A0-467A-ADE3-9F92A6797809}" presName="txShp" presStyleLbl="node1" presStyleIdx="3" presStyleCnt="4">
        <dgm:presLayoutVars>
          <dgm:bulletEnabled val="1"/>
        </dgm:presLayoutVars>
      </dgm:prSet>
      <dgm:spPr/>
    </dgm:pt>
  </dgm:ptLst>
  <dgm:cxnLst>
    <dgm:cxn modelId="{A96C136C-E634-4549-A660-AA666A16D465}" type="presOf" srcId="{B5E6FE6B-8F6A-4D2F-BEE6-D1C89A5320DF}" destId="{2A670A3E-1859-4C6F-BE86-EF1F8B691244}" srcOrd="0" destOrd="0" presId="urn:microsoft.com/office/officeart/2005/8/layout/vList3"/>
    <dgm:cxn modelId="{FFF4CF93-E547-419E-89C5-CC435F6E72A1}" srcId="{5034C0A1-1012-4881-9649-6F519772DFF0}" destId="{38D325AC-3C9E-4663-98F8-E397E50B4EDC}" srcOrd="0" destOrd="0" parTransId="{0C4256C8-79CC-4BD8-A939-691321F035F4}" sibTransId="{BDA0F4DA-5E22-4409-803A-961EFA5BB1B3}"/>
    <dgm:cxn modelId="{FA5AEB93-A981-4C50-A8AE-F6BD09D9294D}" srcId="{5034C0A1-1012-4881-9649-6F519772DFF0}" destId="{DB2235E6-3979-4F9A-A559-DDD1C23B44EC}" srcOrd="2" destOrd="0" parTransId="{4EF1EA6F-9D66-4ECB-8C30-6FA48DC1D322}" sibTransId="{BD89891F-6A24-49DE-A61B-921090FA27A2}"/>
    <dgm:cxn modelId="{7CA7B8A6-1EB3-4633-B8B6-51AEB0EDEB4C}" type="presOf" srcId="{DB2235E6-3979-4F9A-A559-DDD1C23B44EC}" destId="{E8292BCD-0B23-48DB-9C66-5CC8C8569EC1}" srcOrd="0" destOrd="0" presId="urn:microsoft.com/office/officeart/2005/8/layout/vList3"/>
    <dgm:cxn modelId="{CDB19CB7-D426-467D-A625-9D1C30E790B6}" srcId="{5034C0A1-1012-4881-9649-6F519772DFF0}" destId="{B5E6FE6B-8F6A-4D2F-BEE6-D1C89A5320DF}" srcOrd="1" destOrd="0" parTransId="{699D4711-462E-41E3-A81C-2456538218D4}" sibTransId="{2BC19A44-4DFD-467E-A880-03032A804F77}"/>
    <dgm:cxn modelId="{D25D3FC5-A003-4F2D-920E-35C7171500DE}" type="presOf" srcId="{5034C0A1-1012-4881-9649-6F519772DFF0}" destId="{9AB28EC2-1FFA-40CB-A1F4-5120DECA01C4}" srcOrd="0" destOrd="0" presId="urn:microsoft.com/office/officeart/2005/8/layout/vList3"/>
    <dgm:cxn modelId="{E7271DDD-6F8A-45E3-A604-161AC6B76084}" type="presOf" srcId="{3C7A7CBC-91A0-467A-ADE3-9F92A6797809}" destId="{CC49C1ED-6A72-4C30-BF2E-9910F48B36DB}" srcOrd="0" destOrd="0" presId="urn:microsoft.com/office/officeart/2005/8/layout/vList3"/>
    <dgm:cxn modelId="{8A8D3DDD-FEB0-4835-B315-81CC26607F6F}" type="presOf" srcId="{38D325AC-3C9E-4663-98F8-E397E50B4EDC}" destId="{D38CE4E0-D753-4E30-A461-1A01B5D1928A}" srcOrd="0" destOrd="0" presId="urn:microsoft.com/office/officeart/2005/8/layout/vList3"/>
    <dgm:cxn modelId="{6349B3F6-DCD1-45CC-9218-30DE54D63069}" srcId="{5034C0A1-1012-4881-9649-6F519772DFF0}" destId="{3C7A7CBC-91A0-467A-ADE3-9F92A6797809}" srcOrd="3" destOrd="0" parTransId="{D9E2B709-E38C-47FB-BF51-40A1FF99D79A}" sibTransId="{857940E2-AC50-4492-B231-BE0A21DCDA8A}"/>
    <dgm:cxn modelId="{CF5551AF-06A0-4C4F-B8AB-61991FEC4429}" type="presParOf" srcId="{9AB28EC2-1FFA-40CB-A1F4-5120DECA01C4}" destId="{245E8A99-6480-4A9B-A7A9-51FF3FF5991D}" srcOrd="0" destOrd="0" presId="urn:microsoft.com/office/officeart/2005/8/layout/vList3"/>
    <dgm:cxn modelId="{2F80C60A-CB7E-46CD-BB3A-5BF832674C5B}" type="presParOf" srcId="{245E8A99-6480-4A9B-A7A9-51FF3FF5991D}" destId="{FF77662D-B0F1-4DC8-A755-4271C0B04D08}" srcOrd="0" destOrd="0" presId="urn:microsoft.com/office/officeart/2005/8/layout/vList3"/>
    <dgm:cxn modelId="{F67AC03C-7A9A-4954-AF41-9C14D01F220C}" type="presParOf" srcId="{245E8A99-6480-4A9B-A7A9-51FF3FF5991D}" destId="{D38CE4E0-D753-4E30-A461-1A01B5D1928A}" srcOrd="1" destOrd="0" presId="urn:microsoft.com/office/officeart/2005/8/layout/vList3"/>
    <dgm:cxn modelId="{A5201182-2D31-466D-B2CD-32C2E9B2CC48}" type="presParOf" srcId="{9AB28EC2-1FFA-40CB-A1F4-5120DECA01C4}" destId="{B39B0FC8-DFE7-48FF-9B30-B2982E13FECF}" srcOrd="1" destOrd="0" presId="urn:microsoft.com/office/officeart/2005/8/layout/vList3"/>
    <dgm:cxn modelId="{7E233551-10DE-4452-9925-27CA8ADD3407}" type="presParOf" srcId="{9AB28EC2-1FFA-40CB-A1F4-5120DECA01C4}" destId="{30F5A8D4-C75D-4078-AB65-4C50C0E0C650}" srcOrd="2" destOrd="0" presId="urn:microsoft.com/office/officeart/2005/8/layout/vList3"/>
    <dgm:cxn modelId="{3747A55C-369D-4524-A9AA-0D64D1DF5623}" type="presParOf" srcId="{30F5A8D4-C75D-4078-AB65-4C50C0E0C650}" destId="{2050F7A7-467A-46F7-9265-E0C9E44A07C0}" srcOrd="0" destOrd="0" presId="urn:microsoft.com/office/officeart/2005/8/layout/vList3"/>
    <dgm:cxn modelId="{4C41E0CA-1579-40F0-9B4E-32B1CB47D7B8}" type="presParOf" srcId="{30F5A8D4-C75D-4078-AB65-4C50C0E0C650}" destId="{2A670A3E-1859-4C6F-BE86-EF1F8B691244}" srcOrd="1" destOrd="0" presId="urn:microsoft.com/office/officeart/2005/8/layout/vList3"/>
    <dgm:cxn modelId="{31BD0B9D-8691-4066-BA7E-99EA5A82524B}" type="presParOf" srcId="{9AB28EC2-1FFA-40CB-A1F4-5120DECA01C4}" destId="{FCE23B72-DAD4-42A7-A5E3-F7C4F82D60BF}" srcOrd="3" destOrd="0" presId="urn:microsoft.com/office/officeart/2005/8/layout/vList3"/>
    <dgm:cxn modelId="{06F63CDE-29F4-4300-9BF7-750683F611F2}" type="presParOf" srcId="{9AB28EC2-1FFA-40CB-A1F4-5120DECA01C4}" destId="{8029842D-1346-42AB-AADA-A1181D778838}" srcOrd="4" destOrd="0" presId="urn:microsoft.com/office/officeart/2005/8/layout/vList3"/>
    <dgm:cxn modelId="{6EBC57FE-0459-4255-9CE6-6A146C37C71C}" type="presParOf" srcId="{8029842D-1346-42AB-AADA-A1181D778838}" destId="{5B1B1F55-9099-4CDF-9F23-970EEAA5F56F}" srcOrd="0" destOrd="0" presId="urn:microsoft.com/office/officeart/2005/8/layout/vList3"/>
    <dgm:cxn modelId="{BDCC7FA4-497A-4A3D-A12E-06E307570670}" type="presParOf" srcId="{8029842D-1346-42AB-AADA-A1181D778838}" destId="{E8292BCD-0B23-48DB-9C66-5CC8C8569EC1}" srcOrd="1" destOrd="0" presId="urn:microsoft.com/office/officeart/2005/8/layout/vList3"/>
    <dgm:cxn modelId="{6CB054B4-BC2D-4B08-8FCA-F17F7E40BB1B}" type="presParOf" srcId="{9AB28EC2-1FFA-40CB-A1F4-5120DECA01C4}" destId="{EBFC0FA3-0E5A-42EE-B46B-5AF8D6EC6A5F}" srcOrd="5" destOrd="0" presId="urn:microsoft.com/office/officeart/2005/8/layout/vList3"/>
    <dgm:cxn modelId="{D2299AE1-7867-4246-B2F2-0241CE1E3A32}" type="presParOf" srcId="{9AB28EC2-1FFA-40CB-A1F4-5120DECA01C4}" destId="{B2109665-E201-4C50-A2B4-3739709C2AC5}" srcOrd="6" destOrd="0" presId="urn:microsoft.com/office/officeart/2005/8/layout/vList3"/>
    <dgm:cxn modelId="{24F1AD1B-4993-41C9-BDD4-BF80A15CEB67}" type="presParOf" srcId="{B2109665-E201-4C50-A2B4-3739709C2AC5}" destId="{CDCE1A69-C5A9-4C22-9004-162385A7464C}" srcOrd="0" destOrd="0" presId="urn:microsoft.com/office/officeart/2005/8/layout/vList3"/>
    <dgm:cxn modelId="{D04E3BE7-0179-43B1-AED2-FBA93B0305FF}" type="presParOf" srcId="{B2109665-E201-4C50-A2B4-3739709C2AC5}" destId="{CC49C1ED-6A72-4C30-BF2E-9910F48B36D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E15F3E-6DFE-43ED-B770-0D1203BEB391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12B1193-38AD-4814-992A-015467E41D58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/>
            <a:t>Always knew business could progress on online store </a:t>
          </a:r>
        </a:p>
      </dgm:t>
    </dgm:pt>
    <dgm:pt modelId="{26EE0F8D-8614-4394-A048-50BAFC1F360A}" type="parTrans" cxnId="{162DA3A7-27B8-44AC-8AC7-C490DC91AF20}">
      <dgm:prSet/>
      <dgm:spPr/>
      <dgm:t>
        <a:bodyPr/>
        <a:lstStyle/>
        <a:p>
          <a:endParaRPr lang="en-IE"/>
        </a:p>
      </dgm:t>
    </dgm:pt>
    <dgm:pt modelId="{3BEB1BF6-C571-4232-BEAB-8BD587B2142B}" type="sibTrans" cxnId="{162DA3A7-27B8-44AC-8AC7-C490DC91AF20}">
      <dgm:prSet/>
      <dgm:spPr/>
      <dgm:t>
        <a:bodyPr/>
        <a:lstStyle/>
        <a:p>
          <a:endParaRPr lang="en-IE"/>
        </a:p>
      </dgm:t>
    </dgm:pt>
    <dgm:pt modelId="{5EE6C497-581A-483E-8A93-B212ED611D68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US" dirty="0"/>
            <a:t>Customer Satisfaction.</a:t>
          </a:r>
          <a:endParaRPr lang="en-IE" dirty="0"/>
        </a:p>
      </dgm:t>
    </dgm:pt>
    <dgm:pt modelId="{4DB8DA72-E290-4304-B829-1A8423F4C93B}" type="parTrans" cxnId="{955B3852-E1E8-4C42-B26F-6D1CF6E35CAF}">
      <dgm:prSet/>
      <dgm:spPr/>
      <dgm:t>
        <a:bodyPr/>
        <a:lstStyle/>
        <a:p>
          <a:endParaRPr lang="en-IE"/>
        </a:p>
      </dgm:t>
    </dgm:pt>
    <dgm:pt modelId="{5E5F4E4E-1D56-49E8-B66D-506D57331EF6}" type="sibTrans" cxnId="{955B3852-E1E8-4C42-B26F-6D1CF6E35CAF}">
      <dgm:prSet/>
      <dgm:spPr/>
      <dgm:t>
        <a:bodyPr/>
        <a:lstStyle/>
        <a:p>
          <a:endParaRPr lang="en-IE"/>
        </a:p>
      </dgm:t>
    </dgm:pt>
    <dgm:pt modelId="{133AEFAB-4EEA-4892-9D13-2B308D8499E9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US" dirty="0"/>
            <a:t>Grow with Technology . </a:t>
          </a:r>
          <a:endParaRPr lang="en-IE" dirty="0"/>
        </a:p>
      </dgm:t>
    </dgm:pt>
    <dgm:pt modelId="{F772593C-48DA-469B-B582-DE2F74749E3F}" type="parTrans" cxnId="{363B0F5F-6565-4F5D-91E5-07D92DC038F0}">
      <dgm:prSet/>
      <dgm:spPr/>
      <dgm:t>
        <a:bodyPr/>
        <a:lstStyle/>
        <a:p>
          <a:endParaRPr lang="en-IE"/>
        </a:p>
      </dgm:t>
    </dgm:pt>
    <dgm:pt modelId="{4115C1F5-6C3E-4EC5-B793-B8C615BA57D1}" type="sibTrans" cxnId="{363B0F5F-6565-4F5D-91E5-07D92DC038F0}">
      <dgm:prSet/>
      <dgm:spPr/>
      <dgm:t>
        <a:bodyPr/>
        <a:lstStyle/>
        <a:p>
          <a:endParaRPr lang="en-IE"/>
        </a:p>
      </dgm:t>
    </dgm:pt>
    <dgm:pt modelId="{3192E809-1330-49C8-A18D-AF12553841AE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US" dirty="0"/>
            <a:t>They always knew business could progress on online store</a:t>
          </a:r>
          <a:endParaRPr lang="en-IE" dirty="0"/>
        </a:p>
      </dgm:t>
    </dgm:pt>
    <dgm:pt modelId="{32ED2B2D-557F-4E92-882A-13CF37C4D93E}" type="parTrans" cxnId="{90AF74A4-7D4D-4232-A007-487720B12B57}">
      <dgm:prSet/>
      <dgm:spPr/>
      <dgm:t>
        <a:bodyPr/>
        <a:lstStyle/>
        <a:p>
          <a:endParaRPr lang="en-IE"/>
        </a:p>
      </dgm:t>
    </dgm:pt>
    <dgm:pt modelId="{854F4890-8478-4BA8-9A94-EEA146291B41}" type="sibTrans" cxnId="{90AF74A4-7D4D-4232-A007-487720B12B57}">
      <dgm:prSet/>
      <dgm:spPr/>
      <dgm:t>
        <a:bodyPr/>
        <a:lstStyle/>
        <a:p>
          <a:endParaRPr lang="en-IE"/>
        </a:p>
      </dgm:t>
    </dgm:pt>
    <dgm:pt modelId="{CD238230-7544-405C-A2FB-A89D382BB11A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US"/>
            <a:t>Ease of use, reliability and know your customers  </a:t>
          </a:r>
          <a:endParaRPr lang="en-IE"/>
        </a:p>
      </dgm:t>
    </dgm:pt>
    <dgm:pt modelId="{04F89429-D3BC-4272-9891-45362B459FFC}" type="parTrans" cxnId="{80494E28-2197-46D7-A501-A7B499F5CBDD}">
      <dgm:prSet/>
      <dgm:spPr/>
      <dgm:t>
        <a:bodyPr/>
        <a:lstStyle/>
        <a:p>
          <a:endParaRPr lang="en-IE"/>
        </a:p>
      </dgm:t>
    </dgm:pt>
    <dgm:pt modelId="{530BDE9A-E083-400B-B1E3-720DE5665018}" type="sibTrans" cxnId="{80494E28-2197-46D7-A501-A7B499F5CBDD}">
      <dgm:prSet/>
      <dgm:spPr/>
      <dgm:t>
        <a:bodyPr/>
        <a:lstStyle/>
        <a:p>
          <a:endParaRPr lang="en-IE"/>
        </a:p>
      </dgm:t>
    </dgm:pt>
    <dgm:pt modelId="{D5784BEF-37E1-4206-A416-0490A334D2B0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US" dirty="0"/>
            <a:t>Forefront of Innovation</a:t>
          </a:r>
          <a:endParaRPr lang="en-IE" dirty="0"/>
        </a:p>
      </dgm:t>
    </dgm:pt>
    <dgm:pt modelId="{D232F9CC-D31D-4EB2-92E3-CA4DB785B444}" type="parTrans" cxnId="{750DDB4A-EAB4-4CBA-BF96-38FC860D5751}">
      <dgm:prSet/>
      <dgm:spPr/>
      <dgm:t>
        <a:bodyPr/>
        <a:lstStyle/>
        <a:p>
          <a:endParaRPr lang="en-IE"/>
        </a:p>
      </dgm:t>
    </dgm:pt>
    <dgm:pt modelId="{9378AB13-C86A-4F0B-912D-0E7BA33D39BD}" type="sibTrans" cxnId="{750DDB4A-EAB4-4CBA-BF96-38FC860D5751}">
      <dgm:prSet/>
      <dgm:spPr/>
      <dgm:t>
        <a:bodyPr/>
        <a:lstStyle/>
        <a:p>
          <a:endParaRPr lang="en-IE"/>
        </a:p>
      </dgm:t>
    </dgm:pt>
    <dgm:pt modelId="{C9F11EB5-B975-4FF1-AD23-1242F0223FB9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US" dirty="0"/>
            <a:t>Learn from your competitors. Know your Weakness </a:t>
          </a:r>
          <a:endParaRPr lang="en-IE" dirty="0"/>
        </a:p>
      </dgm:t>
    </dgm:pt>
    <dgm:pt modelId="{CFEC7C04-1BB7-4E40-9DAA-75C756324AE4}" type="parTrans" cxnId="{F682176E-8D56-41C2-9ADA-4C1C6400DE45}">
      <dgm:prSet/>
      <dgm:spPr/>
      <dgm:t>
        <a:bodyPr/>
        <a:lstStyle/>
        <a:p>
          <a:endParaRPr lang="en-IE"/>
        </a:p>
      </dgm:t>
    </dgm:pt>
    <dgm:pt modelId="{B3AB4784-40F2-4408-A568-4F52DBAD1770}" type="sibTrans" cxnId="{F682176E-8D56-41C2-9ADA-4C1C6400DE45}">
      <dgm:prSet/>
      <dgm:spPr/>
      <dgm:t>
        <a:bodyPr/>
        <a:lstStyle/>
        <a:p>
          <a:endParaRPr lang="en-IE"/>
        </a:p>
      </dgm:t>
    </dgm:pt>
    <dgm:pt modelId="{8F86C6DA-C9CB-4DF9-885B-28B96D9118D0}" type="pres">
      <dgm:prSet presAssocID="{01E15F3E-6DFE-43ED-B770-0D1203BEB391}" presName="Name0" presStyleCnt="0">
        <dgm:presLayoutVars>
          <dgm:chMax val="7"/>
          <dgm:dir/>
          <dgm:resizeHandles val="exact"/>
        </dgm:presLayoutVars>
      </dgm:prSet>
      <dgm:spPr/>
    </dgm:pt>
    <dgm:pt modelId="{1889EE5C-8AD6-4B3B-8485-D89849FDA239}" type="pres">
      <dgm:prSet presAssocID="{01E15F3E-6DFE-43ED-B770-0D1203BEB391}" presName="ellipse1" presStyleLbl="vennNode1" presStyleIdx="0" presStyleCnt="7">
        <dgm:presLayoutVars>
          <dgm:bulletEnabled val="1"/>
        </dgm:presLayoutVars>
      </dgm:prSet>
      <dgm:spPr/>
    </dgm:pt>
    <dgm:pt modelId="{EFA2DD2E-4D3D-4FC7-B9BB-637C860302E7}" type="pres">
      <dgm:prSet presAssocID="{01E15F3E-6DFE-43ED-B770-0D1203BEB391}" presName="ellipse2" presStyleLbl="vennNode1" presStyleIdx="1" presStyleCnt="7">
        <dgm:presLayoutVars>
          <dgm:bulletEnabled val="1"/>
        </dgm:presLayoutVars>
      </dgm:prSet>
      <dgm:spPr/>
    </dgm:pt>
    <dgm:pt modelId="{D95F50B0-035E-4DC6-849B-227766CCFD31}" type="pres">
      <dgm:prSet presAssocID="{01E15F3E-6DFE-43ED-B770-0D1203BEB391}" presName="ellipse3" presStyleLbl="vennNode1" presStyleIdx="2" presStyleCnt="7">
        <dgm:presLayoutVars>
          <dgm:bulletEnabled val="1"/>
        </dgm:presLayoutVars>
      </dgm:prSet>
      <dgm:spPr/>
    </dgm:pt>
    <dgm:pt modelId="{4A0618F3-A518-4D87-82FF-66A9A1C3EF59}" type="pres">
      <dgm:prSet presAssocID="{01E15F3E-6DFE-43ED-B770-0D1203BEB391}" presName="ellipse4" presStyleLbl="vennNode1" presStyleIdx="3" presStyleCnt="7">
        <dgm:presLayoutVars>
          <dgm:bulletEnabled val="1"/>
        </dgm:presLayoutVars>
      </dgm:prSet>
      <dgm:spPr/>
    </dgm:pt>
    <dgm:pt modelId="{9EC93930-5946-492C-ABAD-8C1DE75648E2}" type="pres">
      <dgm:prSet presAssocID="{01E15F3E-6DFE-43ED-B770-0D1203BEB391}" presName="ellipse5" presStyleLbl="vennNode1" presStyleIdx="4" presStyleCnt="7">
        <dgm:presLayoutVars>
          <dgm:bulletEnabled val="1"/>
        </dgm:presLayoutVars>
      </dgm:prSet>
      <dgm:spPr/>
    </dgm:pt>
    <dgm:pt modelId="{C57682CC-A39E-4951-B877-2EBB617151E1}" type="pres">
      <dgm:prSet presAssocID="{01E15F3E-6DFE-43ED-B770-0D1203BEB391}" presName="ellipse6" presStyleLbl="vennNode1" presStyleIdx="5" presStyleCnt="7">
        <dgm:presLayoutVars>
          <dgm:bulletEnabled val="1"/>
        </dgm:presLayoutVars>
      </dgm:prSet>
      <dgm:spPr/>
    </dgm:pt>
    <dgm:pt modelId="{BC4E6945-FA4F-456B-98BB-042951882BD8}" type="pres">
      <dgm:prSet presAssocID="{01E15F3E-6DFE-43ED-B770-0D1203BEB391}" presName="ellipse7" presStyleLbl="vennNode1" presStyleIdx="6" presStyleCnt="7">
        <dgm:presLayoutVars>
          <dgm:bulletEnabled val="1"/>
        </dgm:presLayoutVars>
      </dgm:prSet>
      <dgm:spPr/>
    </dgm:pt>
  </dgm:ptLst>
  <dgm:cxnLst>
    <dgm:cxn modelId="{E3770617-755E-4E7E-A186-B8C73C49B17C}" type="presOf" srcId="{133AEFAB-4EEA-4892-9D13-2B308D8499E9}" destId="{D95F50B0-035E-4DC6-849B-227766CCFD31}" srcOrd="0" destOrd="0" presId="urn:microsoft.com/office/officeart/2005/8/layout/rings+Icon"/>
    <dgm:cxn modelId="{80494E28-2197-46D7-A501-A7B499F5CBDD}" srcId="{01E15F3E-6DFE-43ED-B770-0D1203BEB391}" destId="{CD238230-7544-405C-A2FB-A89D382BB11A}" srcOrd="4" destOrd="0" parTransId="{04F89429-D3BC-4272-9891-45362B459FFC}" sibTransId="{530BDE9A-E083-400B-B1E3-720DE5665018}"/>
    <dgm:cxn modelId="{DD40DB2E-694B-4B87-AE08-C5D449A79D5B}" type="presOf" srcId="{3192E809-1330-49C8-A18D-AF12553841AE}" destId="{4A0618F3-A518-4D87-82FF-66A9A1C3EF59}" srcOrd="0" destOrd="0" presId="urn:microsoft.com/office/officeart/2005/8/layout/rings+Icon"/>
    <dgm:cxn modelId="{0737B937-4E50-4C5E-B0EA-8C7901AE6437}" type="presOf" srcId="{D5784BEF-37E1-4206-A416-0490A334D2B0}" destId="{C57682CC-A39E-4951-B877-2EBB617151E1}" srcOrd="0" destOrd="0" presId="urn:microsoft.com/office/officeart/2005/8/layout/rings+Icon"/>
    <dgm:cxn modelId="{D6E3B639-2213-43B2-91A4-BDAE113850FF}" type="presOf" srcId="{01E15F3E-6DFE-43ED-B770-0D1203BEB391}" destId="{8F86C6DA-C9CB-4DF9-885B-28B96D9118D0}" srcOrd="0" destOrd="0" presId="urn:microsoft.com/office/officeart/2005/8/layout/rings+Icon"/>
    <dgm:cxn modelId="{363B0F5F-6565-4F5D-91E5-07D92DC038F0}" srcId="{01E15F3E-6DFE-43ED-B770-0D1203BEB391}" destId="{133AEFAB-4EEA-4892-9D13-2B308D8499E9}" srcOrd="2" destOrd="0" parTransId="{F772593C-48DA-469B-B582-DE2F74749E3F}" sibTransId="{4115C1F5-6C3E-4EC5-B793-B8C615BA57D1}"/>
    <dgm:cxn modelId="{750DDB4A-EAB4-4CBA-BF96-38FC860D5751}" srcId="{01E15F3E-6DFE-43ED-B770-0D1203BEB391}" destId="{D5784BEF-37E1-4206-A416-0490A334D2B0}" srcOrd="5" destOrd="0" parTransId="{D232F9CC-D31D-4EB2-92E3-CA4DB785B444}" sibTransId="{9378AB13-C86A-4F0B-912D-0E7BA33D39BD}"/>
    <dgm:cxn modelId="{36BD124C-4BB3-462C-8085-98F7053BF33D}" type="presOf" srcId="{CD238230-7544-405C-A2FB-A89D382BB11A}" destId="{9EC93930-5946-492C-ABAD-8C1DE75648E2}" srcOrd="0" destOrd="0" presId="urn:microsoft.com/office/officeart/2005/8/layout/rings+Icon"/>
    <dgm:cxn modelId="{F682176E-8D56-41C2-9ADA-4C1C6400DE45}" srcId="{01E15F3E-6DFE-43ED-B770-0D1203BEB391}" destId="{C9F11EB5-B975-4FF1-AD23-1242F0223FB9}" srcOrd="6" destOrd="0" parTransId="{CFEC7C04-1BB7-4E40-9DAA-75C756324AE4}" sibTransId="{B3AB4784-40F2-4408-A568-4F52DBAD1770}"/>
    <dgm:cxn modelId="{955B3852-E1E8-4C42-B26F-6D1CF6E35CAF}" srcId="{01E15F3E-6DFE-43ED-B770-0D1203BEB391}" destId="{5EE6C497-581A-483E-8A93-B212ED611D68}" srcOrd="1" destOrd="0" parTransId="{4DB8DA72-E290-4304-B829-1A8423F4C93B}" sibTransId="{5E5F4E4E-1D56-49E8-B66D-506D57331EF6}"/>
    <dgm:cxn modelId="{90AF74A4-7D4D-4232-A007-487720B12B57}" srcId="{01E15F3E-6DFE-43ED-B770-0D1203BEB391}" destId="{3192E809-1330-49C8-A18D-AF12553841AE}" srcOrd="3" destOrd="0" parTransId="{32ED2B2D-557F-4E92-882A-13CF37C4D93E}" sibTransId="{854F4890-8478-4BA8-9A94-EEA146291B41}"/>
    <dgm:cxn modelId="{162DA3A7-27B8-44AC-8AC7-C490DC91AF20}" srcId="{01E15F3E-6DFE-43ED-B770-0D1203BEB391}" destId="{212B1193-38AD-4814-992A-015467E41D58}" srcOrd="0" destOrd="0" parTransId="{26EE0F8D-8614-4394-A048-50BAFC1F360A}" sibTransId="{3BEB1BF6-C571-4232-BEAB-8BD587B2142B}"/>
    <dgm:cxn modelId="{BE3A10B2-4276-4DE3-921B-B9FB2DC09521}" type="presOf" srcId="{5EE6C497-581A-483E-8A93-B212ED611D68}" destId="{EFA2DD2E-4D3D-4FC7-B9BB-637C860302E7}" srcOrd="0" destOrd="0" presId="urn:microsoft.com/office/officeart/2005/8/layout/rings+Icon"/>
    <dgm:cxn modelId="{E20CA6D2-CC45-438F-AC07-83CEA3A2FBD1}" type="presOf" srcId="{C9F11EB5-B975-4FF1-AD23-1242F0223FB9}" destId="{BC4E6945-FA4F-456B-98BB-042951882BD8}" srcOrd="0" destOrd="0" presId="urn:microsoft.com/office/officeart/2005/8/layout/rings+Icon"/>
    <dgm:cxn modelId="{91E746E7-409A-4895-AFED-1484CA499884}" type="presOf" srcId="{212B1193-38AD-4814-992A-015467E41D58}" destId="{1889EE5C-8AD6-4B3B-8485-D89849FDA239}" srcOrd="0" destOrd="0" presId="urn:microsoft.com/office/officeart/2005/8/layout/rings+Icon"/>
    <dgm:cxn modelId="{99917DEB-BB79-4B10-970F-38E04235A8CF}" type="presParOf" srcId="{8F86C6DA-C9CB-4DF9-885B-28B96D9118D0}" destId="{1889EE5C-8AD6-4B3B-8485-D89849FDA239}" srcOrd="0" destOrd="0" presId="urn:microsoft.com/office/officeart/2005/8/layout/rings+Icon"/>
    <dgm:cxn modelId="{91381E0A-A254-463D-A37E-2EFF5DBF3CA4}" type="presParOf" srcId="{8F86C6DA-C9CB-4DF9-885B-28B96D9118D0}" destId="{EFA2DD2E-4D3D-4FC7-B9BB-637C860302E7}" srcOrd="1" destOrd="0" presId="urn:microsoft.com/office/officeart/2005/8/layout/rings+Icon"/>
    <dgm:cxn modelId="{0EE89EB8-5A89-45C3-B231-E1AB3F4983C6}" type="presParOf" srcId="{8F86C6DA-C9CB-4DF9-885B-28B96D9118D0}" destId="{D95F50B0-035E-4DC6-849B-227766CCFD31}" srcOrd="2" destOrd="0" presId="urn:microsoft.com/office/officeart/2005/8/layout/rings+Icon"/>
    <dgm:cxn modelId="{1B2508DC-4C84-4E11-A390-6DCFE27B3685}" type="presParOf" srcId="{8F86C6DA-C9CB-4DF9-885B-28B96D9118D0}" destId="{4A0618F3-A518-4D87-82FF-66A9A1C3EF59}" srcOrd="3" destOrd="0" presId="urn:microsoft.com/office/officeart/2005/8/layout/rings+Icon"/>
    <dgm:cxn modelId="{4A56CB83-FC27-418F-95DB-645612726EDB}" type="presParOf" srcId="{8F86C6DA-C9CB-4DF9-885B-28B96D9118D0}" destId="{9EC93930-5946-492C-ABAD-8C1DE75648E2}" srcOrd="4" destOrd="0" presId="urn:microsoft.com/office/officeart/2005/8/layout/rings+Icon"/>
    <dgm:cxn modelId="{FB543F48-F744-4F9B-A3E8-1479BF95D78D}" type="presParOf" srcId="{8F86C6DA-C9CB-4DF9-885B-28B96D9118D0}" destId="{C57682CC-A39E-4951-B877-2EBB617151E1}" srcOrd="5" destOrd="0" presId="urn:microsoft.com/office/officeart/2005/8/layout/rings+Icon"/>
    <dgm:cxn modelId="{C75890DF-38F0-4272-9C0D-77278AD332A1}" type="presParOf" srcId="{8F86C6DA-C9CB-4DF9-885B-28B96D9118D0}" destId="{BC4E6945-FA4F-456B-98BB-042951882BD8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15F3E-6DFE-43ED-B770-0D1203BEB391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8F86C6DA-C9CB-4DF9-885B-28B96D9118D0}" type="pres">
      <dgm:prSet presAssocID="{01E15F3E-6DFE-43ED-B770-0D1203BEB391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D6E3B639-2213-43B2-91A4-BDAE113850FF}" type="presOf" srcId="{01E15F3E-6DFE-43ED-B770-0D1203BEB391}" destId="{8F86C6DA-C9CB-4DF9-885B-28B96D9118D0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8DEFA0-2C47-4631-A2DB-2943A9C3C456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C9A18D5-374B-4077-9333-F7122364BFA8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IE" sz="2800" dirty="0"/>
            <a:t>Value of Recommended  System </a:t>
          </a:r>
        </a:p>
      </dgm:t>
    </dgm:pt>
    <dgm:pt modelId="{D2D9DCCE-67BB-428F-AABB-30ECF5C4EB13}" type="parTrans" cxnId="{FA58FF5D-CB10-467B-BAFD-9B1508878A3B}">
      <dgm:prSet/>
      <dgm:spPr/>
      <dgm:t>
        <a:bodyPr/>
        <a:lstStyle/>
        <a:p>
          <a:endParaRPr lang="en-IE"/>
        </a:p>
      </dgm:t>
    </dgm:pt>
    <dgm:pt modelId="{44BFC2A5-DD02-44AB-AC14-A5584B50EE2E}" type="sibTrans" cxnId="{FA58FF5D-CB10-467B-BAFD-9B1508878A3B}">
      <dgm:prSet/>
      <dgm:spPr/>
      <dgm:t>
        <a:bodyPr/>
        <a:lstStyle/>
        <a:p>
          <a:endParaRPr lang="en-IE"/>
        </a:p>
      </dgm:t>
    </dgm:pt>
    <dgm:pt modelId="{43245056-6E33-4671-804B-13299BE67BDC}">
      <dgm:prSet phldrT="[Text]"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/>
            <a:t>Member Satisfaction and Unique customer experience </a:t>
          </a:r>
        </a:p>
      </dgm:t>
    </dgm:pt>
    <dgm:pt modelId="{DE8F8489-2335-436C-8DC3-BA291ADE095E}" type="parTrans" cxnId="{F5A50D7B-4602-4993-961D-D9243AF50D3D}">
      <dgm:prSet/>
      <dgm:spPr/>
      <dgm:t>
        <a:bodyPr/>
        <a:lstStyle/>
        <a:p>
          <a:endParaRPr lang="en-IE"/>
        </a:p>
      </dgm:t>
    </dgm:pt>
    <dgm:pt modelId="{34E3A7C3-5BCF-4F07-B974-8B5C5FA15A67}" type="sibTrans" cxnId="{F5A50D7B-4602-4993-961D-D9243AF50D3D}">
      <dgm:prSet/>
      <dgm:spPr/>
      <dgm:t>
        <a:bodyPr/>
        <a:lstStyle/>
        <a:p>
          <a:endParaRPr lang="en-IE"/>
        </a:p>
      </dgm:t>
    </dgm:pt>
    <dgm:pt modelId="{4D08F1DD-BED2-4B32-8225-9B5AFC1AE23D}" type="pres">
      <dgm:prSet presAssocID="{1C8DEFA0-2C47-4631-A2DB-2943A9C3C456}" presName="Name0" presStyleCnt="0">
        <dgm:presLayoutVars>
          <dgm:chMax val="2"/>
          <dgm:chPref val="2"/>
          <dgm:animLvl val="lvl"/>
        </dgm:presLayoutVars>
      </dgm:prSet>
      <dgm:spPr/>
    </dgm:pt>
    <dgm:pt modelId="{5DDA3227-CCC8-4BE7-A92C-D38391010BA7}" type="pres">
      <dgm:prSet presAssocID="{1C8DEFA0-2C47-4631-A2DB-2943A9C3C456}" presName="LeftText" presStyleLbl="revTx" presStyleIdx="0" presStyleCnt="0">
        <dgm:presLayoutVars>
          <dgm:bulletEnabled val="1"/>
        </dgm:presLayoutVars>
      </dgm:prSet>
      <dgm:spPr/>
    </dgm:pt>
    <dgm:pt modelId="{32C28ADE-FAF8-4331-B4BB-92C4F1E06986}" type="pres">
      <dgm:prSet presAssocID="{1C8DEFA0-2C47-4631-A2DB-2943A9C3C456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E9752821-BF1F-4271-9A94-BE9D6B8491F8}" type="pres">
      <dgm:prSet presAssocID="{1C8DEFA0-2C47-4631-A2DB-2943A9C3C456}" presName="RightText" presStyleLbl="revTx" presStyleIdx="0" presStyleCnt="0">
        <dgm:presLayoutVars>
          <dgm:bulletEnabled val="1"/>
        </dgm:presLayoutVars>
      </dgm:prSet>
      <dgm:spPr/>
    </dgm:pt>
    <dgm:pt modelId="{7F3C6D16-ACF9-4969-870B-45A5D737D42D}" type="pres">
      <dgm:prSet presAssocID="{1C8DEFA0-2C47-4631-A2DB-2943A9C3C456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7E1E7EA7-FB91-4CA7-AAE4-A71D68ACB324}" type="pres">
      <dgm:prSet presAssocID="{1C8DEFA0-2C47-4631-A2DB-2943A9C3C456}" presName="TopArrow" presStyleLbl="node1" presStyleIdx="0" presStyleCnt="2"/>
      <dgm:spPr>
        <a:solidFill>
          <a:srgbClr val="FF0000"/>
        </a:solidFill>
      </dgm:spPr>
    </dgm:pt>
    <dgm:pt modelId="{4DCC1D6D-F8DE-4B01-B7DC-0BAE232672F9}" type="pres">
      <dgm:prSet presAssocID="{1C8DEFA0-2C47-4631-A2DB-2943A9C3C456}" presName="BottomArrow" presStyleLbl="node1" presStyleIdx="1" presStyleCnt="2"/>
      <dgm:spPr>
        <a:solidFill>
          <a:srgbClr val="FF0000"/>
        </a:solidFill>
      </dgm:spPr>
    </dgm:pt>
  </dgm:ptLst>
  <dgm:cxnLst>
    <dgm:cxn modelId="{7336955B-CBDD-4AF7-A7F8-C61B3B5F7108}" type="presOf" srcId="{43245056-6E33-4671-804B-13299BE67BDC}" destId="{7F3C6D16-ACF9-4969-870B-45A5D737D42D}" srcOrd="1" destOrd="0" presId="urn:microsoft.com/office/officeart/2009/layout/ReverseList"/>
    <dgm:cxn modelId="{FA58FF5D-CB10-467B-BAFD-9B1508878A3B}" srcId="{1C8DEFA0-2C47-4631-A2DB-2943A9C3C456}" destId="{0C9A18D5-374B-4077-9333-F7122364BFA8}" srcOrd="0" destOrd="0" parTransId="{D2D9DCCE-67BB-428F-AABB-30ECF5C4EB13}" sibTransId="{44BFC2A5-DD02-44AB-AC14-A5584B50EE2E}"/>
    <dgm:cxn modelId="{F5A50D7B-4602-4993-961D-D9243AF50D3D}" srcId="{1C8DEFA0-2C47-4631-A2DB-2943A9C3C456}" destId="{43245056-6E33-4671-804B-13299BE67BDC}" srcOrd="1" destOrd="0" parTransId="{DE8F8489-2335-436C-8DC3-BA291ADE095E}" sibTransId="{34E3A7C3-5BCF-4F07-B974-8B5C5FA15A67}"/>
    <dgm:cxn modelId="{044EB284-1E8B-453C-90FA-49B0E7DF1E4D}" type="presOf" srcId="{1C8DEFA0-2C47-4631-A2DB-2943A9C3C456}" destId="{4D08F1DD-BED2-4B32-8225-9B5AFC1AE23D}" srcOrd="0" destOrd="0" presId="urn:microsoft.com/office/officeart/2009/layout/ReverseList"/>
    <dgm:cxn modelId="{97F10E87-4EFA-4520-87EB-20C85B5E1D94}" type="presOf" srcId="{0C9A18D5-374B-4077-9333-F7122364BFA8}" destId="{5DDA3227-CCC8-4BE7-A92C-D38391010BA7}" srcOrd="0" destOrd="0" presId="urn:microsoft.com/office/officeart/2009/layout/ReverseList"/>
    <dgm:cxn modelId="{409485CC-5411-4DEE-8D93-B1CD9E91E94F}" type="presOf" srcId="{0C9A18D5-374B-4077-9333-F7122364BFA8}" destId="{32C28ADE-FAF8-4331-B4BB-92C4F1E06986}" srcOrd="1" destOrd="0" presId="urn:microsoft.com/office/officeart/2009/layout/ReverseList"/>
    <dgm:cxn modelId="{121CE4F6-8792-4620-A005-1977379268DB}" type="presOf" srcId="{43245056-6E33-4671-804B-13299BE67BDC}" destId="{E9752821-BF1F-4271-9A94-BE9D6B8491F8}" srcOrd="0" destOrd="0" presId="urn:microsoft.com/office/officeart/2009/layout/ReverseList"/>
    <dgm:cxn modelId="{F048135C-A0AD-4C36-B473-A34A2A948DAF}" type="presParOf" srcId="{4D08F1DD-BED2-4B32-8225-9B5AFC1AE23D}" destId="{5DDA3227-CCC8-4BE7-A92C-D38391010BA7}" srcOrd="0" destOrd="0" presId="urn:microsoft.com/office/officeart/2009/layout/ReverseList"/>
    <dgm:cxn modelId="{B075EAE3-6034-4E27-9FCA-CDFAB173F91C}" type="presParOf" srcId="{4D08F1DD-BED2-4B32-8225-9B5AFC1AE23D}" destId="{32C28ADE-FAF8-4331-B4BB-92C4F1E06986}" srcOrd="1" destOrd="0" presId="urn:microsoft.com/office/officeart/2009/layout/ReverseList"/>
    <dgm:cxn modelId="{03E0C672-ED11-4BED-A851-0D2801EBCA9A}" type="presParOf" srcId="{4D08F1DD-BED2-4B32-8225-9B5AFC1AE23D}" destId="{E9752821-BF1F-4271-9A94-BE9D6B8491F8}" srcOrd="2" destOrd="0" presId="urn:microsoft.com/office/officeart/2009/layout/ReverseList"/>
    <dgm:cxn modelId="{139CD354-F615-4198-8645-87C17B90E459}" type="presParOf" srcId="{4D08F1DD-BED2-4B32-8225-9B5AFC1AE23D}" destId="{7F3C6D16-ACF9-4969-870B-45A5D737D42D}" srcOrd="3" destOrd="0" presId="urn:microsoft.com/office/officeart/2009/layout/ReverseList"/>
    <dgm:cxn modelId="{666715C3-4BAB-499B-AB64-515C3E3E9F31}" type="presParOf" srcId="{4D08F1DD-BED2-4B32-8225-9B5AFC1AE23D}" destId="{7E1E7EA7-FB91-4CA7-AAE4-A71D68ACB324}" srcOrd="4" destOrd="0" presId="urn:microsoft.com/office/officeart/2009/layout/ReverseList"/>
    <dgm:cxn modelId="{55166D4A-AC0B-4670-ABF7-8201A489442F}" type="presParOf" srcId="{4D08F1DD-BED2-4B32-8225-9B5AFC1AE23D}" destId="{4DCC1D6D-F8DE-4B01-B7DC-0BAE232672F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D76F6D-84CF-498F-B9E8-251C866EDAF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F2BA739-08A7-4A46-8D58-92B9E0B28416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>
              <a:solidFill>
                <a:schemeClr val="tx1"/>
              </a:solidFill>
            </a:rPr>
            <a:t>Adult 1  : On TV </a:t>
          </a:r>
        </a:p>
      </dgm:t>
    </dgm:pt>
    <dgm:pt modelId="{763AD402-93B8-49C5-BBFC-E5ECE46D8165}" type="parTrans" cxnId="{3023355B-06CF-4671-A8C1-2F384DFDFBB5}">
      <dgm:prSet/>
      <dgm:spPr/>
      <dgm:t>
        <a:bodyPr/>
        <a:lstStyle/>
        <a:p>
          <a:endParaRPr lang="en-IE"/>
        </a:p>
      </dgm:t>
    </dgm:pt>
    <dgm:pt modelId="{05AF9CB3-098D-4EBB-8D4D-C77F089BF0DA}" type="sibTrans" cxnId="{3023355B-06CF-4671-A8C1-2F384DFDFBB5}">
      <dgm:prSet/>
      <dgm:spPr/>
      <dgm:t>
        <a:bodyPr/>
        <a:lstStyle/>
        <a:p>
          <a:endParaRPr lang="en-IE"/>
        </a:p>
      </dgm:t>
    </dgm:pt>
    <dgm:pt modelId="{DD835E5A-F7CD-4407-9F8D-0A8A27E7B57F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>
              <a:solidFill>
                <a:schemeClr val="tx1"/>
              </a:solidFill>
            </a:rPr>
            <a:t>Adult 2  : Mobile </a:t>
          </a:r>
        </a:p>
      </dgm:t>
    </dgm:pt>
    <dgm:pt modelId="{250B6706-490B-47BB-8DAE-2135F861226A}" type="parTrans" cxnId="{D979FD0F-FA5B-4F22-A42D-2CB513387439}">
      <dgm:prSet/>
      <dgm:spPr/>
      <dgm:t>
        <a:bodyPr/>
        <a:lstStyle/>
        <a:p>
          <a:endParaRPr lang="en-IE"/>
        </a:p>
      </dgm:t>
    </dgm:pt>
    <dgm:pt modelId="{FA1AF85D-9A1A-4513-A2E0-8C4EDC00CB8A}" type="sibTrans" cxnId="{D979FD0F-FA5B-4F22-A42D-2CB513387439}">
      <dgm:prSet/>
      <dgm:spPr/>
      <dgm:t>
        <a:bodyPr/>
        <a:lstStyle/>
        <a:p>
          <a:endParaRPr lang="en-IE"/>
        </a:p>
      </dgm:t>
    </dgm:pt>
    <dgm:pt modelId="{D99F09C3-A0FC-4465-8469-44ED3251366C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>
              <a:solidFill>
                <a:schemeClr val="tx1"/>
              </a:solidFill>
            </a:rPr>
            <a:t>Age 16 : On Tablet</a:t>
          </a:r>
        </a:p>
      </dgm:t>
    </dgm:pt>
    <dgm:pt modelId="{21F61B6C-D5AB-4975-9BC1-D168E2806F40}" type="parTrans" cxnId="{BFE898F7-10C4-4F22-8035-B97AF4454603}">
      <dgm:prSet/>
      <dgm:spPr/>
      <dgm:t>
        <a:bodyPr/>
        <a:lstStyle/>
        <a:p>
          <a:endParaRPr lang="en-IE"/>
        </a:p>
      </dgm:t>
    </dgm:pt>
    <dgm:pt modelId="{033627B1-A7F6-4259-8290-3B93A8811E2B}" type="sibTrans" cxnId="{BFE898F7-10C4-4F22-8035-B97AF4454603}">
      <dgm:prSet/>
      <dgm:spPr/>
      <dgm:t>
        <a:bodyPr/>
        <a:lstStyle/>
        <a:p>
          <a:endParaRPr lang="en-IE"/>
        </a:p>
      </dgm:t>
    </dgm:pt>
    <dgm:pt modelId="{50147801-4050-4986-8698-B6E2556460CC}">
      <dgm:prSet/>
      <dgm:spPr>
        <a:solidFill>
          <a:srgbClr val="FF0000">
            <a:alpha val="45000"/>
          </a:srgbClr>
        </a:solidFill>
      </dgm:spPr>
      <dgm:t>
        <a:bodyPr/>
        <a:lstStyle/>
        <a:p>
          <a:r>
            <a:rPr lang="en-IE" dirty="0">
              <a:solidFill>
                <a:schemeClr val="tx1"/>
              </a:solidFill>
            </a:rPr>
            <a:t>Over 5   : On TV </a:t>
          </a:r>
        </a:p>
      </dgm:t>
    </dgm:pt>
    <dgm:pt modelId="{AEA25016-8A13-48E0-8288-D7FF576E80BA}" type="parTrans" cxnId="{9BBD45C3-5B29-4907-8A1C-0B3F8E4C8ED2}">
      <dgm:prSet/>
      <dgm:spPr/>
      <dgm:t>
        <a:bodyPr/>
        <a:lstStyle/>
        <a:p>
          <a:endParaRPr lang="en-IE"/>
        </a:p>
      </dgm:t>
    </dgm:pt>
    <dgm:pt modelId="{4C8C768E-2A6F-42CB-8586-ED877E89ADE0}" type="sibTrans" cxnId="{9BBD45C3-5B29-4907-8A1C-0B3F8E4C8ED2}">
      <dgm:prSet/>
      <dgm:spPr/>
      <dgm:t>
        <a:bodyPr/>
        <a:lstStyle/>
        <a:p>
          <a:endParaRPr lang="en-IE"/>
        </a:p>
      </dgm:t>
    </dgm:pt>
    <dgm:pt modelId="{29C40FEA-1C99-4A49-96F3-40D947A61CAE}" type="pres">
      <dgm:prSet presAssocID="{99D76F6D-84CF-498F-B9E8-251C866EDAF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9EB077F-0E6E-4F0F-8534-665417940DF8}" type="pres">
      <dgm:prSet presAssocID="{99D76F6D-84CF-498F-B9E8-251C866EDAF4}" presName="cycle" presStyleCnt="0"/>
      <dgm:spPr/>
    </dgm:pt>
    <dgm:pt modelId="{B185FC47-6685-4AB8-B140-EA40B2DC5E55}" type="pres">
      <dgm:prSet presAssocID="{99D76F6D-84CF-498F-B9E8-251C866EDAF4}" presName="centerShape" presStyleCnt="0"/>
      <dgm:spPr/>
    </dgm:pt>
    <dgm:pt modelId="{6B8F08D9-7F5C-440D-BADA-D2AE4F52A620}" type="pres">
      <dgm:prSet presAssocID="{99D76F6D-84CF-498F-B9E8-251C866EDAF4}" presName="connSite" presStyleLbl="node1" presStyleIdx="0" presStyleCnt="5"/>
      <dgm:spPr/>
    </dgm:pt>
    <dgm:pt modelId="{F2D0C776-3312-4377-A6EB-0ED20CCBAAE1}" type="pres">
      <dgm:prSet presAssocID="{99D76F6D-84CF-498F-B9E8-251C866EDAF4}" presName="visible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91C8F6-8931-424A-AF20-231375731ECA}" type="pres">
      <dgm:prSet presAssocID="{763AD402-93B8-49C5-BBFC-E5ECE46D8165}" presName="Name25" presStyleLbl="parChTrans1D1" presStyleIdx="0" presStyleCnt="4"/>
      <dgm:spPr/>
    </dgm:pt>
    <dgm:pt modelId="{FEAC2B43-AE45-44B0-AA68-B417DC87D70D}" type="pres">
      <dgm:prSet presAssocID="{2F2BA739-08A7-4A46-8D58-92B9E0B28416}" presName="node" presStyleCnt="0"/>
      <dgm:spPr/>
    </dgm:pt>
    <dgm:pt modelId="{4EF7F73D-F0C1-439A-B89B-14299FA17BDC}" type="pres">
      <dgm:prSet presAssocID="{2F2BA739-08A7-4A46-8D58-92B9E0B28416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84310D0A-8F60-489B-8316-56E6BE011D7B}" type="pres">
      <dgm:prSet presAssocID="{2F2BA739-08A7-4A46-8D58-92B9E0B28416}" presName="childNode" presStyleLbl="revTx" presStyleIdx="0" presStyleCnt="0">
        <dgm:presLayoutVars>
          <dgm:bulletEnabled val="1"/>
        </dgm:presLayoutVars>
      </dgm:prSet>
      <dgm:spPr/>
    </dgm:pt>
    <dgm:pt modelId="{042279B7-71FD-4DB2-9AD2-316B508D80E8}" type="pres">
      <dgm:prSet presAssocID="{250B6706-490B-47BB-8DAE-2135F861226A}" presName="Name25" presStyleLbl="parChTrans1D1" presStyleIdx="1" presStyleCnt="4"/>
      <dgm:spPr/>
    </dgm:pt>
    <dgm:pt modelId="{558B5C4D-1B3B-4CB2-A0EE-B4029CB3860D}" type="pres">
      <dgm:prSet presAssocID="{DD835E5A-F7CD-4407-9F8D-0A8A27E7B57F}" presName="node" presStyleCnt="0"/>
      <dgm:spPr/>
    </dgm:pt>
    <dgm:pt modelId="{1F47027A-0B62-429D-B49C-F15FC0737AFB}" type="pres">
      <dgm:prSet presAssocID="{DD835E5A-F7CD-4407-9F8D-0A8A27E7B57F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7BA2CD14-7D8C-40C3-A601-9179D03C4BC6}" type="pres">
      <dgm:prSet presAssocID="{DD835E5A-F7CD-4407-9F8D-0A8A27E7B57F}" presName="childNode" presStyleLbl="revTx" presStyleIdx="0" presStyleCnt="0">
        <dgm:presLayoutVars>
          <dgm:bulletEnabled val="1"/>
        </dgm:presLayoutVars>
      </dgm:prSet>
      <dgm:spPr/>
    </dgm:pt>
    <dgm:pt modelId="{7ED910F2-1D30-4CA3-B74B-975DE5644077}" type="pres">
      <dgm:prSet presAssocID="{21F61B6C-D5AB-4975-9BC1-D168E2806F40}" presName="Name25" presStyleLbl="parChTrans1D1" presStyleIdx="2" presStyleCnt="4"/>
      <dgm:spPr/>
    </dgm:pt>
    <dgm:pt modelId="{15F004B9-AA60-4E28-806A-1014D7ECCDB5}" type="pres">
      <dgm:prSet presAssocID="{D99F09C3-A0FC-4465-8469-44ED3251366C}" presName="node" presStyleCnt="0"/>
      <dgm:spPr/>
    </dgm:pt>
    <dgm:pt modelId="{875DEC46-CA9E-4DD1-921D-680738591A05}" type="pres">
      <dgm:prSet presAssocID="{D99F09C3-A0FC-4465-8469-44ED3251366C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D6C47D96-8FAD-48BA-B013-AD7698ED5960}" type="pres">
      <dgm:prSet presAssocID="{D99F09C3-A0FC-4465-8469-44ED3251366C}" presName="childNode" presStyleLbl="revTx" presStyleIdx="0" presStyleCnt="0">
        <dgm:presLayoutVars>
          <dgm:bulletEnabled val="1"/>
        </dgm:presLayoutVars>
      </dgm:prSet>
      <dgm:spPr/>
    </dgm:pt>
    <dgm:pt modelId="{FBF628D0-94D8-4A7B-86ED-A1914222B3B6}" type="pres">
      <dgm:prSet presAssocID="{AEA25016-8A13-48E0-8288-D7FF576E80BA}" presName="Name25" presStyleLbl="parChTrans1D1" presStyleIdx="3" presStyleCnt="4"/>
      <dgm:spPr/>
    </dgm:pt>
    <dgm:pt modelId="{31F8B46F-9E13-41A4-A16D-8327E97919C3}" type="pres">
      <dgm:prSet presAssocID="{50147801-4050-4986-8698-B6E2556460CC}" presName="node" presStyleCnt="0"/>
      <dgm:spPr/>
    </dgm:pt>
    <dgm:pt modelId="{8A35A99B-BF59-4F2B-B26B-1D6529C06702}" type="pres">
      <dgm:prSet presAssocID="{50147801-4050-4986-8698-B6E2556460CC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319CB7C-47E2-4103-B931-1AF08BFC4D9D}" type="pres">
      <dgm:prSet presAssocID="{50147801-4050-4986-8698-B6E2556460C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979FD0F-FA5B-4F22-A42D-2CB513387439}" srcId="{99D76F6D-84CF-498F-B9E8-251C866EDAF4}" destId="{DD835E5A-F7CD-4407-9F8D-0A8A27E7B57F}" srcOrd="1" destOrd="0" parTransId="{250B6706-490B-47BB-8DAE-2135F861226A}" sibTransId="{FA1AF85D-9A1A-4513-A2E0-8C4EDC00CB8A}"/>
    <dgm:cxn modelId="{60411230-0B40-4DCC-BCAC-48804D2DF9AE}" type="presOf" srcId="{50147801-4050-4986-8698-B6E2556460CC}" destId="{8A35A99B-BF59-4F2B-B26B-1D6529C06702}" srcOrd="0" destOrd="0" presId="urn:microsoft.com/office/officeart/2005/8/layout/radial2"/>
    <dgm:cxn modelId="{23C3F737-531A-462F-A420-8977814027F8}" type="presOf" srcId="{21F61B6C-D5AB-4975-9BC1-D168E2806F40}" destId="{7ED910F2-1D30-4CA3-B74B-975DE5644077}" srcOrd="0" destOrd="0" presId="urn:microsoft.com/office/officeart/2005/8/layout/radial2"/>
    <dgm:cxn modelId="{5C293838-28AF-4707-973E-C10B3209C977}" type="presOf" srcId="{250B6706-490B-47BB-8DAE-2135F861226A}" destId="{042279B7-71FD-4DB2-9AD2-316B508D80E8}" srcOrd="0" destOrd="0" presId="urn:microsoft.com/office/officeart/2005/8/layout/radial2"/>
    <dgm:cxn modelId="{3023355B-06CF-4671-A8C1-2F384DFDFBB5}" srcId="{99D76F6D-84CF-498F-B9E8-251C866EDAF4}" destId="{2F2BA739-08A7-4A46-8D58-92B9E0B28416}" srcOrd="0" destOrd="0" parTransId="{763AD402-93B8-49C5-BBFC-E5ECE46D8165}" sibTransId="{05AF9CB3-098D-4EBB-8D4D-C77F089BF0DA}"/>
    <dgm:cxn modelId="{892FE843-FE48-4161-9DC3-54E297835CD3}" type="presOf" srcId="{AEA25016-8A13-48E0-8288-D7FF576E80BA}" destId="{FBF628D0-94D8-4A7B-86ED-A1914222B3B6}" srcOrd="0" destOrd="0" presId="urn:microsoft.com/office/officeart/2005/8/layout/radial2"/>
    <dgm:cxn modelId="{E1643286-D1D3-4EC4-AB49-37A4C92B1D01}" type="presOf" srcId="{2F2BA739-08A7-4A46-8D58-92B9E0B28416}" destId="{4EF7F73D-F0C1-439A-B89B-14299FA17BDC}" srcOrd="0" destOrd="0" presId="urn:microsoft.com/office/officeart/2005/8/layout/radial2"/>
    <dgm:cxn modelId="{F0981788-F922-4F32-AC1A-701974E82951}" type="presOf" srcId="{D99F09C3-A0FC-4465-8469-44ED3251366C}" destId="{875DEC46-CA9E-4DD1-921D-680738591A05}" srcOrd="0" destOrd="0" presId="urn:microsoft.com/office/officeart/2005/8/layout/radial2"/>
    <dgm:cxn modelId="{A28A48BD-0AD7-45B9-9D3E-858B46D97EC7}" type="presOf" srcId="{763AD402-93B8-49C5-BBFC-E5ECE46D8165}" destId="{2791C8F6-8931-424A-AF20-231375731ECA}" srcOrd="0" destOrd="0" presId="urn:microsoft.com/office/officeart/2005/8/layout/radial2"/>
    <dgm:cxn modelId="{A03EC1BF-9777-4921-BD88-4390FFE22482}" type="presOf" srcId="{DD835E5A-F7CD-4407-9F8D-0A8A27E7B57F}" destId="{1F47027A-0B62-429D-B49C-F15FC0737AFB}" srcOrd="0" destOrd="0" presId="urn:microsoft.com/office/officeart/2005/8/layout/radial2"/>
    <dgm:cxn modelId="{9BBD45C3-5B29-4907-8A1C-0B3F8E4C8ED2}" srcId="{99D76F6D-84CF-498F-B9E8-251C866EDAF4}" destId="{50147801-4050-4986-8698-B6E2556460CC}" srcOrd="3" destOrd="0" parTransId="{AEA25016-8A13-48E0-8288-D7FF576E80BA}" sibTransId="{4C8C768E-2A6F-42CB-8586-ED877E89ADE0}"/>
    <dgm:cxn modelId="{3394E0CA-63B3-40FC-850F-C75B5874968E}" type="presOf" srcId="{99D76F6D-84CF-498F-B9E8-251C866EDAF4}" destId="{29C40FEA-1C99-4A49-96F3-40D947A61CAE}" srcOrd="0" destOrd="0" presId="urn:microsoft.com/office/officeart/2005/8/layout/radial2"/>
    <dgm:cxn modelId="{BFE898F7-10C4-4F22-8035-B97AF4454603}" srcId="{99D76F6D-84CF-498F-B9E8-251C866EDAF4}" destId="{D99F09C3-A0FC-4465-8469-44ED3251366C}" srcOrd="2" destOrd="0" parTransId="{21F61B6C-D5AB-4975-9BC1-D168E2806F40}" sibTransId="{033627B1-A7F6-4259-8290-3B93A8811E2B}"/>
    <dgm:cxn modelId="{C2427C63-BE1A-4BFB-84F2-FA5C4E7096F5}" type="presParOf" srcId="{29C40FEA-1C99-4A49-96F3-40D947A61CAE}" destId="{59EB077F-0E6E-4F0F-8534-665417940DF8}" srcOrd="0" destOrd="0" presId="urn:microsoft.com/office/officeart/2005/8/layout/radial2"/>
    <dgm:cxn modelId="{C3CB5682-B730-4A17-B002-A05065042A3B}" type="presParOf" srcId="{59EB077F-0E6E-4F0F-8534-665417940DF8}" destId="{B185FC47-6685-4AB8-B140-EA40B2DC5E55}" srcOrd="0" destOrd="0" presId="urn:microsoft.com/office/officeart/2005/8/layout/radial2"/>
    <dgm:cxn modelId="{A5424876-0E93-4FF9-A91D-B38E135FBF0E}" type="presParOf" srcId="{B185FC47-6685-4AB8-B140-EA40B2DC5E55}" destId="{6B8F08D9-7F5C-440D-BADA-D2AE4F52A620}" srcOrd="0" destOrd="0" presId="urn:microsoft.com/office/officeart/2005/8/layout/radial2"/>
    <dgm:cxn modelId="{4AEBC511-C218-4E4A-A708-26BC23B6E87F}" type="presParOf" srcId="{B185FC47-6685-4AB8-B140-EA40B2DC5E55}" destId="{F2D0C776-3312-4377-A6EB-0ED20CCBAAE1}" srcOrd="1" destOrd="0" presId="urn:microsoft.com/office/officeart/2005/8/layout/radial2"/>
    <dgm:cxn modelId="{16125720-55A2-48CA-8FFF-0E4145CA6707}" type="presParOf" srcId="{59EB077F-0E6E-4F0F-8534-665417940DF8}" destId="{2791C8F6-8931-424A-AF20-231375731ECA}" srcOrd="1" destOrd="0" presId="urn:microsoft.com/office/officeart/2005/8/layout/radial2"/>
    <dgm:cxn modelId="{D0F94012-F3FD-44ED-9261-6A4C27E4ABA8}" type="presParOf" srcId="{59EB077F-0E6E-4F0F-8534-665417940DF8}" destId="{FEAC2B43-AE45-44B0-AA68-B417DC87D70D}" srcOrd="2" destOrd="0" presId="urn:microsoft.com/office/officeart/2005/8/layout/radial2"/>
    <dgm:cxn modelId="{B6C78A59-FD41-49DA-BCDB-102737299880}" type="presParOf" srcId="{FEAC2B43-AE45-44B0-AA68-B417DC87D70D}" destId="{4EF7F73D-F0C1-439A-B89B-14299FA17BDC}" srcOrd="0" destOrd="0" presId="urn:microsoft.com/office/officeart/2005/8/layout/radial2"/>
    <dgm:cxn modelId="{64E071ED-A662-4261-BC98-F27894AD3EE5}" type="presParOf" srcId="{FEAC2B43-AE45-44B0-AA68-B417DC87D70D}" destId="{84310D0A-8F60-489B-8316-56E6BE011D7B}" srcOrd="1" destOrd="0" presId="urn:microsoft.com/office/officeart/2005/8/layout/radial2"/>
    <dgm:cxn modelId="{C197F4B5-5560-4A3B-A8EE-26CE688615D8}" type="presParOf" srcId="{59EB077F-0E6E-4F0F-8534-665417940DF8}" destId="{042279B7-71FD-4DB2-9AD2-316B508D80E8}" srcOrd="3" destOrd="0" presId="urn:microsoft.com/office/officeart/2005/8/layout/radial2"/>
    <dgm:cxn modelId="{1C826D2D-CF70-4809-98AB-474DA0685CC1}" type="presParOf" srcId="{59EB077F-0E6E-4F0F-8534-665417940DF8}" destId="{558B5C4D-1B3B-4CB2-A0EE-B4029CB3860D}" srcOrd="4" destOrd="0" presId="urn:microsoft.com/office/officeart/2005/8/layout/radial2"/>
    <dgm:cxn modelId="{8146F452-62A6-444A-922F-9FCE3CA85229}" type="presParOf" srcId="{558B5C4D-1B3B-4CB2-A0EE-B4029CB3860D}" destId="{1F47027A-0B62-429D-B49C-F15FC0737AFB}" srcOrd="0" destOrd="0" presId="urn:microsoft.com/office/officeart/2005/8/layout/radial2"/>
    <dgm:cxn modelId="{90B7F8AC-1434-449C-9940-9536D89283A0}" type="presParOf" srcId="{558B5C4D-1B3B-4CB2-A0EE-B4029CB3860D}" destId="{7BA2CD14-7D8C-40C3-A601-9179D03C4BC6}" srcOrd="1" destOrd="0" presId="urn:microsoft.com/office/officeart/2005/8/layout/radial2"/>
    <dgm:cxn modelId="{A54C28E5-D022-4854-AC56-ACDDE18563A7}" type="presParOf" srcId="{59EB077F-0E6E-4F0F-8534-665417940DF8}" destId="{7ED910F2-1D30-4CA3-B74B-975DE5644077}" srcOrd="5" destOrd="0" presId="urn:microsoft.com/office/officeart/2005/8/layout/radial2"/>
    <dgm:cxn modelId="{74E35561-73FA-47CD-8873-0DFF21EBEC94}" type="presParOf" srcId="{59EB077F-0E6E-4F0F-8534-665417940DF8}" destId="{15F004B9-AA60-4E28-806A-1014D7ECCDB5}" srcOrd="6" destOrd="0" presId="urn:microsoft.com/office/officeart/2005/8/layout/radial2"/>
    <dgm:cxn modelId="{3A35CBF8-53FB-4D41-B2C9-03AA8A63C956}" type="presParOf" srcId="{15F004B9-AA60-4E28-806A-1014D7ECCDB5}" destId="{875DEC46-CA9E-4DD1-921D-680738591A05}" srcOrd="0" destOrd="0" presId="urn:microsoft.com/office/officeart/2005/8/layout/radial2"/>
    <dgm:cxn modelId="{CCFA0151-8FCB-4B61-80CD-C1B24F1EFC34}" type="presParOf" srcId="{15F004B9-AA60-4E28-806A-1014D7ECCDB5}" destId="{D6C47D96-8FAD-48BA-B013-AD7698ED5960}" srcOrd="1" destOrd="0" presId="urn:microsoft.com/office/officeart/2005/8/layout/radial2"/>
    <dgm:cxn modelId="{620B92E8-F068-45DB-BF95-29404A032011}" type="presParOf" srcId="{59EB077F-0E6E-4F0F-8534-665417940DF8}" destId="{FBF628D0-94D8-4A7B-86ED-A1914222B3B6}" srcOrd="7" destOrd="0" presId="urn:microsoft.com/office/officeart/2005/8/layout/radial2"/>
    <dgm:cxn modelId="{0FBE1CE1-9081-40F7-AD6D-9D9B9F9A9555}" type="presParOf" srcId="{59EB077F-0E6E-4F0F-8534-665417940DF8}" destId="{31F8B46F-9E13-41A4-A16D-8327E97919C3}" srcOrd="8" destOrd="0" presId="urn:microsoft.com/office/officeart/2005/8/layout/radial2"/>
    <dgm:cxn modelId="{3B46B844-FCB6-46AC-B65D-58459AFBA33A}" type="presParOf" srcId="{31F8B46F-9E13-41A4-A16D-8327E97919C3}" destId="{8A35A99B-BF59-4F2B-B26B-1D6529C06702}" srcOrd="0" destOrd="0" presId="urn:microsoft.com/office/officeart/2005/8/layout/radial2"/>
    <dgm:cxn modelId="{83414ABC-CF88-4AC0-A0E2-795DF5787507}" type="presParOf" srcId="{31F8B46F-9E13-41A4-A16D-8327E97919C3}" destId="{C319CB7C-47E2-4103-B931-1AF08BFC4D9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E7F6D-CA31-4313-BC41-3F8A417FDD8A}">
      <dsp:nvSpPr>
        <dsp:cNvPr id="0" name=""/>
        <dsp:cNvSpPr/>
      </dsp:nvSpPr>
      <dsp:spPr>
        <a:xfrm>
          <a:off x="1648197" y="228"/>
          <a:ext cx="1519832" cy="759916"/>
        </a:xfrm>
        <a:prstGeom prst="roundRect">
          <a:avLst>
            <a:gd name="adj" fmla="val 10000"/>
          </a:avLst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 dirty="0"/>
            <a:t>1997</a:t>
          </a:r>
        </a:p>
      </dsp:txBody>
      <dsp:txXfrm>
        <a:off x="1670454" y="22485"/>
        <a:ext cx="1475318" cy="715402"/>
      </dsp:txXfrm>
    </dsp:sp>
    <dsp:sp modelId="{31B02F8F-AC22-4505-A4A0-4563F1E8061F}">
      <dsp:nvSpPr>
        <dsp:cNvPr id="0" name=""/>
        <dsp:cNvSpPr/>
      </dsp:nvSpPr>
      <dsp:spPr>
        <a:xfrm>
          <a:off x="1800180" y="760145"/>
          <a:ext cx="151983" cy="863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025"/>
              </a:lnTo>
              <a:lnTo>
                <a:pt x="151983" y="863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681A3-3527-4C6B-AE9E-87E8F5D233E8}">
      <dsp:nvSpPr>
        <dsp:cNvPr id="0" name=""/>
        <dsp:cNvSpPr/>
      </dsp:nvSpPr>
      <dsp:spPr>
        <a:xfrm>
          <a:off x="1952163" y="950124"/>
          <a:ext cx="1215866" cy="1346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Registered by </a:t>
          </a:r>
          <a:r>
            <a:rPr lang="en-US" sz="1200" b="1" i="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Reed Hastings</a:t>
          </a:r>
          <a:r>
            <a:rPr lang="en-US" sz="1200" b="0" i="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 and </a:t>
          </a:r>
          <a:r>
            <a:rPr lang="en-US" sz="1200" b="1" i="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Marc Randolph</a:t>
          </a:r>
          <a:r>
            <a:rPr lang="en-IE" sz="120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 as ‘Kibble’</a:t>
          </a:r>
        </a:p>
      </dsp:txBody>
      <dsp:txXfrm>
        <a:off x="1987774" y="985735"/>
        <a:ext cx="1144644" cy="1274871"/>
      </dsp:txXfrm>
    </dsp:sp>
    <dsp:sp modelId="{0F7FEECF-904C-4A44-87E4-C6D602FEAC11}">
      <dsp:nvSpPr>
        <dsp:cNvPr id="0" name=""/>
        <dsp:cNvSpPr/>
      </dsp:nvSpPr>
      <dsp:spPr>
        <a:xfrm>
          <a:off x="1800180" y="760145"/>
          <a:ext cx="151983" cy="2106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009"/>
              </a:lnTo>
              <a:lnTo>
                <a:pt x="151983" y="2106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745F-AAA3-4D21-8122-32E370AB2CF9}">
      <dsp:nvSpPr>
        <dsp:cNvPr id="0" name=""/>
        <dsp:cNvSpPr/>
      </dsp:nvSpPr>
      <dsp:spPr>
        <a:xfrm>
          <a:off x="1952163" y="2486196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video library of  just 900 titles.	</a:t>
          </a:r>
          <a:endParaRPr lang="en-IE" sz="1200" kern="1200" dirty="0"/>
        </a:p>
      </dsp:txBody>
      <dsp:txXfrm>
        <a:off x="1974420" y="2508453"/>
        <a:ext cx="1171352" cy="715402"/>
      </dsp:txXfrm>
    </dsp:sp>
    <dsp:sp modelId="{50E303FD-8B36-47AE-9FF1-D53B17D28C2B}">
      <dsp:nvSpPr>
        <dsp:cNvPr id="0" name=""/>
        <dsp:cNvSpPr/>
      </dsp:nvSpPr>
      <dsp:spPr>
        <a:xfrm>
          <a:off x="1800180" y="760145"/>
          <a:ext cx="151983" cy="3169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9858"/>
              </a:lnTo>
              <a:lnTo>
                <a:pt x="151983" y="3169858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882A-DEE3-4EAA-B689-066E26930D73}">
      <dsp:nvSpPr>
        <dsp:cNvPr id="0" name=""/>
        <dsp:cNvSpPr/>
      </dsp:nvSpPr>
      <dsp:spPr>
        <a:xfrm>
          <a:off x="1952163" y="3436092"/>
          <a:ext cx="1215866" cy="987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unlimited content for just $19.95 and no return fee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200" kern="1200" dirty="0">
            <a:solidFill>
              <a:srgbClr val="C00000"/>
            </a:solidFill>
            <a:latin typeface="STXihei" panose="02010600040101010101" pitchFamily="2" charset="-122"/>
            <a:ea typeface="STXihei" panose="02010600040101010101" pitchFamily="2" charset="-122"/>
          </a:endParaRPr>
        </a:p>
      </dsp:txBody>
      <dsp:txXfrm>
        <a:off x="1981095" y="3465024"/>
        <a:ext cx="1158002" cy="929958"/>
      </dsp:txXfrm>
    </dsp:sp>
    <dsp:sp modelId="{984BD131-B3FB-46F5-A245-727644682EB9}">
      <dsp:nvSpPr>
        <dsp:cNvPr id="0" name=""/>
        <dsp:cNvSpPr/>
      </dsp:nvSpPr>
      <dsp:spPr>
        <a:xfrm>
          <a:off x="3547988" y="228"/>
          <a:ext cx="1519832" cy="759916"/>
        </a:xfrm>
        <a:prstGeom prst="roundRect">
          <a:avLst>
            <a:gd name="adj" fmla="val 10000"/>
          </a:avLst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 dirty="0"/>
            <a:t>1998</a:t>
          </a:r>
        </a:p>
      </dsp:txBody>
      <dsp:txXfrm>
        <a:off x="3570245" y="22485"/>
        <a:ext cx="1475318" cy="715402"/>
      </dsp:txXfrm>
    </dsp:sp>
    <dsp:sp modelId="{FEEB624A-AABA-4EAE-B7BD-F7169AFACFE6}">
      <dsp:nvSpPr>
        <dsp:cNvPr id="0" name=""/>
        <dsp:cNvSpPr/>
      </dsp:nvSpPr>
      <dsp:spPr>
        <a:xfrm>
          <a:off x="3699971" y="760145"/>
          <a:ext cx="151983" cy="56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937"/>
              </a:lnTo>
              <a:lnTo>
                <a:pt x="151983" y="569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4DBE8-7044-4638-BBAD-3997EBF99638}">
      <dsp:nvSpPr>
        <dsp:cNvPr id="0" name=""/>
        <dsp:cNvSpPr/>
      </dsp:nvSpPr>
      <dsp:spPr>
        <a:xfrm>
          <a:off x="3851954" y="950124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Netflix registered its domain </a:t>
          </a:r>
          <a:r>
            <a:rPr lang="en-US" sz="1200" b="1" i="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Netflix.com</a:t>
          </a:r>
          <a:endParaRPr lang="en-IE" sz="1200" kern="1200" dirty="0">
            <a:solidFill>
              <a:srgbClr val="C00000"/>
            </a:solidFill>
            <a:latin typeface="STXihei" panose="02010600040101010101" pitchFamily="2" charset="-122"/>
            <a:ea typeface="STXihei" panose="02010600040101010101" pitchFamily="2" charset="-122"/>
          </a:endParaRPr>
        </a:p>
      </dsp:txBody>
      <dsp:txXfrm>
        <a:off x="3874211" y="972381"/>
        <a:ext cx="1171352" cy="715402"/>
      </dsp:txXfrm>
    </dsp:sp>
    <dsp:sp modelId="{91BE40F8-429F-478B-96B8-2967B6731268}">
      <dsp:nvSpPr>
        <dsp:cNvPr id="0" name=""/>
        <dsp:cNvSpPr/>
      </dsp:nvSpPr>
      <dsp:spPr>
        <a:xfrm>
          <a:off x="3699971" y="760145"/>
          <a:ext cx="151983" cy="151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832"/>
              </a:lnTo>
              <a:lnTo>
                <a:pt x="151983" y="1519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ED3D6-5454-47F7-9E03-D86780EC75AC}">
      <dsp:nvSpPr>
        <dsp:cNvPr id="0" name=""/>
        <dsp:cNvSpPr/>
      </dsp:nvSpPr>
      <dsp:spPr>
        <a:xfrm>
          <a:off x="3851954" y="1900019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Total of 239,000 subscribers </a:t>
          </a:r>
          <a:endParaRPr lang="en-IE" sz="1200" kern="1200" dirty="0">
            <a:solidFill>
              <a:srgbClr val="C00000"/>
            </a:solidFill>
          </a:endParaRPr>
        </a:p>
      </dsp:txBody>
      <dsp:txXfrm>
        <a:off x="3874211" y="1922276"/>
        <a:ext cx="1171352" cy="715402"/>
      </dsp:txXfrm>
    </dsp:sp>
    <dsp:sp modelId="{4082FEB1-4603-422B-AFCF-8A13C5C0679F}">
      <dsp:nvSpPr>
        <dsp:cNvPr id="0" name=""/>
        <dsp:cNvSpPr/>
      </dsp:nvSpPr>
      <dsp:spPr>
        <a:xfrm>
          <a:off x="3699971" y="760145"/>
          <a:ext cx="151983" cy="246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728"/>
              </a:lnTo>
              <a:lnTo>
                <a:pt x="151983" y="2469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E1431-EDFC-4A7C-BBD6-C95DF8080BFE}">
      <dsp:nvSpPr>
        <dsp:cNvPr id="0" name=""/>
        <dsp:cNvSpPr/>
      </dsp:nvSpPr>
      <dsp:spPr>
        <a:xfrm>
          <a:off x="3851954" y="2849915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>
              <a:solidFill>
                <a:srgbClr val="C00000"/>
              </a:solidFill>
              <a:latin typeface="STXihei" panose="02010600040101010101" pitchFamily="2" charset="-122"/>
              <a:ea typeface="STXihei" panose="02010600040101010101" pitchFamily="2" charset="-122"/>
            </a:rPr>
            <a:t>Expanded library of 3100 titles</a:t>
          </a:r>
          <a:endParaRPr lang="en-IE" sz="1200" kern="1200" dirty="0">
            <a:solidFill>
              <a:srgbClr val="C00000"/>
            </a:solidFill>
          </a:endParaRPr>
        </a:p>
      </dsp:txBody>
      <dsp:txXfrm>
        <a:off x="3874211" y="2872172"/>
        <a:ext cx="1171352" cy="715402"/>
      </dsp:txXfrm>
    </dsp:sp>
    <dsp:sp modelId="{3C4409B2-1EB0-404C-89E5-BCA4B361B192}">
      <dsp:nvSpPr>
        <dsp:cNvPr id="0" name=""/>
        <dsp:cNvSpPr/>
      </dsp:nvSpPr>
      <dsp:spPr>
        <a:xfrm>
          <a:off x="5447779" y="228"/>
          <a:ext cx="1519832" cy="759916"/>
        </a:xfrm>
        <a:prstGeom prst="roundRect">
          <a:avLst>
            <a:gd name="adj" fmla="val 10000"/>
          </a:avLst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 dirty="0"/>
            <a:t>1999</a:t>
          </a:r>
        </a:p>
      </dsp:txBody>
      <dsp:txXfrm>
        <a:off x="5470036" y="22485"/>
        <a:ext cx="1475318" cy="715402"/>
      </dsp:txXfrm>
    </dsp:sp>
    <dsp:sp modelId="{FA39A6CB-C312-4D3D-AD85-F247BC56E7FF}">
      <dsp:nvSpPr>
        <dsp:cNvPr id="0" name=""/>
        <dsp:cNvSpPr/>
      </dsp:nvSpPr>
      <dsp:spPr>
        <a:xfrm>
          <a:off x="5599762" y="760145"/>
          <a:ext cx="151983" cy="56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937"/>
              </a:lnTo>
              <a:lnTo>
                <a:pt x="151983" y="569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84F8A-1AD6-4739-9C73-7BD132679CA7}">
      <dsp:nvSpPr>
        <dsp:cNvPr id="0" name=""/>
        <dsp:cNvSpPr/>
      </dsp:nvSpPr>
      <dsp:spPr>
        <a:xfrm>
          <a:off x="5751745" y="950124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C00000"/>
              </a:solidFill>
            </a:rPr>
            <a:t>Netflix's video library expands to 3,100 titles</a:t>
          </a:r>
          <a:endParaRPr lang="en-IE" sz="1200" kern="1200" dirty="0">
            <a:solidFill>
              <a:srgbClr val="C00000"/>
            </a:solidFill>
          </a:endParaRPr>
        </a:p>
      </dsp:txBody>
      <dsp:txXfrm>
        <a:off x="5774002" y="972381"/>
        <a:ext cx="1171352" cy="715402"/>
      </dsp:txXfrm>
    </dsp:sp>
    <dsp:sp modelId="{180FCF1F-25A9-44AB-8024-0D1CD9AE91BB}">
      <dsp:nvSpPr>
        <dsp:cNvPr id="0" name=""/>
        <dsp:cNvSpPr/>
      </dsp:nvSpPr>
      <dsp:spPr>
        <a:xfrm>
          <a:off x="5599762" y="760145"/>
          <a:ext cx="151983" cy="151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832"/>
              </a:lnTo>
              <a:lnTo>
                <a:pt x="151983" y="1519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7E095-F24C-4284-AFB3-341EA50D18BE}">
      <dsp:nvSpPr>
        <dsp:cNvPr id="0" name=""/>
        <dsp:cNvSpPr/>
      </dsp:nvSpPr>
      <dsp:spPr>
        <a:xfrm>
          <a:off x="5751745" y="1900019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C00000"/>
              </a:solidFill>
            </a:rPr>
            <a:t>A total of 239,000 subscribers</a:t>
          </a:r>
          <a:endParaRPr lang="en-US" sz="1200" kern="1200" dirty="0">
            <a:solidFill>
              <a:srgbClr val="C00000"/>
            </a:solidFill>
          </a:endParaRPr>
        </a:p>
      </dsp:txBody>
      <dsp:txXfrm>
        <a:off x="5774002" y="1922276"/>
        <a:ext cx="1171352" cy="715402"/>
      </dsp:txXfrm>
    </dsp:sp>
    <dsp:sp modelId="{9CF2A232-2229-4BBD-B222-1767DDDDA0B6}">
      <dsp:nvSpPr>
        <dsp:cNvPr id="0" name=""/>
        <dsp:cNvSpPr/>
      </dsp:nvSpPr>
      <dsp:spPr>
        <a:xfrm>
          <a:off x="7347570" y="228"/>
          <a:ext cx="1519832" cy="759916"/>
        </a:xfrm>
        <a:prstGeom prst="roundRect">
          <a:avLst>
            <a:gd name="adj" fmla="val 10000"/>
          </a:avLst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300" kern="1200" dirty="0"/>
            <a:t>2001- 2007</a:t>
          </a:r>
        </a:p>
      </dsp:txBody>
      <dsp:txXfrm>
        <a:off x="7369827" y="22485"/>
        <a:ext cx="1475318" cy="715402"/>
      </dsp:txXfrm>
    </dsp:sp>
    <dsp:sp modelId="{404AFBEA-12C0-408A-839C-84891D30D314}">
      <dsp:nvSpPr>
        <dsp:cNvPr id="0" name=""/>
        <dsp:cNvSpPr/>
      </dsp:nvSpPr>
      <dsp:spPr>
        <a:xfrm>
          <a:off x="7499553" y="760145"/>
          <a:ext cx="151983" cy="56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937"/>
              </a:lnTo>
              <a:lnTo>
                <a:pt x="151983" y="569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28BF-771B-4C61-A152-CC7223BD8BA1}">
      <dsp:nvSpPr>
        <dsp:cNvPr id="0" name=""/>
        <dsp:cNvSpPr/>
      </dsp:nvSpPr>
      <dsp:spPr>
        <a:xfrm>
          <a:off x="7651536" y="950124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C00000"/>
              </a:solidFill>
            </a:rPr>
            <a:t>Netflix hits one million subscribers</a:t>
          </a:r>
          <a:endParaRPr lang="en-IE" sz="1200" kern="1200" dirty="0">
            <a:solidFill>
              <a:srgbClr val="C00000"/>
            </a:solidFill>
          </a:endParaRPr>
        </a:p>
      </dsp:txBody>
      <dsp:txXfrm>
        <a:off x="7673793" y="972381"/>
        <a:ext cx="1171352" cy="715402"/>
      </dsp:txXfrm>
    </dsp:sp>
    <dsp:sp modelId="{CF82CA46-7C20-482C-8547-50E5C6AE9C94}">
      <dsp:nvSpPr>
        <dsp:cNvPr id="0" name=""/>
        <dsp:cNvSpPr/>
      </dsp:nvSpPr>
      <dsp:spPr>
        <a:xfrm>
          <a:off x="7499553" y="760145"/>
          <a:ext cx="151983" cy="151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832"/>
              </a:lnTo>
              <a:lnTo>
                <a:pt x="151983" y="1519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CAB89-44C2-4C02-9696-146FA5DC6D96}">
      <dsp:nvSpPr>
        <dsp:cNvPr id="0" name=""/>
        <dsp:cNvSpPr/>
      </dsp:nvSpPr>
      <dsp:spPr>
        <a:xfrm>
          <a:off x="7651536" y="1900019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C00000"/>
              </a:solidFill>
            </a:rPr>
            <a:t>Delivering directly to TVs, computers, and tablets</a:t>
          </a:r>
          <a:endParaRPr lang="en-IE" sz="1200" kern="1200" dirty="0">
            <a:solidFill>
              <a:srgbClr val="C00000"/>
            </a:solidFill>
          </a:endParaRPr>
        </a:p>
      </dsp:txBody>
      <dsp:txXfrm>
        <a:off x="7673793" y="1922276"/>
        <a:ext cx="1171352" cy="715402"/>
      </dsp:txXfrm>
    </dsp:sp>
    <dsp:sp modelId="{C0891D23-90C1-4736-8DB3-337EF6EC5712}">
      <dsp:nvSpPr>
        <dsp:cNvPr id="0" name=""/>
        <dsp:cNvSpPr/>
      </dsp:nvSpPr>
      <dsp:spPr>
        <a:xfrm>
          <a:off x="7499553" y="760145"/>
          <a:ext cx="151983" cy="246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728"/>
              </a:lnTo>
              <a:lnTo>
                <a:pt x="151983" y="2469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E7CA2-147F-411B-9045-CE53D9189791}">
      <dsp:nvSpPr>
        <dsp:cNvPr id="0" name=""/>
        <dsp:cNvSpPr/>
      </dsp:nvSpPr>
      <dsp:spPr>
        <a:xfrm>
          <a:off x="7651536" y="2849915"/>
          <a:ext cx="1215866" cy="759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>
              <a:solidFill>
                <a:srgbClr val="C00000"/>
              </a:solidFill>
            </a:rPr>
            <a:t>Introduce of </a:t>
          </a:r>
          <a:r>
            <a:rPr lang="en-IE" sz="1200" b="0" i="0" kern="1200" dirty="0">
              <a:solidFill>
                <a:srgbClr val="C00000"/>
              </a:solidFill>
            </a:rPr>
            <a:t>Watch Now service first trial in Canada </a:t>
          </a:r>
          <a:endParaRPr lang="en-IE" sz="1200" kern="1200" dirty="0">
            <a:solidFill>
              <a:srgbClr val="C00000"/>
            </a:solidFill>
          </a:endParaRPr>
        </a:p>
      </dsp:txBody>
      <dsp:txXfrm>
        <a:off x="7673793" y="2872172"/>
        <a:ext cx="1171352" cy="715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CE4E0-D753-4E30-A461-1A01B5D1928A}">
      <dsp:nvSpPr>
        <dsp:cNvPr id="0" name=""/>
        <dsp:cNvSpPr/>
      </dsp:nvSpPr>
      <dsp:spPr>
        <a:xfrm rot="10800000">
          <a:off x="1865622" y="2536"/>
          <a:ext cx="6545468" cy="86780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67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 </a:t>
          </a:r>
          <a:r>
            <a:rPr lang="en-US" sz="2100" b="1" i="0" kern="1200"/>
            <a:t>2012 </a:t>
          </a:r>
          <a:r>
            <a:rPr lang="en-US" sz="2100" b="0" i="0" kern="1200"/>
            <a:t>Europeans could use it – launching in </a:t>
          </a:r>
          <a:r>
            <a:rPr lang="en-US" sz="2100" b="1" i="0" kern="1200"/>
            <a:t>Europe</a:t>
          </a:r>
          <a:endParaRPr lang="en-IE" sz="2100" kern="1200"/>
        </a:p>
      </dsp:txBody>
      <dsp:txXfrm rot="10800000">
        <a:off x="2082573" y="2536"/>
        <a:ext cx="6328517" cy="867806"/>
      </dsp:txXfrm>
    </dsp:sp>
    <dsp:sp modelId="{FF77662D-B0F1-4DC8-A755-4271C0B04D08}">
      <dsp:nvSpPr>
        <dsp:cNvPr id="0" name=""/>
        <dsp:cNvSpPr/>
      </dsp:nvSpPr>
      <dsp:spPr>
        <a:xfrm>
          <a:off x="1431719" y="2536"/>
          <a:ext cx="867806" cy="867806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70A3E-1859-4C6F-BE86-EF1F8B691244}">
      <dsp:nvSpPr>
        <dsp:cNvPr id="0" name=""/>
        <dsp:cNvSpPr/>
      </dsp:nvSpPr>
      <dsp:spPr>
        <a:xfrm rot="10800000">
          <a:off x="1865622" y="1129389"/>
          <a:ext cx="6545468" cy="86780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67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 </a:t>
          </a:r>
          <a:r>
            <a:rPr lang="en-US" sz="2100" b="1" i="0" kern="1200"/>
            <a:t>2013 </a:t>
          </a:r>
          <a:r>
            <a:rPr lang="en-US" sz="2100" b="0" i="0" kern="1200"/>
            <a:t>launched its first </a:t>
          </a:r>
          <a:r>
            <a:rPr lang="en-US" sz="2100" b="1" i="0" kern="1200"/>
            <a:t>3 original series</a:t>
          </a:r>
          <a:r>
            <a:rPr lang="en-US" sz="2100" b="0" i="0" kern="1200"/>
            <a:t>: </a:t>
          </a:r>
          <a:r>
            <a:rPr lang="en-US" sz="2100" b="0" i="1" kern="1200"/>
            <a:t>House of Cards, Hemlock Grove, and Orange is the New Black</a:t>
          </a:r>
          <a:endParaRPr lang="en-IE" sz="2100" kern="1200"/>
        </a:p>
      </dsp:txBody>
      <dsp:txXfrm rot="10800000">
        <a:off x="2082573" y="1129389"/>
        <a:ext cx="6328517" cy="867806"/>
      </dsp:txXfrm>
    </dsp:sp>
    <dsp:sp modelId="{2050F7A7-467A-46F7-9265-E0C9E44A07C0}">
      <dsp:nvSpPr>
        <dsp:cNvPr id="0" name=""/>
        <dsp:cNvSpPr/>
      </dsp:nvSpPr>
      <dsp:spPr>
        <a:xfrm>
          <a:off x="1431719" y="1129389"/>
          <a:ext cx="867806" cy="867806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92BCD-0B23-48DB-9C66-5CC8C8569EC1}">
      <dsp:nvSpPr>
        <dsp:cNvPr id="0" name=""/>
        <dsp:cNvSpPr/>
      </dsp:nvSpPr>
      <dsp:spPr>
        <a:xfrm rot="10800000">
          <a:off x="1865622" y="2256242"/>
          <a:ext cx="6545468" cy="86780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67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 </a:t>
          </a:r>
          <a:r>
            <a:rPr lang="en-US" sz="2100" b="1" i="0" kern="1200"/>
            <a:t>2016 </a:t>
          </a:r>
          <a:r>
            <a:rPr lang="en-US" sz="2100" b="0" i="0" kern="1200"/>
            <a:t>Netflix became</a:t>
          </a:r>
          <a:r>
            <a:rPr lang="en-US" sz="2100" b="1" i="0" kern="1200"/>
            <a:t> available worldwide</a:t>
          </a:r>
          <a:endParaRPr lang="en-IE" sz="2100" kern="1200"/>
        </a:p>
      </dsp:txBody>
      <dsp:txXfrm rot="10800000">
        <a:off x="2082573" y="2256242"/>
        <a:ext cx="6328517" cy="867806"/>
      </dsp:txXfrm>
    </dsp:sp>
    <dsp:sp modelId="{5B1B1F55-9099-4CDF-9F23-970EEAA5F56F}">
      <dsp:nvSpPr>
        <dsp:cNvPr id="0" name=""/>
        <dsp:cNvSpPr/>
      </dsp:nvSpPr>
      <dsp:spPr>
        <a:xfrm>
          <a:off x="1431719" y="2256242"/>
          <a:ext cx="867806" cy="867806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9C1ED-6A72-4C30-BF2E-9910F48B36DB}">
      <dsp:nvSpPr>
        <dsp:cNvPr id="0" name=""/>
        <dsp:cNvSpPr/>
      </dsp:nvSpPr>
      <dsp:spPr>
        <a:xfrm rot="10800000">
          <a:off x="1865622" y="3383095"/>
          <a:ext cx="6545468" cy="86780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67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 </a:t>
          </a:r>
          <a:r>
            <a:rPr lang="en-US" sz="2100" b="1" i="0" kern="1200"/>
            <a:t>2017 </a:t>
          </a:r>
          <a:r>
            <a:rPr lang="en-US" sz="2100" b="0" i="0" kern="1200"/>
            <a:t>Netflix reached </a:t>
          </a:r>
          <a:r>
            <a:rPr lang="en-US" sz="2100" b="1" i="0" kern="1200"/>
            <a:t>100 million</a:t>
          </a:r>
          <a:r>
            <a:rPr lang="en-US" sz="2100" b="0" i="0" kern="1200"/>
            <a:t> subscribers</a:t>
          </a:r>
          <a:endParaRPr lang="en-IE" sz="2100" kern="1200"/>
        </a:p>
      </dsp:txBody>
      <dsp:txXfrm rot="10800000">
        <a:off x="2082573" y="3383095"/>
        <a:ext cx="6328517" cy="867806"/>
      </dsp:txXfrm>
    </dsp:sp>
    <dsp:sp modelId="{CDCE1A69-C5A9-4C22-9004-162385A7464C}">
      <dsp:nvSpPr>
        <dsp:cNvPr id="0" name=""/>
        <dsp:cNvSpPr/>
      </dsp:nvSpPr>
      <dsp:spPr>
        <a:xfrm>
          <a:off x="1431719" y="3383095"/>
          <a:ext cx="867806" cy="867806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CE4E0-D753-4E30-A461-1A01B5D1928A}">
      <dsp:nvSpPr>
        <dsp:cNvPr id="0" name=""/>
        <dsp:cNvSpPr/>
      </dsp:nvSpPr>
      <dsp:spPr>
        <a:xfrm rot="10800000">
          <a:off x="1853546" y="974"/>
          <a:ext cx="6545468" cy="81950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37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In </a:t>
          </a:r>
          <a:r>
            <a:rPr lang="en-US" sz="2300" b="1" i="0" kern="1200" dirty="0"/>
            <a:t>2021 </a:t>
          </a:r>
          <a:r>
            <a:rPr lang="en-US" sz="2300" b="0" i="0" kern="1200" dirty="0"/>
            <a:t>Netflix hits 209 million subscribers in over 190 countries</a:t>
          </a:r>
          <a:endParaRPr lang="en-IE" sz="2300" kern="1200" dirty="0"/>
        </a:p>
      </dsp:txBody>
      <dsp:txXfrm rot="10800000">
        <a:off x="2058422" y="974"/>
        <a:ext cx="6340592" cy="819505"/>
      </dsp:txXfrm>
    </dsp:sp>
    <dsp:sp modelId="{FF77662D-B0F1-4DC8-A755-4271C0B04D08}">
      <dsp:nvSpPr>
        <dsp:cNvPr id="0" name=""/>
        <dsp:cNvSpPr/>
      </dsp:nvSpPr>
      <dsp:spPr>
        <a:xfrm>
          <a:off x="1443794" y="974"/>
          <a:ext cx="819505" cy="819505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70A3E-1859-4C6F-BE86-EF1F8B691244}">
      <dsp:nvSpPr>
        <dsp:cNvPr id="0" name=""/>
        <dsp:cNvSpPr/>
      </dsp:nvSpPr>
      <dsp:spPr>
        <a:xfrm rot="10800000">
          <a:off x="1853546" y="1065108"/>
          <a:ext cx="6545468" cy="81950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37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Notable exceptions are North Korea, Syria, China, and Iran</a:t>
          </a:r>
          <a:endParaRPr lang="en-IE" sz="2300" kern="1200" dirty="0"/>
        </a:p>
      </dsp:txBody>
      <dsp:txXfrm rot="10800000">
        <a:off x="2058422" y="1065108"/>
        <a:ext cx="6340592" cy="819505"/>
      </dsp:txXfrm>
    </dsp:sp>
    <dsp:sp modelId="{2050F7A7-467A-46F7-9265-E0C9E44A07C0}">
      <dsp:nvSpPr>
        <dsp:cNvPr id="0" name=""/>
        <dsp:cNvSpPr/>
      </dsp:nvSpPr>
      <dsp:spPr>
        <a:xfrm>
          <a:off x="1443794" y="1065108"/>
          <a:ext cx="819505" cy="819505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92BCD-0B23-48DB-9C66-5CC8C8569EC1}">
      <dsp:nvSpPr>
        <dsp:cNvPr id="0" name=""/>
        <dsp:cNvSpPr/>
      </dsp:nvSpPr>
      <dsp:spPr>
        <a:xfrm rot="10800000">
          <a:off x="1853546" y="2129242"/>
          <a:ext cx="6545468" cy="81950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37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More than 15,000 titles across all its international libraries</a:t>
          </a:r>
          <a:endParaRPr lang="en-IE" sz="2300" kern="1200" dirty="0"/>
        </a:p>
      </dsp:txBody>
      <dsp:txXfrm rot="10800000">
        <a:off x="2058422" y="2129242"/>
        <a:ext cx="6340592" cy="819505"/>
      </dsp:txXfrm>
    </dsp:sp>
    <dsp:sp modelId="{5B1B1F55-9099-4CDF-9F23-970EEAA5F56F}">
      <dsp:nvSpPr>
        <dsp:cNvPr id="0" name=""/>
        <dsp:cNvSpPr/>
      </dsp:nvSpPr>
      <dsp:spPr>
        <a:xfrm>
          <a:off x="1443794" y="2129242"/>
          <a:ext cx="819505" cy="819505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9C1ED-6A72-4C30-BF2E-9910F48B36DB}">
      <dsp:nvSpPr>
        <dsp:cNvPr id="0" name=""/>
        <dsp:cNvSpPr/>
      </dsp:nvSpPr>
      <dsp:spPr>
        <a:xfrm rot="10800000">
          <a:off x="1853546" y="3193375"/>
          <a:ext cx="6545468" cy="81950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37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Introduces mobile games, allowing users to </a:t>
          </a:r>
          <a:r>
            <a:rPr lang="en-US" sz="2300" b="0" i="0" kern="1200" dirty="0">
              <a:hlinkClick xmlns:r="http://schemas.openxmlformats.org/officeDocument/2006/relationships" r:id="rId1"/>
            </a:rPr>
            <a:t>play games on Netflix</a:t>
          </a:r>
          <a:r>
            <a:rPr lang="en-US" sz="2300" b="0" i="0" kern="1200" dirty="0"/>
            <a:t>.</a:t>
          </a:r>
          <a:endParaRPr lang="en-IE" sz="2300" kern="1200" dirty="0"/>
        </a:p>
      </dsp:txBody>
      <dsp:txXfrm rot="10800000">
        <a:off x="2058422" y="3193375"/>
        <a:ext cx="6340592" cy="819505"/>
      </dsp:txXfrm>
    </dsp:sp>
    <dsp:sp modelId="{CDCE1A69-C5A9-4C22-9004-162385A7464C}">
      <dsp:nvSpPr>
        <dsp:cNvPr id="0" name=""/>
        <dsp:cNvSpPr/>
      </dsp:nvSpPr>
      <dsp:spPr>
        <a:xfrm>
          <a:off x="1443794" y="3193375"/>
          <a:ext cx="819505" cy="819505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9EE5C-8AD6-4B3B-8485-D89849FDA239}">
      <dsp:nvSpPr>
        <dsp:cNvPr id="0" name=""/>
        <dsp:cNvSpPr/>
      </dsp:nvSpPr>
      <dsp:spPr>
        <a:xfrm>
          <a:off x="0" y="390348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Always knew business could progress on online store </a:t>
          </a:r>
        </a:p>
      </dsp:txBody>
      <dsp:txXfrm>
        <a:off x="370713" y="761068"/>
        <a:ext cx="1789964" cy="1789992"/>
      </dsp:txXfrm>
    </dsp:sp>
    <dsp:sp modelId="{EFA2DD2E-4D3D-4FC7-B9BB-637C860302E7}">
      <dsp:nvSpPr>
        <dsp:cNvPr id="0" name=""/>
        <dsp:cNvSpPr/>
      </dsp:nvSpPr>
      <dsp:spPr>
        <a:xfrm>
          <a:off x="1296112" y="2253001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Satisfaction.</a:t>
          </a:r>
          <a:endParaRPr lang="en-IE" sz="2100" kern="1200" dirty="0"/>
        </a:p>
      </dsp:txBody>
      <dsp:txXfrm>
        <a:off x="1666825" y="2623721"/>
        <a:ext cx="1789964" cy="1789992"/>
      </dsp:txXfrm>
    </dsp:sp>
    <dsp:sp modelId="{D95F50B0-035E-4DC6-849B-227766CCFD31}">
      <dsp:nvSpPr>
        <dsp:cNvPr id="0" name=""/>
        <dsp:cNvSpPr/>
      </dsp:nvSpPr>
      <dsp:spPr>
        <a:xfrm>
          <a:off x="2593256" y="390348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Grow with Technology . </a:t>
          </a:r>
          <a:endParaRPr lang="en-IE" sz="2100" kern="1200" dirty="0"/>
        </a:p>
      </dsp:txBody>
      <dsp:txXfrm>
        <a:off x="2963969" y="761068"/>
        <a:ext cx="1789964" cy="1789992"/>
      </dsp:txXfrm>
    </dsp:sp>
    <dsp:sp modelId="{4A0618F3-A518-4D87-82FF-66A9A1C3EF59}">
      <dsp:nvSpPr>
        <dsp:cNvPr id="0" name=""/>
        <dsp:cNvSpPr/>
      </dsp:nvSpPr>
      <dsp:spPr>
        <a:xfrm>
          <a:off x="3889369" y="2253001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They always knew business could progress on online store</a:t>
          </a:r>
          <a:endParaRPr lang="en-IE" sz="2100" kern="1200" dirty="0"/>
        </a:p>
      </dsp:txBody>
      <dsp:txXfrm>
        <a:off x="4260082" y="2623721"/>
        <a:ext cx="1789964" cy="1789992"/>
      </dsp:txXfrm>
    </dsp:sp>
    <dsp:sp modelId="{9EC93930-5946-492C-ABAD-8C1DE75648E2}">
      <dsp:nvSpPr>
        <dsp:cNvPr id="0" name=""/>
        <dsp:cNvSpPr/>
      </dsp:nvSpPr>
      <dsp:spPr>
        <a:xfrm>
          <a:off x="5186513" y="390348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Ease of use, reliability and know your customers  </a:t>
          </a:r>
          <a:endParaRPr lang="en-IE" sz="2100" kern="1200"/>
        </a:p>
      </dsp:txBody>
      <dsp:txXfrm>
        <a:off x="5557226" y="761068"/>
        <a:ext cx="1789964" cy="1789992"/>
      </dsp:txXfrm>
    </dsp:sp>
    <dsp:sp modelId="{C57682CC-A39E-4951-B877-2EBB617151E1}">
      <dsp:nvSpPr>
        <dsp:cNvPr id="0" name=""/>
        <dsp:cNvSpPr/>
      </dsp:nvSpPr>
      <dsp:spPr>
        <a:xfrm>
          <a:off x="6482626" y="2253001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Forefront of Innovation</a:t>
          </a:r>
          <a:endParaRPr lang="en-IE" sz="2100" kern="1200" dirty="0"/>
        </a:p>
      </dsp:txBody>
      <dsp:txXfrm>
        <a:off x="6853339" y="2623721"/>
        <a:ext cx="1789964" cy="1789992"/>
      </dsp:txXfrm>
    </dsp:sp>
    <dsp:sp modelId="{BC4E6945-FA4F-456B-98BB-042951882BD8}">
      <dsp:nvSpPr>
        <dsp:cNvPr id="0" name=""/>
        <dsp:cNvSpPr/>
      </dsp:nvSpPr>
      <dsp:spPr>
        <a:xfrm>
          <a:off x="7779770" y="390348"/>
          <a:ext cx="2531390" cy="2531432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Learn from your competitors. Know your Weakness </a:t>
          </a:r>
          <a:endParaRPr lang="en-IE" sz="2100" kern="1200" dirty="0"/>
        </a:p>
      </dsp:txBody>
      <dsp:txXfrm>
        <a:off x="8150483" y="761068"/>
        <a:ext cx="1789964" cy="1789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28ADE-FAF8-4331-B4BB-92C4F1E06986}">
      <dsp:nvSpPr>
        <dsp:cNvPr id="0" name=""/>
        <dsp:cNvSpPr/>
      </dsp:nvSpPr>
      <dsp:spPr>
        <a:xfrm rot="16200000">
          <a:off x="-513614" y="1400045"/>
          <a:ext cx="2641409" cy="1614181"/>
        </a:xfrm>
        <a:prstGeom prst="round2SameRect">
          <a:avLst>
            <a:gd name="adj1" fmla="val 16670"/>
            <a:gd name="adj2" fmla="val 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77800" rIns="160020" bIns="1778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Value of Recommended  System </a:t>
          </a:r>
        </a:p>
      </dsp:txBody>
      <dsp:txXfrm rot="5400000">
        <a:off x="78812" y="965243"/>
        <a:ext cx="1535369" cy="2483785"/>
      </dsp:txXfrm>
    </dsp:sp>
    <dsp:sp modelId="{7F3C6D16-ACF9-4969-870B-45A5D737D42D}">
      <dsp:nvSpPr>
        <dsp:cNvPr id="0" name=""/>
        <dsp:cNvSpPr/>
      </dsp:nvSpPr>
      <dsp:spPr>
        <a:xfrm rot="5400000">
          <a:off x="1173863" y="1400045"/>
          <a:ext cx="2641409" cy="1614181"/>
        </a:xfrm>
        <a:prstGeom prst="round2SameRect">
          <a:avLst>
            <a:gd name="adj1" fmla="val 16670"/>
            <a:gd name="adj2" fmla="val 0"/>
          </a:avLst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39700" rIns="83820" bIns="1397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Member Satisfaction and Unique customer experience </a:t>
          </a:r>
        </a:p>
      </dsp:txBody>
      <dsp:txXfrm rot="-5400000">
        <a:off x="1687477" y="965243"/>
        <a:ext cx="1535369" cy="2483785"/>
      </dsp:txXfrm>
    </dsp:sp>
    <dsp:sp modelId="{7E1E7EA7-FB91-4CA7-AAE4-A71D68ACB324}">
      <dsp:nvSpPr>
        <dsp:cNvPr id="0" name=""/>
        <dsp:cNvSpPr/>
      </dsp:nvSpPr>
      <dsp:spPr>
        <a:xfrm>
          <a:off x="806925" y="152638"/>
          <a:ext cx="1687477" cy="168739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C1D6D-F8DE-4B01-B7DC-0BAE232672F9}">
      <dsp:nvSpPr>
        <dsp:cNvPr id="0" name=""/>
        <dsp:cNvSpPr/>
      </dsp:nvSpPr>
      <dsp:spPr>
        <a:xfrm rot="10800000">
          <a:off x="806925" y="2573827"/>
          <a:ext cx="1687477" cy="168739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628D0-94D8-4A7B-86ED-A1914222B3B6}">
      <dsp:nvSpPr>
        <dsp:cNvPr id="0" name=""/>
        <dsp:cNvSpPr/>
      </dsp:nvSpPr>
      <dsp:spPr>
        <a:xfrm rot="3682192">
          <a:off x="2209571" y="3006246"/>
          <a:ext cx="792699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792699" y="2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910F2-1D30-4CA3-B74B-975DE5644077}">
      <dsp:nvSpPr>
        <dsp:cNvPr id="0" name=""/>
        <dsp:cNvSpPr/>
      </dsp:nvSpPr>
      <dsp:spPr>
        <a:xfrm rot="1312162">
          <a:off x="2644829" y="2435408"/>
          <a:ext cx="566927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566927" y="2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279B7-71FD-4DB2-9AD2-316B508D80E8}">
      <dsp:nvSpPr>
        <dsp:cNvPr id="0" name=""/>
        <dsp:cNvSpPr/>
      </dsp:nvSpPr>
      <dsp:spPr>
        <a:xfrm rot="20287838">
          <a:off x="2644829" y="1783663"/>
          <a:ext cx="566927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566927" y="2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1C8F6-8931-424A-AF20-231375731ECA}">
      <dsp:nvSpPr>
        <dsp:cNvPr id="0" name=""/>
        <dsp:cNvSpPr/>
      </dsp:nvSpPr>
      <dsp:spPr>
        <a:xfrm rot="17917808">
          <a:off x="2209571" y="1212825"/>
          <a:ext cx="792699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792699" y="2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0C776-3312-4377-A6EB-0ED20CCBAAE1}">
      <dsp:nvSpPr>
        <dsp:cNvPr id="0" name=""/>
        <dsp:cNvSpPr/>
      </dsp:nvSpPr>
      <dsp:spPr>
        <a:xfrm>
          <a:off x="1332374" y="1345850"/>
          <a:ext cx="1568064" cy="156806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F73D-F0C1-439A-B89B-14299FA17BDC}">
      <dsp:nvSpPr>
        <dsp:cNvPr id="0" name=""/>
        <dsp:cNvSpPr/>
      </dsp:nvSpPr>
      <dsp:spPr>
        <a:xfrm>
          <a:off x="2550817" y="1962"/>
          <a:ext cx="940838" cy="940838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>
              <a:solidFill>
                <a:schemeClr val="tx1"/>
              </a:solidFill>
            </a:rPr>
            <a:t>Adult 1  : On TV </a:t>
          </a:r>
        </a:p>
      </dsp:txBody>
      <dsp:txXfrm>
        <a:off x="2688600" y="139745"/>
        <a:ext cx="665272" cy="665272"/>
      </dsp:txXfrm>
    </dsp:sp>
    <dsp:sp modelId="{1F47027A-0B62-429D-B49C-F15FC0737AFB}">
      <dsp:nvSpPr>
        <dsp:cNvPr id="0" name=""/>
        <dsp:cNvSpPr/>
      </dsp:nvSpPr>
      <dsp:spPr>
        <a:xfrm>
          <a:off x="3157504" y="1052775"/>
          <a:ext cx="940838" cy="940838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>
              <a:solidFill>
                <a:schemeClr val="tx1"/>
              </a:solidFill>
            </a:rPr>
            <a:t>Adult 2  : Mobile </a:t>
          </a:r>
        </a:p>
      </dsp:txBody>
      <dsp:txXfrm>
        <a:off x="3295287" y="1190558"/>
        <a:ext cx="665272" cy="665272"/>
      </dsp:txXfrm>
    </dsp:sp>
    <dsp:sp modelId="{875DEC46-CA9E-4DD1-921D-680738591A05}">
      <dsp:nvSpPr>
        <dsp:cNvPr id="0" name=""/>
        <dsp:cNvSpPr/>
      </dsp:nvSpPr>
      <dsp:spPr>
        <a:xfrm>
          <a:off x="3157504" y="2266150"/>
          <a:ext cx="940838" cy="940838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>
              <a:solidFill>
                <a:schemeClr val="tx1"/>
              </a:solidFill>
            </a:rPr>
            <a:t>Age 16 : On Tablet</a:t>
          </a:r>
        </a:p>
      </dsp:txBody>
      <dsp:txXfrm>
        <a:off x="3295287" y="2403933"/>
        <a:ext cx="665272" cy="665272"/>
      </dsp:txXfrm>
    </dsp:sp>
    <dsp:sp modelId="{8A35A99B-BF59-4F2B-B26B-1D6529C06702}">
      <dsp:nvSpPr>
        <dsp:cNvPr id="0" name=""/>
        <dsp:cNvSpPr/>
      </dsp:nvSpPr>
      <dsp:spPr>
        <a:xfrm>
          <a:off x="2550817" y="3316963"/>
          <a:ext cx="940838" cy="940838"/>
        </a:xfrm>
        <a:prstGeom prst="ellipse">
          <a:avLst/>
        </a:prstGeom>
        <a:solidFill>
          <a:srgbClr val="FF0000">
            <a:alpha val="4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>
              <a:solidFill>
                <a:schemeClr val="tx1"/>
              </a:solidFill>
            </a:rPr>
            <a:t>Over 5   : On TV </a:t>
          </a:r>
        </a:p>
      </dsp:txBody>
      <dsp:txXfrm>
        <a:off x="2688600" y="3454746"/>
        <a:ext cx="665272" cy="665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E3D37-8B64-8D5A-9171-934D6DC5F0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EF180-B819-7225-3117-4DB843FC45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CD865-E00B-4757-B8BF-77C901EDA363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DDBF8-192A-2500-2EAF-EA4A004334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BB78B-07AB-2AB5-3CE4-C5F40C1DF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0152F-4832-4624-9480-D00FD84BB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093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8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9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sv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sv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4.sv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5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.png"/><Relationship Id="rId10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kera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www.techtarget.com/searchenterpriseai/definition/neural-network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iencegate.app/" TargetMode="External"/><Relationship Id="rId5" Type="http://schemas.openxmlformats.org/officeDocument/2006/relationships/hyperlink" Target="https://research.netflix.com/publication/%20Deep%20Learning%20for%20Recommender%20Systems%3A%20A%20Netflix%20Case%20Study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5" Type="http://schemas.openxmlformats.org/officeDocument/2006/relationships/hyperlink" Target="https://tridenstechnology.com/netflix-subscribers-statistics/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3.xml"/><Relationship Id="rId5" Type="http://schemas.openxmlformats.org/officeDocument/2006/relationships/hyperlink" Target="https://tridenstechnology.com/netflix-subscribers-statistics/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B10152-D2F9-70EA-7D20-061FAB7B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818" y="1442224"/>
            <a:ext cx="5310675" cy="86422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Calibri Light"/>
              </a:rPr>
              <a:t>How Did they do it ?</a:t>
            </a:r>
            <a:br>
              <a:rPr lang="en-US" sz="4000" b="1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Calibri Light"/>
              </a:rPr>
            </a:br>
            <a:br>
              <a:rPr lang="en-US" sz="4000" b="1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1BFBA-959D-C40D-4C7C-4C4127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95" cy="1104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8AB13-B13C-FD95-4C94-8590B6C4B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" t="8547" r="35397" b="48854"/>
          <a:stretch/>
        </p:blipFill>
        <p:spPr>
          <a:xfrm>
            <a:off x="2360924" y="1953739"/>
            <a:ext cx="7709209" cy="3122341"/>
          </a:xfrm>
          <a:prstGeom prst="rect">
            <a:avLst/>
          </a:prstGeom>
        </p:spPr>
      </p:pic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E4A9C6DC-F96D-1C00-7BEF-EFA10A7B13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79" y="5913366"/>
            <a:ext cx="646015" cy="532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2477D-90BD-1EE9-A25E-B7F3753464F2}"/>
              </a:ext>
            </a:extLst>
          </p:cNvPr>
          <p:cNvSpPr txBox="1"/>
          <p:nvPr/>
        </p:nvSpPr>
        <p:spPr>
          <a:xfrm>
            <a:off x="862361" y="6038331"/>
            <a:ext cx="81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Calibri Light"/>
              </a:rPr>
              <a:t>It has been long road of trial and error , luck and perfect timing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04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908192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Key Factors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601951" y="2980744"/>
            <a:ext cx="80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Selawik" panose="020B0502040204020203" pitchFamily="34" charset="0"/>
              </a:rPr>
              <a:t>  </a:t>
            </a:r>
            <a:endParaRPr lang="en-IE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790AFFE-10BB-1673-80BB-74ED138A5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425178"/>
              </p:ext>
            </p:extLst>
          </p:nvPr>
        </p:nvGraphicFramePr>
        <p:xfrm>
          <a:off x="1293541" y="1048215"/>
          <a:ext cx="10311161" cy="517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9213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908192"/>
            <a:ext cx="570789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Netflix and its systems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601951" y="2980744"/>
            <a:ext cx="80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Selawik" panose="020B0502040204020203" pitchFamily="34" charset="0"/>
              </a:rPr>
              <a:t>  </a:t>
            </a:r>
            <a:endParaRPr lang="en-IE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5790AFFE-10BB-1673-80BB-74ED138A5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054952"/>
              </p:ext>
            </p:extLst>
          </p:nvPr>
        </p:nvGraphicFramePr>
        <p:xfrm>
          <a:off x="1293541" y="1048215"/>
          <a:ext cx="10311161" cy="517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F8B688-F0F0-9056-DC37-9086B6C0273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824"/>
          <a:stretch/>
        </p:blipFill>
        <p:spPr>
          <a:xfrm>
            <a:off x="3486615" y="1095235"/>
            <a:ext cx="8118086" cy="51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601951" y="2980744"/>
            <a:ext cx="80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Selawik" panose="020B0502040204020203" pitchFamily="34" charset="0"/>
              </a:rPr>
              <a:t>  </a:t>
            </a:r>
            <a:endParaRPr lang="en-IE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E54B3-ACCB-05E5-C6A8-1EC65EADBF4E}"/>
              </a:ext>
            </a:extLst>
          </p:cNvPr>
          <p:cNvSpPr txBox="1"/>
          <p:nvPr/>
        </p:nvSpPr>
        <p:spPr>
          <a:xfrm>
            <a:off x="969034" y="407802"/>
            <a:ext cx="988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Use of Deep Learning to improve Netflix  Recommended systems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38FD9D-6BA4-5F4E-6A36-E04DF91C3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278564"/>
              </p:ext>
            </p:extLst>
          </p:nvPr>
        </p:nvGraphicFramePr>
        <p:xfrm>
          <a:off x="8621401" y="1112367"/>
          <a:ext cx="3301659" cy="441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BDFEBFF-B954-BEBC-B0F1-6AF0820BE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804220"/>
              </p:ext>
            </p:extLst>
          </p:nvPr>
        </p:nvGraphicFramePr>
        <p:xfrm>
          <a:off x="1382751" y="1561172"/>
          <a:ext cx="6936059" cy="425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009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601951" y="2980744"/>
            <a:ext cx="80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Selawik" panose="020B0502040204020203" pitchFamily="34" charset="0"/>
              </a:rPr>
              <a:t>  </a:t>
            </a:r>
            <a:endParaRPr lang="en-IE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E54B3-ACCB-05E5-C6A8-1EC65EADBF4E}"/>
              </a:ext>
            </a:extLst>
          </p:cNvPr>
          <p:cNvSpPr txBox="1"/>
          <p:nvPr/>
        </p:nvSpPr>
        <p:spPr>
          <a:xfrm>
            <a:off x="1273178" y="296246"/>
            <a:ext cx="988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Different Algorithms used on Netflix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55C329-7655-8869-282F-8C61AAE9C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29" y="1138175"/>
            <a:ext cx="5919997" cy="4323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826C8-1E8E-D886-18D4-0E12C373C1D0}"/>
              </a:ext>
            </a:extLst>
          </p:cNvPr>
          <p:cNvSpPr txBox="1"/>
          <p:nvPr/>
        </p:nvSpPr>
        <p:spPr>
          <a:xfrm>
            <a:off x="754996" y="1237431"/>
            <a:ext cx="1939774" cy="646331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1. Choose first video to display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F0A4E-DE18-4FBF-3C7C-9767580D6641}"/>
              </a:ext>
            </a:extLst>
          </p:cNvPr>
          <p:cNvSpPr txBox="1"/>
          <p:nvPr/>
        </p:nvSpPr>
        <p:spPr>
          <a:xfrm>
            <a:off x="9717730" y="856933"/>
            <a:ext cx="1900747" cy="646331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2.Searche engine  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16FA4-1E44-07BC-2F0F-30B759EC717C}"/>
              </a:ext>
            </a:extLst>
          </p:cNvPr>
          <p:cNvSpPr txBox="1"/>
          <p:nvPr/>
        </p:nvSpPr>
        <p:spPr>
          <a:xfrm>
            <a:off x="9891562" y="1784629"/>
            <a:ext cx="1939774" cy="646331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3. Message Notification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91837-00E7-2CD6-8634-096CA8FE83CA}"/>
              </a:ext>
            </a:extLst>
          </p:cNvPr>
          <p:cNvSpPr txBox="1"/>
          <p:nvPr/>
        </p:nvSpPr>
        <p:spPr>
          <a:xfrm>
            <a:off x="5549589" y="5731014"/>
            <a:ext cx="2590801" cy="369332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7. Continue watching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C71C1-447E-783B-C2ED-BFA5E2D6106B}"/>
              </a:ext>
            </a:extLst>
          </p:cNvPr>
          <p:cNvSpPr txBox="1"/>
          <p:nvPr/>
        </p:nvSpPr>
        <p:spPr>
          <a:xfrm>
            <a:off x="706420" y="4171915"/>
            <a:ext cx="2044285" cy="1200329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4. 6 Which row to present for personalised display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C0CA5D-5E0D-47D6-4E0D-C5CF78B0D8F1}"/>
              </a:ext>
            </a:extLst>
          </p:cNvPr>
          <p:cNvSpPr txBox="1"/>
          <p:nvPr/>
        </p:nvSpPr>
        <p:spPr>
          <a:xfrm>
            <a:off x="1530309" y="2860705"/>
            <a:ext cx="1092819" cy="646331"/>
          </a:xfrm>
          <a:prstGeom prst="rect">
            <a:avLst/>
          </a:prstGeom>
          <a:solidFill>
            <a:srgbClr val="FF0000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5. New Video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E34048-342C-CCF8-216F-9A7CD28C6E8A}"/>
              </a:ext>
            </a:extLst>
          </p:cNvPr>
          <p:cNvCxnSpPr>
            <a:stCxn id="14" idx="3"/>
          </p:cNvCxnSpPr>
          <p:nvPr/>
        </p:nvCxnSpPr>
        <p:spPr>
          <a:xfrm flipV="1">
            <a:off x="2694770" y="1503264"/>
            <a:ext cx="518182" cy="573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66EB37-8585-B4A3-CCE2-792005854DC1}"/>
              </a:ext>
            </a:extLst>
          </p:cNvPr>
          <p:cNvCxnSpPr/>
          <p:nvPr/>
        </p:nvCxnSpPr>
        <p:spPr>
          <a:xfrm>
            <a:off x="2750705" y="3181815"/>
            <a:ext cx="1650310" cy="7711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85BB5-B29B-D91D-71C2-78A72127B97F}"/>
              </a:ext>
            </a:extLst>
          </p:cNvPr>
          <p:cNvCxnSpPr/>
          <p:nvPr/>
        </p:nvCxnSpPr>
        <p:spPr>
          <a:xfrm flipV="1">
            <a:off x="2750705" y="4171915"/>
            <a:ext cx="462247" cy="2811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2874FF-9739-0D27-3E48-8D58765E428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571571" y="1623303"/>
            <a:ext cx="1319991" cy="484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BFFB01-B8F9-0709-21C7-A3F242486B5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895063" y="1180099"/>
            <a:ext cx="1822667" cy="4221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955985-B37B-4B8C-A512-CD93D9BF99CD}"/>
              </a:ext>
            </a:extLst>
          </p:cNvPr>
          <p:cNvCxnSpPr>
            <a:cxnSpLocks/>
          </p:cNvCxnSpPr>
          <p:nvPr/>
        </p:nvCxnSpPr>
        <p:spPr>
          <a:xfrm>
            <a:off x="2731744" y="4867058"/>
            <a:ext cx="570862" cy="138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897289-D1EB-EA6D-E1A5-08FEF7657852}"/>
              </a:ext>
            </a:extLst>
          </p:cNvPr>
          <p:cNvCxnSpPr>
            <a:cxnSpLocks/>
          </p:cNvCxnSpPr>
          <p:nvPr/>
        </p:nvCxnSpPr>
        <p:spPr>
          <a:xfrm flipH="1" flipV="1">
            <a:off x="4660634" y="5186434"/>
            <a:ext cx="1814507" cy="541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5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758068" y="1750762"/>
            <a:ext cx="804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Selawik" panose="020B0502040204020203" pitchFamily="34" charset="0"/>
              </a:rPr>
              <a:t>  </a:t>
            </a:r>
            <a:endParaRPr lang="en-IE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E54B3-ACCB-05E5-C6A8-1EC65EADBF4E}"/>
              </a:ext>
            </a:extLst>
          </p:cNvPr>
          <p:cNvSpPr txBox="1"/>
          <p:nvPr/>
        </p:nvSpPr>
        <p:spPr>
          <a:xfrm>
            <a:off x="969034" y="407802"/>
            <a:ext cx="988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>
                <a:solidFill>
                  <a:srgbClr val="C00000"/>
                </a:solidFill>
              </a:rPr>
              <a:t>Bag of Items Approach </a:t>
            </a:r>
          </a:p>
        </p:txBody>
      </p:sp>
      <p:pic>
        <p:nvPicPr>
          <p:cNvPr id="7" name="Graphic 6" descr="Apple outline">
            <a:extLst>
              <a:ext uri="{FF2B5EF4-FFF2-40B4-BE49-F238E27FC236}">
                <a16:creationId xmlns:a16="http://schemas.microsoft.com/office/drawing/2014/main" id="{76D75C57-2D64-6D09-751C-4315BAB8F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4351" y="1435289"/>
            <a:ext cx="914400" cy="914400"/>
          </a:xfrm>
          <a:prstGeom prst="rect">
            <a:avLst/>
          </a:prstGeom>
        </p:spPr>
      </p:pic>
      <p:pic>
        <p:nvPicPr>
          <p:cNvPr id="9" name="Graphic 8" descr="Dairy with solid fill">
            <a:extLst>
              <a:ext uri="{FF2B5EF4-FFF2-40B4-BE49-F238E27FC236}">
                <a16:creationId xmlns:a16="http://schemas.microsoft.com/office/drawing/2014/main" id="{4DBBCFDD-C3EE-B16A-3C89-91A1DD097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4751" y="1462839"/>
            <a:ext cx="914400" cy="914400"/>
          </a:xfrm>
          <a:prstGeom prst="rect">
            <a:avLst/>
          </a:prstGeom>
        </p:spPr>
      </p:pic>
      <p:pic>
        <p:nvPicPr>
          <p:cNvPr id="12" name="Graphic 11" descr="Pretzel with solid fill">
            <a:extLst>
              <a:ext uri="{FF2B5EF4-FFF2-40B4-BE49-F238E27FC236}">
                <a16:creationId xmlns:a16="http://schemas.microsoft.com/office/drawing/2014/main" id="{0029DD7F-C5D0-93B2-199F-7908B7221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4868" y="1462839"/>
            <a:ext cx="914400" cy="914400"/>
          </a:xfrm>
          <a:prstGeom prst="rect">
            <a:avLst/>
          </a:prstGeom>
        </p:spPr>
      </p:pic>
      <p:pic>
        <p:nvPicPr>
          <p:cNvPr id="14" name="Graphic 13" descr="Shopping basket with solid fill">
            <a:extLst>
              <a:ext uri="{FF2B5EF4-FFF2-40B4-BE49-F238E27FC236}">
                <a16:creationId xmlns:a16="http://schemas.microsoft.com/office/drawing/2014/main" id="{4AC47124-2CAF-43E8-D830-BEA8D72DB9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72757" y="3215595"/>
            <a:ext cx="914400" cy="914400"/>
          </a:xfrm>
          <a:prstGeom prst="rect">
            <a:avLst/>
          </a:prstGeom>
        </p:spPr>
      </p:pic>
      <p:pic>
        <p:nvPicPr>
          <p:cNvPr id="15" name="Graphic 14" descr="Shopping basket with solid fill">
            <a:extLst>
              <a:ext uri="{FF2B5EF4-FFF2-40B4-BE49-F238E27FC236}">
                <a16:creationId xmlns:a16="http://schemas.microsoft.com/office/drawing/2014/main" id="{920E0954-C9AD-5E7D-3C9B-022ABE8067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36475" y="3163038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4624B7-1271-D866-5283-C4B22530864B}"/>
              </a:ext>
            </a:extLst>
          </p:cNvPr>
          <p:cNvSpPr txBox="1"/>
          <p:nvPr/>
        </p:nvSpPr>
        <p:spPr>
          <a:xfrm>
            <a:off x="6646127" y="15463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Play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B68305-A3B7-344C-B0FD-599E3B160335}"/>
              </a:ext>
            </a:extLst>
          </p:cNvPr>
          <p:cNvSpPr txBox="1"/>
          <p:nvPr/>
        </p:nvSpPr>
        <p:spPr>
          <a:xfrm>
            <a:off x="7865327" y="15107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B2746-0C3C-4D89-E2AF-71AF715F381C}"/>
              </a:ext>
            </a:extLst>
          </p:cNvPr>
          <p:cNvSpPr txBox="1"/>
          <p:nvPr/>
        </p:nvSpPr>
        <p:spPr>
          <a:xfrm>
            <a:off x="9306603" y="21003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6B0AA8-2A04-2F3E-ADE4-395D906AB206}"/>
              </a:ext>
            </a:extLst>
          </p:cNvPr>
          <p:cNvSpPr txBox="1"/>
          <p:nvPr/>
        </p:nvSpPr>
        <p:spPr>
          <a:xfrm>
            <a:off x="7642303" y="2385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Like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156EA3-F4AA-C2F3-9D66-C4B5DC726A1C}"/>
              </a:ext>
            </a:extLst>
          </p:cNvPr>
          <p:cNvSpPr txBox="1"/>
          <p:nvPr/>
        </p:nvSpPr>
        <p:spPr>
          <a:xfrm>
            <a:off x="10255400" y="14907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739147-C0D9-A92A-C5D6-7D6432B26FD6}"/>
              </a:ext>
            </a:extLst>
          </p:cNvPr>
          <p:cNvSpPr txBox="1"/>
          <p:nvPr/>
        </p:nvSpPr>
        <p:spPr>
          <a:xfrm>
            <a:off x="3494049" y="5806068"/>
            <a:ext cx="534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Just like what we shop in the market , Bag of item approach looks for user interaction on each session </a:t>
            </a:r>
          </a:p>
        </p:txBody>
      </p:sp>
      <p:pic>
        <p:nvPicPr>
          <p:cNvPr id="44" name="Graphic 43" descr="Woman with solid fill">
            <a:extLst>
              <a:ext uri="{FF2B5EF4-FFF2-40B4-BE49-F238E27FC236}">
                <a16:creationId xmlns:a16="http://schemas.microsoft.com/office/drawing/2014/main" id="{6822E36C-BD37-B3E7-A67E-D9A3F203E9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51785" y="4734044"/>
            <a:ext cx="914400" cy="914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05811E4-6561-2ABC-7744-B8D09AA9EB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33796" y="4543487"/>
            <a:ext cx="1854295" cy="1104957"/>
          </a:xfrm>
          <a:prstGeom prst="rect">
            <a:avLst/>
          </a:prstGeom>
        </p:spPr>
      </p:pic>
      <p:pic>
        <p:nvPicPr>
          <p:cNvPr id="47" name="Graphic 46" descr="Presentation with media with solid fill">
            <a:extLst>
              <a:ext uri="{FF2B5EF4-FFF2-40B4-BE49-F238E27FC236}">
                <a16:creationId xmlns:a16="http://schemas.microsoft.com/office/drawing/2014/main" id="{29F6F1AB-0CA8-6807-BDFF-6D613847B9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33249" y="11160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1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2F46B-EA5A-E7E5-CADC-984EFAB841FB}"/>
              </a:ext>
            </a:extLst>
          </p:cNvPr>
          <p:cNvSpPr txBox="1"/>
          <p:nvPr/>
        </p:nvSpPr>
        <p:spPr>
          <a:xfrm>
            <a:off x="2074127" y="1137424"/>
            <a:ext cx="8155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Its not just the Deep learning models but it is also important to have supporting infrastructure or echo system where these models can perform well</a:t>
            </a:r>
          </a:p>
          <a:p>
            <a:endParaRPr lang="en-IE" dirty="0"/>
          </a:p>
          <a:p>
            <a:r>
              <a:rPr lang="en-IE" dirty="0"/>
              <a:t>Other Recommended models which perform well on recommended  system are : </a:t>
            </a:r>
          </a:p>
          <a:p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5"/>
              </a:rPr>
              <a:t>Neural Network </a:t>
            </a: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6"/>
              </a:rPr>
              <a:t>TensorFlow</a:t>
            </a: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>
                <a:hlinkClick r:id="rId7"/>
              </a:rPr>
              <a:t>Keras</a:t>
            </a: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PyTorch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850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2F46B-EA5A-E7E5-CADC-984EFAB841FB}"/>
              </a:ext>
            </a:extLst>
          </p:cNvPr>
          <p:cNvSpPr txBox="1"/>
          <p:nvPr/>
        </p:nvSpPr>
        <p:spPr>
          <a:xfrm>
            <a:off x="2765503" y="2037582"/>
            <a:ext cx="8155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Reporting and Sharing of Results : Cases Used </a:t>
            </a:r>
          </a:p>
          <a:p>
            <a:endParaRPr lang="en-IE" dirty="0">
              <a:solidFill>
                <a:srgbClr val="FF0000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0563C1"/>
                </a:solidFill>
                <a:latin typeface="STXinwei" panose="02010800040101010101" pitchFamily="2" charset="-122"/>
                <a:ea typeface="STXinwei" panose="0201080004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https://research.netflix.com</a:t>
            </a:r>
            <a:endParaRPr lang="en-IE" dirty="0">
              <a:solidFill>
                <a:srgbClr val="0563C1"/>
              </a:solidFill>
              <a:latin typeface="STXinwei" panose="02010800040101010101" pitchFamily="2" charset="-122"/>
              <a:ea typeface="STXinwei" panose="02010800040101010101" pitchFamily="2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E" dirty="0">
              <a:solidFill>
                <a:srgbClr val="FF0000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endParaRPr lang="en-IE" dirty="0">
              <a:solidFill>
                <a:srgbClr val="0563C1"/>
              </a:solidFill>
              <a:latin typeface="STXinwei" panose="02010800040101010101" pitchFamily="2" charset="-122"/>
              <a:ea typeface="STXinwei" panose="02010800040101010101" pitchFamily="2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E" dirty="0">
                <a:solidFill>
                  <a:srgbClr val="0563C1"/>
                </a:solidFill>
                <a:latin typeface="STXinwei" panose="02010800040101010101" pitchFamily="2" charset="-122"/>
                <a:ea typeface="STXinwei" panose="0201080004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https://tidsskrift.dk/mediekultur/article/view/121223</a:t>
            </a:r>
          </a:p>
          <a:p>
            <a:endParaRPr lang="en-IE" dirty="0">
              <a:solidFill>
                <a:srgbClr val="0563C1"/>
              </a:solidFill>
              <a:latin typeface="STXinwei" panose="02010800040101010101" pitchFamily="2" charset="-122"/>
              <a:ea typeface="STXinwei" panose="02010800040101010101" pitchFamily="2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E" dirty="0">
              <a:solidFill>
                <a:srgbClr val="FF0000"/>
              </a:solidFill>
              <a:latin typeface="STXinwei" panose="02010800040101010101" pitchFamily="2" charset="-122"/>
              <a:ea typeface="STXinwei" panose="02010800040101010101" pitchFamily="2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50CBAC-DE33-B416-F251-80C772A26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332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0977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latin typeface="STXihei" panose="02010600040101010101" pitchFamily="2" charset="-122"/>
                          <a:ea typeface="STXihei" panose="02010600040101010101" pitchFamily="2" charset="-122"/>
                        </a:rPr>
                        <a:t>References</a:t>
                      </a:r>
                    </a:p>
                  </a:txBody>
                  <a:tcP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1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668761"/>
            <a:ext cx="4956827" cy="44624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Planning Desing and Data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BF042B4-0050-8A76-0D1A-9BBAE1502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632823"/>
              </p:ext>
            </p:extLst>
          </p:nvPr>
        </p:nvGraphicFramePr>
        <p:xfrm>
          <a:off x="1029428" y="1318851"/>
          <a:ext cx="10515600" cy="442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1068-A2FB-2D4A-8198-A865838D9AC9}"/>
              </a:ext>
            </a:extLst>
          </p:cNvPr>
          <p:cNvSpPr txBox="1"/>
          <p:nvPr/>
        </p:nvSpPr>
        <p:spPr>
          <a:xfrm>
            <a:off x="469335" y="20121"/>
            <a:ext cx="734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The N represents connection and a never-ending stream of stories</a:t>
            </a:r>
            <a:endParaRPr lang="en-IE" sz="1400" b="1" dirty="0"/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831850" y="6099826"/>
            <a:ext cx="30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Customer Satisfaction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46770"/>
            <a:ext cx="10515600" cy="45428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831850" y="6075399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Expand in other countries not just US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40088925-B787-6EB6-03B6-1883109EE765}"/>
              </a:ext>
            </a:extLst>
          </p:cNvPr>
          <p:cNvSpPr txBox="1">
            <a:spLocks/>
          </p:cNvSpPr>
          <p:nvPr/>
        </p:nvSpPr>
        <p:spPr>
          <a:xfrm>
            <a:off x="291352" y="658795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PLANNING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E78A-EFF1-D16A-28DC-35CED691846D}"/>
              </a:ext>
            </a:extLst>
          </p:cNvPr>
          <p:cNvSpPr txBox="1"/>
          <p:nvPr/>
        </p:nvSpPr>
        <p:spPr>
          <a:xfrm>
            <a:off x="6634420" y="922483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hlinkClick r:id="rId5"/>
              </a:rPr>
              <a:t>https://tridenstechnology.com/netflix-subscribers-statistics/</a:t>
            </a:r>
            <a:endParaRPr lang="en-IE" sz="1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0E18965-3F0E-F3AC-4B3C-865171616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432999"/>
              </p:ext>
            </p:extLst>
          </p:nvPr>
        </p:nvGraphicFramePr>
        <p:xfrm>
          <a:off x="1115122" y="1397262"/>
          <a:ext cx="9842810" cy="425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761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46770"/>
            <a:ext cx="10515600" cy="45428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831850" y="6075399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Expand in other countries not just US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40088925-B787-6EB6-03B6-1883109EE765}"/>
              </a:ext>
            </a:extLst>
          </p:cNvPr>
          <p:cNvSpPr txBox="1">
            <a:spLocks/>
          </p:cNvSpPr>
          <p:nvPr/>
        </p:nvSpPr>
        <p:spPr>
          <a:xfrm>
            <a:off x="291352" y="658795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PLANNING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E78A-EFF1-D16A-28DC-35CED691846D}"/>
              </a:ext>
            </a:extLst>
          </p:cNvPr>
          <p:cNvSpPr txBox="1"/>
          <p:nvPr/>
        </p:nvSpPr>
        <p:spPr>
          <a:xfrm>
            <a:off x="6634420" y="922483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hlinkClick r:id="rId5"/>
              </a:rPr>
              <a:t>https://tridenstechnology.com/netflix-subscribers-statistics/</a:t>
            </a:r>
            <a:endParaRPr lang="en-IE" sz="1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0E18965-3F0E-F3AC-4B3C-865171616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527451"/>
              </p:ext>
            </p:extLst>
          </p:nvPr>
        </p:nvGraphicFramePr>
        <p:xfrm>
          <a:off x="1115122" y="1297374"/>
          <a:ext cx="9842810" cy="401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4157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908192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46770"/>
            <a:ext cx="10515600" cy="45428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831850" y="6114233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They always knew business could progress on online store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43006-0D2E-5385-4DFB-81D79C179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512" y="1227481"/>
            <a:ext cx="7779150" cy="41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46770"/>
            <a:ext cx="10515600" cy="45428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831850" y="6075399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It was not always easy : consider downward trend post Covid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40088925-B787-6EB6-03B6-1883109EE765}"/>
              </a:ext>
            </a:extLst>
          </p:cNvPr>
          <p:cNvSpPr txBox="1">
            <a:spLocks/>
          </p:cNvSpPr>
          <p:nvPr/>
        </p:nvSpPr>
        <p:spPr>
          <a:xfrm>
            <a:off x="291352" y="658795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80C3F-F57F-888A-C19E-5FC2C5080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66" y="1428546"/>
            <a:ext cx="5043103" cy="4629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A1560-459C-5655-24B8-C51D75225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696" y="1885012"/>
            <a:ext cx="5901581" cy="37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908192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46770"/>
            <a:ext cx="10515600" cy="45428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029428" y="6089651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Ease of use, reliability and know your customers 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FD293F-6095-B6D9-71E0-923438AC5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514" y="1057656"/>
            <a:ext cx="7779150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908192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46770"/>
            <a:ext cx="10515600" cy="45428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029428" y="6089651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Learn from your competitors.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94F2B0-963C-5F3F-5199-A028DA51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004" y="714235"/>
            <a:ext cx="8591992" cy="54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DC49C-ACFD-8138-A96D-6386510B133A}"/>
              </a:ext>
            </a:extLst>
          </p:cNvPr>
          <p:cNvSpPr/>
          <p:nvPr/>
        </p:nvSpPr>
        <p:spPr>
          <a:xfrm>
            <a:off x="268940" y="171822"/>
            <a:ext cx="44824" cy="668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8A9AC-A532-0613-391E-487ED8F19F3E}"/>
              </a:ext>
            </a:extLst>
          </p:cNvPr>
          <p:cNvSpPr/>
          <p:nvPr/>
        </p:nvSpPr>
        <p:spPr>
          <a:xfrm rot="16200000" flipH="1">
            <a:off x="6032499" y="481851"/>
            <a:ext cx="52294" cy="1211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2CA7CF8-0549-4108-184E-05D2BF17340F}"/>
              </a:ext>
            </a:extLst>
          </p:cNvPr>
          <p:cNvSpPr txBox="1">
            <a:spLocks/>
          </p:cNvSpPr>
          <p:nvPr/>
        </p:nvSpPr>
        <p:spPr>
          <a:xfrm>
            <a:off x="313764" y="908192"/>
            <a:ext cx="5310675" cy="6385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FF0000"/>
              </a:solidFill>
              <a:latin typeface="STXinwei" panose="020B0503020204020204" pitchFamily="2" charset="-122"/>
              <a:ea typeface="STXinwei" panose="020B0503020204020204" pitchFamily="2" charset="-122"/>
              <a:cs typeface="Teko SemiBold" panose="0200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eko SemiBold" panose="02000000000000000000" pitchFamily="2" charset="0"/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D421B-A543-934C-3A52-28F738F6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902639"/>
            <a:ext cx="6668429" cy="42393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endParaRPr lang="en-IE" sz="2000" dirty="0">
              <a:solidFill>
                <a:srgbClr val="C00000"/>
              </a:solidFill>
              <a:latin typeface="Selawik" panose="020F0502020204030204" pitchFamily="34" charset="0"/>
            </a:endParaRPr>
          </a:p>
          <a:p>
            <a:r>
              <a:rPr lang="en-IE" sz="2400" dirty="0">
                <a:solidFill>
                  <a:schemeClr val="tx1"/>
                </a:solidFill>
                <a:latin typeface="STXihei" panose="020B0503020204020204" pitchFamily="2" charset="-122"/>
                <a:ea typeface="STXihei" panose="020B0503020204020204" pitchFamily="2" charset="-122"/>
              </a:rPr>
              <a:t>    </a:t>
            </a:r>
            <a:endParaRPr lang="en-IE" sz="2000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25" name="Graphic 24" descr="A lightbulb">
            <a:extLst>
              <a:ext uri="{FF2B5EF4-FFF2-40B4-BE49-F238E27FC236}">
                <a16:creationId xmlns:a16="http://schemas.microsoft.com/office/drawing/2014/main" id="{8EDCC380-D9C8-CB5A-A6C9-3A2B7C45A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413" y="5975510"/>
            <a:ext cx="646015" cy="532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9EC05-AD1A-635D-5280-EC27541780A0}"/>
              </a:ext>
            </a:extLst>
          </p:cNvPr>
          <p:cNvSpPr txBox="1"/>
          <p:nvPr/>
        </p:nvSpPr>
        <p:spPr>
          <a:xfrm>
            <a:off x="1029428" y="6089651"/>
            <a:ext cx="804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Learn from your competitors.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4B6DA2-63EC-1D61-D67F-148474BF8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9" y="42792"/>
            <a:ext cx="400789" cy="435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D53F9-F10F-C3B2-C235-01CF0B45CC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00" t="11652" r="3294" b="-927"/>
          <a:stretch/>
        </p:blipFill>
        <p:spPr>
          <a:xfrm>
            <a:off x="3100038" y="1264061"/>
            <a:ext cx="7424245" cy="5039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42FDC-F274-64AF-20D6-8A07AF8B7ECF}"/>
              </a:ext>
            </a:extLst>
          </p:cNvPr>
          <p:cNvSpPr txBox="1"/>
          <p:nvPr/>
        </p:nvSpPr>
        <p:spPr>
          <a:xfrm>
            <a:off x="2185639" y="478159"/>
            <a:ext cx="82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rgbClr val="FF0000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When did the interest in data begin ?</a:t>
            </a:r>
          </a:p>
        </p:txBody>
      </p:sp>
    </p:spTree>
    <p:extLst>
      <p:ext uri="{BB962C8B-B14F-4D97-AF65-F5344CB8AC3E}">
        <p14:creationId xmlns:p14="http://schemas.microsoft.com/office/powerpoint/2010/main" val="48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543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STXihei</vt:lpstr>
      <vt:lpstr>STXinwei</vt:lpstr>
      <vt:lpstr>Arial</vt:lpstr>
      <vt:lpstr>Calibri</vt:lpstr>
      <vt:lpstr>Calibri Light</vt:lpstr>
      <vt:lpstr>Selawik</vt:lpstr>
      <vt:lpstr>Times New Roman</vt:lpstr>
      <vt:lpstr>Wingdings</vt:lpstr>
      <vt:lpstr>Office Theme</vt:lpstr>
      <vt:lpstr>How Did they do it 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Vasudeva</dc:creator>
  <cp:lastModifiedBy>Pranav Vasudeva</cp:lastModifiedBy>
  <cp:revision>113</cp:revision>
  <dcterms:created xsi:type="dcterms:W3CDTF">2023-12-01T11:05:03Z</dcterms:created>
  <dcterms:modified xsi:type="dcterms:W3CDTF">2023-12-03T12:32:54Z</dcterms:modified>
</cp:coreProperties>
</file>