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7" r:id="rId5"/>
    <p:sldId id="297" r:id="rId6"/>
    <p:sldId id="298" r:id="rId7"/>
    <p:sldId id="299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LOGO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original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35" y="0"/>
            <a:ext cx="12192000" cy="685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35" y="0"/>
            <a:ext cx="12192000" cy="685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35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35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35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35" y="0"/>
            <a:ext cx="12192000" cy="685800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35" y="0"/>
            <a:ext cx="12192000" cy="685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35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35" y="0"/>
            <a:ext cx="12192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35" y="0"/>
            <a:ext cx="12192000" cy="685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1776095" y="997585"/>
            <a:ext cx="8640000" cy="48600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48505" y="3105150"/>
            <a:ext cx="14173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90000"/>
              </a:lnSpc>
            </a:pPr>
            <a:r>
              <a:rPr lang="en-US" altLang="zh-CN" sz="4000">
                <a:solidFill>
                  <a:srgbClr val="FFC000"/>
                </a:solidFill>
              </a:rPr>
              <a:t>photo</a:t>
            </a:r>
            <a:endParaRPr lang="en-US" altLang="zh-CN" sz="4000">
              <a:solidFill>
                <a:srgbClr val="FFC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31205" y="3009900"/>
            <a:ext cx="530225" cy="83883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pPr algn="ctr">
              <a:lnSpc>
                <a:spcPct val="90000"/>
              </a:lnSpc>
            </a:pPr>
            <a:r>
              <a:rPr lang="en-US" altLang="zh-CN" sz="5400">
                <a:solidFill>
                  <a:schemeClr val="bg1"/>
                </a:solidFill>
              </a:rPr>
              <a:t>2</a:t>
            </a:r>
            <a:endParaRPr lang="en-US" altLang="zh-CN" sz="54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20143" y="2708275"/>
            <a:ext cx="940435" cy="7004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90000"/>
              </a:lnSpc>
            </a:pPr>
            <a:r>
              <a:rPr lang="en-US" altLang="zh-CN" sz="4400">
                <a:solidFill>
                  <a:srgbClr val="FFFF00"/>
                </a:solidFill>
              </a:rPr>
              <a:t>pdf</a:t>
            </a:r>
            <a:endParaRPr lang="en-US" altLang="zh-CN" sz="44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35" y="0"/>
            <a:ext cx="12192000" cy="6858000"/>
          </a:xfrm>
          <a:prstGeom prst="rect">
            <a:avLst/>
          </a:prstGeom>
          <a:pattFill prst="pct5">
            <a:fgClr>
              <a:srgbClr val="5B9BD5"/>
            </a:fgClr>
            <a:bgClr>
              <a:srgbClr val="FFFFFF"/>
            </a:bgClr>
          </a:patt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73040" y="1852295"/>
            <a:ext cx="1645285" cy="31534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9900"/>
              <a:t>A</a:t>
            </a:r>
            <a:endParaRPr lang="en-US" altLang="zh-CN" sz="19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35" y="0"/>
            <a:ext cx="12192000" cy="6858000"/>
          </a:xfrm>
          <a:prstGeom prst="rect">
            <a:avLst/>
          </a:prstGeom>
          <a:pattFill prst="openDmnd">
            <a:fgClr>
              <a:srgbClr val="5B9BD5"/>
            </a:fgClr>
            <a:bgClr>
              <a:srgbClr val="FFFFFF"/>
            </a:bgClr>
          </a:patt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318125" y="1852295"/>
            <a:ext cx="1557655" cy="31534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9900"/>
              <a:t>B</a:t>
            </a:r>
            <a:endParaRPr lang="en-US" altLang="zh-CN" sz="19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pattFill prst="lgCheck">
            <a:fgClr>
              <a:srgbClr val="5B9BD5"/>
            </a:fgClr>
            <a:bgClr>
              <a:srgbClr val="FFFFFF"/>
            </a:bgClr>
          </a:patt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319395" y="1852295"/>
            <a:ext cx="1530350" cy="31534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9900"/>
              <a:t>C</a:t>
            </a:r>
            <a:endParaRPr lang="en-US" altLang="zh-CN" sz="19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35" y="0"/>
            <a:ext cx="12192000" cy="6858000"/>
          </a:xfrm>
          <a:prstGeom prst="rect">
            <a:avLst/>
          </a:prstGeom>
          <a:pattFill prst="shingle">
            <a:fgClr>
              <a:srgbClr val="5B9BD5"/>
            </a:fgClr>
            <a:bgClr>
              <a:srgbClr val="FFFFFF"/>
            </a:bgClr>
          </a:patt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27955" y="1852295"/>
            <a:ext cx="1737995" cy="31534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9900"/>
              <a:t>D</a:t>
            </a:r>
            <a:endParaRPr lang="en-US" altLang="zh-CN" sz="19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35" y="0"/>
            <a:ext cx="12192000" cy="6858000"/>
          </a:xfrm>
          <a:prstGeom prst="rect">
            <a:avLst/>
          </a:prstGeom>
          <a:pattFill prst="lgGrid">
            <a:fgClr>
              <a:srgbClr val="5B9BD5"/>
            </a:fgClr>
            <a:bgClr>
              <a:srgbClr val="FFFFFF"/>
            </a:bgClr>
          </a:patt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388610" y="1852295"/>
            <a:ext cx="1416685" cy="31534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9900"/>
              <a:t>E</a:t>
            </a:r>
            <a:endParaRPr lang="en-US" altLang="zh-CN" sz="199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3235325" y="568325"/>
            <a:ext cx="5721350" cy="57213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7179310" y="728980"/>
            <a:ext cx="3780000" cy="540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noFill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88580" y="1160780"/>
            <a:ext cx="1253490" cy="769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126095" y="147447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😊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29930" y="1160780"/>
            <a:ext cx="6121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😊</a:t>
            </a:r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7793990" y="1218565"/>
            <a:ext cx="743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😊</a:t>
            </a:r>
            <a:endParaRPr lang="zh-CN" altLang="en-US" sz="3200"/>
          </a:p>
        </p:txBody>
      </p:sp>
      <p:sp>
        <p:nvSpPr>
          <p:cNvPr id="10" name="矩形 9"/>
          <p:cNvSpPr/>
          <p:nvPr/>
        </p:nvSpPr>
        <p:spPr>
          <a:xfrm>
            <a:off x="9230360" y="1160780"/>
            <a:ext cx="1253490" cy="769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9906000" y="1288415"/>
            <a:ext cx="2844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800" b="1">
                <a:solidFill>
                  <a:schemeClr val="tx1"/>
                </a:solidFill>
              </a:rPr>
              <a:t>😊</a:t>
            </a:r>
            <a:endParaRPr lang="zh-CN" altLang="en-US" sz="800" b="1">
              <a:solidFill>
                <a:schemeClr val="tx1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9517380" y="1251585"/>
            <a:ext cx="268605" cy="478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9297035" y="1251585"/>
            <a:ext cx="220980" cy="478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9743440" y="1319530"/>
            <a:ext cx="158115" cy="343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9901555" y="1319530"/>
            <a:ext cx="373380" cy="357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54260" y="1558290"/>
            <a:ext cx="187960" cy="153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9526270" y="1558290"/>
            <a:ext cx="427990" cy="210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88580" y="2295525"/>
            <a:ext cx="1253490" cy="769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8096250" y="239966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😊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100695" y="2767965"/>
            <a:ext cx="401955" cy="22352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502650" y="2899410"/>
            <a:ext cx="330200" cy="92075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770495" y="2842895"/>
            <a:ext cx="330200" cy="14859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230995" y="2295525"/>
            <a:ext cx="1253490" cy="769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9858375" y="233489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😊</a:t>
            </a:r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10050145" y="2621915"/>
            <a:ext cx="15875" cy="139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9888855" y="2620645"/>
            <a:ext cx="177165" cy="114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9924415" y="2859405"/>
            <a:ext cx="135890" cy="10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0064750" y="2616835"/>
            <a:ext cx="121920" cy="125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10059670" y="2859405"/>
            <a:ext cx="157480" cy="97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10050145" y="2754630"/>
            <a:ext cx="13335" cy="99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9496425" y="233616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😊</a:t>
            </a:r>
            <a:endParaRPr lang="zh-CN" altLang="en-US"/>
          </a:p>
        </p:txBody>
      </p:sp>
      <p:cxnSp>
        <p:nvCxnSpPr>
          <p:cNvPr id="54" name="直接连接符 53"/>
          <p:cNvCxnSpPr/>
          <p:nvPr/>
        </p:nvCxnSpPr>
        <p:spPr>
          <a:xfrm>
            <a:off x="9702800" y="2612390"/>
            <a:ext cx="29210" cy="138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9565640" y="2621915"/>
            <a:ext cx="141605" cy="10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9565640" y="2860675"/>
            <a:ext cx="135890" cy="10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9705975" y="2618105"/>
            <a:ext cx="189865" cy="117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9700895" y="2860675"/>
            <a:ext cx="157480" cy="97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>
            <a:off x="9704705" y="2743200"/>
            <a:ext cx="27305" cy="112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9808845" y="2615565"/>
            <a:ext cx="168275" cy="1289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7688580" y="3465830"/>
            <a:ext cx="1253490" cy="769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8095615" y="360616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😊</a:t>
            </a:r>
            <a:endParaRPr lang="zh-CN" altLang="en-US"/>
          </a:p>
        </p:txBody>
      </p:sp>
      <p:cxnSp>
        <p:nvCxnSpPr>
          <p:cNvPr id="69" name="直接连接符 68"/>
          <p:cNvCxnSpPr/>
          <p:nvPr/>
        </p:nvCxnSpPr>
        <p:spPr>
          <a:xfrm flipV="1">
            <a:off x="8381365" y="3619500"/>
            <a:ext cx="99060" cy="121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 flipV="1">
            <a:off x="8112125" y="3611245"/>
            <a:ext cx="83185" cy="118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8297545" y="3559810"/>
            <a:ext cx="34925" cy="98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V="1">
            <a:off x="8256905" y="3560445"/>
            <a:ext cx="40640" cy="97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8212455" y="3589655"/>
            <a:ext cx="43180" cy="60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8332470" y="3589655"/>
            <a:ext cx="48895" cy="61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381365" y="3589655"/>
            <a:ext cx="2540" cy="62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8383905" y="3613150"/>
            <a:ext cx="90170" cy="45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8202930" y="3596640"/>
            <a:ext cx="9525" cy="57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119745" y="3606165"/>
            <a:ext cx="75565" cy="52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8129270" y="4094480"/>
            <a:ext cx="330200" cy="92075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6" name="直接连接符 85"/>
          <p:cNvCxnSpPr>
            <a:stCxn id="83" idx="0"/>
            <a:endCxn id="64" idx="2"/>
          </p:cNvCxnSpPr>
          <p:nvPr/>
        </p:nvCxnSpPr>
        <p:spPr>
          <a:xfrm flipV="1">
            <a:off x="8294370" y="3974465"/>
            <a:ext cx="6985" cy="120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V="1">
            <a:off x="8310880" y="3946525"/>
            <a:ext cx="12700" cy="279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H="1" flipV="1">
            <a:off x="8294370" y="3946525"/>
            <a:ext cx="5080" cy="241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H="1" flipV="1">
            <a:off x="8274685" y="3950335"/>
            <a:ext cx="5080" cy="241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9230995" y="3465830"/>
            <a:ext cx="1253490" cy="769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96" name="椭圆 95"/>
          <p:cNvSpPr/>
          <p:nvPr/>
        </p:nvSpPr>
        <p:spPr>
          <a:xfrm>
            <a:off x="9686925" y="3678555"/>
            <a:ext cx="368300" cy="37147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双波形 96"/>
          <p:cNvSpPr/>
          <p:nvPr/>
        </p:nvSpPr>
        <p:spPr>
          <a:xfrm>
            <a:off x="9777095" y="3794125"/>
            <a:ext cx="187325" cy="140335"/>
          </a:xfrm>
          <a:prstGeom prst="doubleWave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斜纹 97"/>
          <p:cNvSpPr/>
          <p:nvPr/>
        </p:nvSpPr>
        <p:spPr>
          <a:xfrm rot="1800000" flipH="1">
            <a:off x="10132060" y="3824605"/>
            <a:ext cx="76200" cy="109855"/>
          </a:xfrm>
          <a:prstGeom prst="diagStripe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9" name="直接连接符 98"/>
          <p:cNvCxnSpPr/>
          <p:nvPr/>
        </p:nvCxnSpPr>
        <p:spPr>
          <a:xfrm>
            <a:off x="10187940" y="3921125"/>
            <a:ext cx="9525" cy="12128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H="1">
            <a:off x="9573260" y="3903345"/>
            <a:ext cx="11430" cy="12128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flipH="1">
            <a:off x="9599295" y="3836670"/>
            <a:ext cx="6985" cy="5524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H="1">
            <a:off x="9584690" y="3836670"/>
            <a:ext cx="6985" cy="5524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flipH="1">
            <a:off x="9566275" y="3836670"/>
            <a:ext cx="6985" cy="5524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10097135" y="3556000"/>
            <a:ext cx="127635" cy="12890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7681595" y="4627880"/>
            <a:ext cx="1238885" cy="746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13" name="十角星 112"/>
          <p:cNvSpPr/>
          <p:nvPr/>
        </p:nvSpPr>
        <p:spPr>
          <a:xfrm>
            <a:off x="8344535" y="2638425"/>
            <a:ext cx="76200" cy="83820"/>
          </a:xfrm>
          <a:prstGeom prst="star10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太阳形 113"/>
          <p:cNvSpPr/>
          <p:nvPr/>
        </p:nvSpPr>
        <p:spPr>
          <a:xfrm>
            <a:off x="9618980" y="1251585"/>
            <a:ext cx="124460" cy="127635"/>
          </a:xfrm>
          <a:prstGeom prst="sun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8284845" y="4932680"/>
            <a:ext cx="221615" cy="137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00"/>
              <a:t>😊</a:t>
            </a:r>
            <a:endParaRPr lang="zh-CN" altLang="en-US" sz="300"/>
          </a:p>
        </p:txBody>
      </p:sp>
      <p:cxnSp>
        <p:nvCxnSpPr>
          <p:cNvPr id="116" name="直接连接符 115"/>
          <p:cNvCxnSpPr/>
          <p:nvPr/>
        </p:nvCxnSpPr>
        <p:spPr>
          <a:xfrm>
            <a:off x="8394700" y="5032375"/>
            <a:ext cx="1905" cy="75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flipV="1">
            <a:off x="8362950" y="5027930"/>
            <a:ext cx="33655" cy="36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60410" y="5107940"/>
            <a:ext cx="34290" cy="5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8398510" y="5027930"/>
            <a:ext cx="74295" cy="3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8401050" y="5107940"/>
            <a:ext cx="40640" cy="42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 flipH="1" flipV="1">
            <a:off x="8345170" y="5018405"/>
            <a:ext cx="15240" cy="40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H="1" flipV="1">
            <a:off x="8327390" y="5017135"/>
            <a:ext cx="17780" cy="7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 flipV="1">
            <a:off x="8345170" y="4998720"/>
            <a:ext cx="0" cy="18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 flipH="1">
            <a:off x="8067040" y="4686300"/>
            <a:ext cx="99695" cy="473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 flipH="1">
            <a:off x="8226425" y="4709795"/>
            <a:ext cx="90805" cy="448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 flipV="1">
            <a:off x="8166735" y="4681855"/>
            <a:ext cx="153035" cy="2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H="1" flipV="1">
            <a:off x="8173720" y="4756785"/>
            <a:ext cx="41275" cy="10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H="1" flipV="1">
            <a:off x="8238490" y="4781550"/>
            <a:ext cx="41275" cy="10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flipH="1" flipV="1">
            <a:off x="8166735" y="4792345"/>
            <a:ext cx="41275" cy="10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flipH="1" flipV="1">
            <a:off x="8248015" y="4745990"/>
            <a:ext cx="41275" cy="10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H="1" flipV="1">
            <a:off x="8222615" y="4819650"/>
            <a:ext cx="41275" cy="10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flipH="1" flipV="1">
            <a:off x="8195310" y="4735195"/>
            <a:ext cx="41275" cy="10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flipH="1" flipV="1">
            <a:off x="8154035" y="4848860"/>
            <a:ext cx="41275" cy="10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 flipH="1" flipV="1">
            <a:off x="8208010" y="4875530"/>
            <a:ext cx="41275" cy="10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H="1" flipV="1">
            <a:off x="8140065" y="4900295"/>
            <a:ext cx="41275" cy="10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H="1" flipV="1">
            <a:off x="8206740" y="4921885"/>
            <a:ext cx="41275" cy="10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flipH="1" flipV="1">
            <a:off x="7818755" y="5194935"/>
            <a:ext cx="899795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9230360" y="4623435"/>
            <a:ext cx="1253490" cy="769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72" name="十角星 171"/>
          <p:cNvSpPr/>
          <p:nvPr/>
        </p:nvSpPr>
        <p:spPr>
          <a:xfrm>
            <a:off x="9815830" y="4709160"/>
            <a:ext cx="76200" cy="83820"/>
          </a:xfrm>
          <a:prstGeom prst="star10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3" name="直接连接符 172"/>
          <p:cNvCxnSpPr/>
          <p:nvPr/>
        </p:nvCxnSpPr>
        <p:spPr>
          <a:xfrm flipV="1">
            <a:off x="9857105" y="5237480"/>
            <a:ext cx="0" cy="115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等腰三角形 173"/>
          <p:cNvSpPr/>
          <p:nvPr/>
        </p:nvSpPr>
        <p:spPr>
          <a:xfrm>
            <a:off x="9735820" y="4810760"/>
            <a:ext cx="235585" cy="426720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6" name="文本框 175"/>
          <p:cNvSpPr txBox="1"/>
          <p:nvPr/>
        </p:nvSpPr>
        <p:spPr>
          <a:xfrm>
            <a:off x="9777730" y="4811395"/>
            <a:ext cx="224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n-US" altLang="zh-CN" sz="14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9724390" y="4879340"/>
            <a:ext cx="224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n-US" altLang="zh-CN" sz="14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9724390" y="4782185"/>
            <a:ext cx="224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  <a:endParaRPr lang="en-US" altLang="zh-CN" sz="1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9796780" y="4930775"/>
            <a:ext cx="224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  <a:endParaRPr lang="en-US" altLang="zh-CN" sz="1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9735820" y="4961255"/>
            <a:ext cx="224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  <a:endParaRPr lang="en-US" altLang="zh-CN" sz="1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9699625" y="4930775"/>
            <a:ext cx="224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  <a:endParaRPr lang="en-US" altLang="zh-CN" sz="1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9752965" y="4719955"/>
            <a:ext cx="224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  <a:endParaRPr lang="en-US" altLang="zh-CN" sz="1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9692640" y="4754880"/>
            <a:ext cx="224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B050"/>
                </a:solidFill>
              </a:rPr>
              <a:t>.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9814560" y="4879340"/>
            <a:ext cx="224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B050"/>
                </a:solidFill>
              </a:rPr>
              <a:t>.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9659620" y="4987290"/>
            <a:ext cx="224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B050"/>
                </a:solidFill>
              </a:rPr>
              <a:t>.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9735820" y="4714875"/>
            <a:ext cx="224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B050"/>
                </a:solidFill>
              </a:rPr>
              <a:t>.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291" name="矩形 290"/>
          <p:cNvSpPr/>
          <p:nvPr/>
        </p:nvSpPr>
        <p:spPr>
          <a:xfrm>
            <a:off x="1916430" y="1824355"/>
            <a:ext cx="1452880" cy="10267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92" name="文本框 291"/>
          <p:cNvSpPr txBox="1"/>
          <p:nvPr/>
        </p:nvSpPr>
        <p:spPr>
          <a:xfrm>
            <a:off x="2353945" y="2138045"/>
            <a:ext cx="476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😊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3" name="文本框 292"/>
          <p:cNvSpPr txBox="1"/>
          <p:nvPr/>
        </p:nvSpPr>
        <p:spPr>
          <a:xfrm>
            <a:off x="2557780" y="1824355"/>
            <a:ext cx="7092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😊</a:t>
            </a:r>
            <a:endParaRPr lang="zh-CN" altLang="en-US" sz="3200"/>
          </a:p>
        </p:txBody>
      </p:sp>
      <p:sp>
        <p:nvSpPr>
          <p:cNvPr id="294" name="文本框 293"/>
          <p:cNvSpPr txBox="1"/>
          <p:nvPr/>
        </p:nvSpPr>
        <p:spPr>
          <a:xfrm>
            <a:off x="2021840" y="1882140"/>
            <a:ext cx="8616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😊</a:t>
            </a:r>
            <a:endParaRPr lang="zh-CN" altLang="en-US" sz="3200"/>
          </a:p>
        </p:txBody>
      </p:sp>
      <p:sp>
        <p:nvSpPr>
          <p:cNvPr id="295" name="矩形 294"/>
          <p:cNvSpPr/>
          <p:nvPr/>
        </p:nvSpPr>
        <p:spPr>
          <a:xfrm>
            <a:off x="3458210" y="1824355"/>
            <a:ext cx="1253490" cy="769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96" name="文本框 295"/>
          <p:cNvSpPr txBox="1"/>
          <p:nvPr/>
        </p:nvSpPr>
        <p:spPr>
          <a:xfrm>
            <a:off x="4133850" y="1951990"/>
            <a:ext cx="2844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800" b="1">
                <a:solidFill>
                  <a:schemeClr val="tx1"/>
                </a:solidFill>
              </a:rPr>
              <a:t>😊</a:t>
            </a:r>
            <a:endParaRPr lang="zh-CN" altLang="en-US" sz="800" b="1">
              <a:solidFill>
                <a:schemeClr val="tx1"/>
              </a:solidFill>
            </a:endParaRPr>
          </a:p>
        </p:txBody>
      </p:sp>
      <p:cxnSp>
        <p:nvCxnSpPr>
          <p:cNvPr id="297" name="直接连接符 296"/>
          <p:cNvCxnSpPr/>
          <p:nvPr/>
        </p:nvCxnSpPr>
        <p:spPr>
          <a:xfrm>
            <a:off x="3745230" y="1915160"/>
            <a:ext cx="268605" cy="478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直接连接符 297"/>
          <p:cNvCxnSpPr/>
          <p:nvPr/>
        </p:nvCxnSpPr>
        <p:spPr>
          <a:xfrm flipV="1">
            <a:off x="3524885" y="1915160"/>
            <a:ext cx="220980" cy="478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直接连接符 298"/>
          <p:cNvCxnSpPr/>
          <p:nvPr/>
        </p:nvCxnSpPr>
        <p:spPr>
          <a:xfrm flipV="1">
            <a:off x="3971290" y="1983105"/>
            <a:ext cx="158115" cy="343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直接连接符 299"/>
          <p:cNvCxnSpPr/>
          <p:nvPr/>
        </p:nvCxnSpPr>
        <p:spPr>
          <a:xfrm>
            <a:off x="4129405" y="1983105"/>
            <a:ext cx="373380" cy="357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直接连接符 300"/>
          <p:cNvCxnSpPr/>
          <p:nvPr/>
        </p:nvCxnSpPr>
        <p:spPr>
          <a:xfrm>
            <a:off x="4182110" y="2221865"/>
            <a:ext cx="187960" cy="153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直接连接符 301"/>
          <p:cNvCxnSpPr/>
          <p:nvPr/>
        </p:nvCxnSpPr>
        <p:spPr>
          <a:xfrm flipV="1">
            <a:off x="3754120" y="2221865"/>
            <a:ext cx="427990" cy="210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3" name="矩形 302"/>
          <p:cNvSpPr/>
          <p:nvPr/>
        </p:nvSpPr>
        <p:spPr>
          <a:xfrm>
            <a:off x="2517140" y="2465705"/>
            <a:ext cx="1253490" cy="769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04" name="文本框 303"/>
          <p:cNvSpPr txBox="1"/>
          <p:nvPr/>
        </p:nvSpPr>
        <p:spPr>
          <a:xfrm>
            <a:off x="2924810" y="256984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😊</a:t>
            </a:r>
            <a:endParaRPr lang="zh-CN" altLang="en-US"/>
          </a:p>
        </p:txBody>
      </p:sp>
      <p:sp>
        <p:nvSpPr>
          <p:cNvPr id="305" name="矩形 304"/>
          <p:cNvSpPr/>
          <p:nvPr/>
        </p:nvSpPr>
        <p:spPr>
          <a:xfrm>
            <a:off x="2929255" y="2938145"/>
            <a:ext cx="401955" cy="22352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6" name="矩形 305"/>
          <p:cNvSpPr/>
          <p:nvPr/>
        </p:nvSpPr>
        <p:spPr>
          <a:xfrm>
            <a:off x="3331210" y="3069590"/>
            <a:ext cx="330200" cy="92075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7" name="矩形 306"/>
          <p:cNvSpPr/>
          <p:nvPr/>
        </p:nvSpPr>
        <p:spPr>
          <a:xfrm>
            <a:off x="2599055" y="3013075"/>
            <a:ext cx="330200" cy="14859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8" name="矩形 307"/>
          <p:cNvSpPr/>
          <p:nvPr/>
        </p:nvSpPr>
        <p:spPr>
          <a:xfrm>
            <a:off x="3458845" y="2959100"/>
            <a:ext cx="1253490" cy="769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09" name="文本框 308"/>
          <p:cNvSpPr txBox="1"/>
          <p:nvPr/>
        </p:nvSpPr>
        <p:spPr>
          <a:xfrm>
            <a:off x="4086225" y="299847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😊</a:t>
            </a:r>
            <a:endParaRPr lang="zh-CN" altLang="en-US"/>
          </a:p>
        </p:txBody>
      </p:sp>
      <p:cxnSp>
        <p:nvCxnSpPr>
          <p:cNvPr id="310" name="直接连接符 309"/>
          <p:cNvCxnSpPr/>
          <p:nvPr/>
        </p:nvCxnSpPr>
        <p:spPr>
          <a:xfrm flipH="1">
            <a:off x="4277995" y="3285490"/>
            <a:ext cx="15875" cy="139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连接符 310"/>
          <p:cNvCxnSpPr/>
          <p:nvPr/>
        </p:nvCxnSpPr>
        <p:spPr>
          <a:xfrm flipV="1">
            <a:off x="4116705" y="3284220"/>
            <a:ext cx="177165" cy="114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/>
          <p:nvPr/>
        </p:nvCxnSpPr>
        <p:spPr>
          <a:xfrm flipV="1">
            <a:off x="4152265" y="3522980"/>
            <a:ext cx="135890" cy="10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/>
          <p:nvPr/>
        </p:nvCxnSpPr>
        <p:spPr>
          <a:xfrm>
            <a:off x="4292600" y="3280410"/>
            <a:ext cx="121920" cy="125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/>
          <p:nvPr/>
        </p:nvCxnSpPr>
        <p:spPr>
          <a:xfrm>
            <a:off x="4287520" y="3522980"/>
            <a:ext cx="157480" cy="97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/>
          <p:nvPr/>
        </p:nvCxnSpPr>
        <p:spPr>
          <a:xfrm>
            <a:off x="4277995" y="3418205"/>
            <a:ext cx="13335" cy="99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文本框 315"/>
          <p:cNvSpPr txBox="1"/>
          <p:nvPr/>
        </p:nvSpPr>
        <p:spPr>
          <a:xfrm>
            <a:off x="3724275" y="299974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😊</a:t>
            </a:r>
            <a:endParaRPr lang="zh-CN" altLang="en-US"/>
          </a:p>
        </p:txBody>
      </p:sp>
      <p:cxnSp>
        <p:nvCxnSpPr>
          <p:cNvPr id="317" name="直接连接符 316"/>
          <p:cNvCxnSpPr/>
          <p:nvPr/>
        </p:nvCxnSpPr>
        <p:spPr>
          <a:xfrm>
            <a:off x="3930650" y="3275965"/>
            <a:ext cx="29210" cy="138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/>
          <p:nvPr/>
        </p:nvCxnSpPr>
        <p:spPr>
          <a:xfrm flipV="1">
            <a:off x="3793490" y="3285490"/>
            <a:ext cx="141605" cy="10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连接符 318"/>
          <p:cNvCxnSpPr/>
          <p:nvPr/>
        </p:nvCxnSpPr>
        <p:spPr>
          <a:xfrm flipV="1">
            <a:off x="3793490" y="3524250"/>
            <a:ext cx="135890" cy="10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/>
          <p:nvPr/>
        </p:nvCxnSpPr>
        <p:spPr>
          <a:xfrm>
            <a:off x="3933825" y="3281680"/>
            <a:ext cx="189865" cy="117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/>
          <p:nvPr/>
        </p:nvCxnSpPr>
        <p:spPr>
          <a:xfrm>
            <a:off x="3928745" y="3524250"/>
            <a:ext cx="157480" cy="97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H="1">
            <a:off x="3932555" y="3406775"/>
            <a:ext cx="27305" cy="112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矩形 322"/>
          <p:cNvSpPr/>
          <p:nvPr/>
        </p:nvSpPr>
        <p:spPr>
          <a:xfrm>
            <a:off x="4036695" y="3279140"/>
            <a:ext cx="168275" cy="1289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4" name="矩形 323"/>
          <p:cNvSpPr/>
          <p:nvPr/>
        </p:nvSpPr>
        <p:spPr>
          <a:xfrm>
            <a:off x="1577340" y="3275965"/>
            <a:ext cx="1253490" cy="769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25" name="文本框 324"/>
          <p:cNvSpPr txBox="1"/>
          <p:nvPr/>
        </p:nvSpPr>
        <p:spPr>
          <a:xfrm>
            <a:off x="1984375" y="341630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😊</a:t>
            </a:r>
            <a:endParaRPr lang="zh-CN" altLang="en-US"/>
          </a:p>
        </p:txBody>
      </p:sp>
      <p:cxnSp>
        <p:nvCxnSpPr>
          <p:cNvPr id="326" name="直接连接符 325"/>
          <p:cNvCxnSpPr/>
          <p:nvPr/>
        </p:nvCxnSpPr>
        <p:spPr>
          <a:xfrm flipV="1">
            <a:off x="2270125" y="3429635"/>
            <a:ext cx="99060" cy="121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/>
          <p:nvPr/>
        </p:nvCxnSpPr>
        <p:spPr>
          <a:xfrm flipH="1" flipV="1">
            <a:off x="2000885" y="3421380"/>
            <a:ext cx="83185" cy="118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186305" y="3369945"/>
            <a:ext cx="34925" cy="98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连接符 328"/>
          <p:cNvCxnSpPr/>
          <p:nvPr/>
        </p:nvCxnSpPr>
        <p:spPr>
          <a:xfrm flipV="1">
            <a:off x="2145665" y="3370580"/>
            <a:ext cx="40640" cy="97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/>
          <p:nvPr/>
        </p:nvCxnSpPr>
        <p:spPr>
          <a:xfrm>
            <a:off x="2101215" y="3399790"/>
            <a:ext cx="43180" cy="60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/>
          <p:nvPr/>
        </p:nvCxnSpPr>
        <p:spPr>
          <a:xfrm flipV="1">
            <a:off x="2221230" y="3399790"/>
            <a:ext cx="48895" cy="61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连接符 331"/>
          <p:cNvCxnSpPr/>
          <p:nvPr/>
        </p:nvCxnSpPr>
        <p:spPr>
          <a:xfrm>
            <a:off x="2270125" y="3399790"/>
            <a:ext cx="2540" cy="62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连接符 332"/>
          <p:cNvCxnSpPr/>
          <p:nvPr/>
        </p:nvCxnSpPr>
        <p:spPr>
          <a:xfrm flipV="1">
            <a:off x="2272665" y="3423285"/>
            <a:ext cx="90170" cy="45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/>
          <p:cNvCxnSpPr/>
          <p:nvPr/>
        </p:nvCxnSpPr>
        <p:spPr>
          <a:xfrm flipV="1">
            <a:off x="2091690" y="3406775"/>
            <a:ext cx="9525" cy="57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/>
          <p:nvPr/>
        </p:nvCxnSpPr>
        <p:spPr>
          <a:xfrm>
            <a:off x="2008505" y="3416300"/>
            <a:ext cx="75565" cy="52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矩形 335"/>
          <p:cNvSpPr/>
          <p:nvPr/>
        </p:nvSpPr>
        <p:spPr>
          <a:xfrm>
            <a:off x="2018030" y="3904615"/>
            <a:ext cx="330200" cy="92075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37" name="直接连接符 336"/>
          <p:cNvCxnSpPr>
            <a:stCxn id="336" idx="0"/>
            <a:endCxn id="325" idx="2"/>
          </p:cNvCxnSpPr>
          <p:nvPr/>
        </p:nvCxnSpPr>
        <p:spPr>
          <a:xfrm flipV="1">
            <a:off x="2183130" y="3784600"/>
            <a:ext cx="6985" cy="120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连接符 337"/>
          <p:cNvCxnSpPr/>
          <p:nvPr/>
        </p:nvCxnSpPr>
        <p:spPr>
          <a:xfrm flipV="1">
            <a:off x="2199640" y="3756660"/>
            <a:ext cx="12700" cy="279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9" name="直接连接符 338"/>
          <p:cNvCxnSpPr/>
          <p:nvPr/>
        </p:nvCxnSpPr>
        <p:spPr>
          <a:xfrm flipH="1" flipV="1">
            <a:off x="2183130" y="3756660"/>
            <a:ext cx="5080" cy="241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0" name="直接连接符 339"/>
          <p:cNvCxnSpPr/>
          <p:nvPr/>
        </p:nvCxnSpPr>
        <p:spPr>
          <a:xfrm flipH="1" flipV="1">
            <a:off x="2163445" y="3760470"/>
            <a:ext cx="5080" cy="241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1" name="矩形 340"/>
          <p:cNvSpPr/>
          <p:nvPr/>
        </p:nvSpPr>
        <p:spPr>
          <a:xfrm>
            <a:off x="2677160" y="4013200"/>
            <a:ext cx="1253490" cy="769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42" name="椭圆 341"/>
          <p:cNvSpPr/>
          <p:nvPr/>
        </p:nvSpPr>
        <p:spPr>
          <a:xfrm>
            <a:off x="3133090" y="4225925"/>
            <a:ext cx="368300" cy="37147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3" name="双波形 342"/>
          <p:cNvSpPr/>
          <p:nvPr/>
        </p:nvSpPr>
        <p:spPr>
          <a:xfrm>
            <a:off x="3223260" y="4341495"/>
            <a:ext cx="187325" cy="140335"/>
          </a:xfrm>
          <a:prstGeom prst="doubleWave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4" name="斜纹 343"/>
          <p:cNvSpPr/>
          <p:nvPr/>
        </p:nvSpPr>
        <p:spPr>
          <a:xfrm rot="1800000" flipH="1">
            <a:off x="3578225" y="4371975"/>
            <a:ext cx="76200" cy="109855"/>
          </a:xfrm>
          <a:prstGeom prst="diagStripe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45" name="直接连接符 344"/>
          <p:cNvCxnSpPr/>
          <p:nvPr/>
        </p:nvCxnSpPr>
        <p:spPr>
          <a:xfrm>
            <a:off x="3634105" y="4468495"/>
            <a:ext cx="9525" cy="12128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连接符 345"/>
          <p:cNvCxnSpPr/>
          <p:nvPr/>
        </p:nvCxnSpPr>
        <p:spPr>
          <a:xfrm flipH="1">
            <a:off x="3019425" y="4450715"/>
            <a:ext cx="11430" cy="12128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连接符 346"/>
          <p:cNvCxnSpPr/>
          <p:nvPr/>
        </p:nvCxnSpPr>
        <p:spPr>
          <a:xfrm flipH="1">
            <a:off x="3045460" y="4384040"/>
            <a:ext cx="6985" cy="5524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连接符 347"/>
          <p:cNvCxnSpPr/>
          <p:nvPr/>
        </p:nvCxnSpPr>
        <p:spPr>
          <a:xfrm flipH="1">
            <a:off x="3030855" y="4384040"/>
            <a:ext cx="6985" cy="5524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/>
          <p:nvPr/>
        </p:nvCxnSpPr>
        <p:spPr>
          <a:xfrm flipH="1">
            <a:off x="3012440" y="4384040"/>
            <a:ext cx="6985" cy="5524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椭圆 349"/>
          <p:cNvSpPr/>
          <p:nvPr/>
        </p:nvSpPr>
        <p:spPr>
          <a:xfrm>
            <a:off x="3543300" y="4103370"/>
            <a:ext cx="127635" cy="12890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1" name="矩形 350"/>
          <p:cNvSpPr/>
          <p:nvPr/>
        </p:nvSpPr>
        <p:spPr>
          <a:xfrm>
            <a:off x="1690370" y="4393565"/>
            <a:ext cx="1238885" cy="746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52" name="十角星 351"/>
          <p:cNvSpPr/>
          <p:nvPr/>
        </p:nvSpPr>
        <p:spPr>
          <a:xfrm>
            <a:off x="3173095" y="2808605"/>
            <a:ext cx="76200" cy="83820"/>
          </a:xfrm>
          <a:prstGeom prst="star10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3" name="太阳形 352"/>
          <p:cNvSpPr/>
          <p:nvPr/>
        </p:nvSpPr>
        <p:spPr>
          <a:xfrm>
            <a:off x="3846830" y="1915160"/>
            <a:ext cx="124460" cy="127635"/>
          </a:xfrm>
          <a:prstGeom prst="sun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4" name="文本框 353"/>
          <p:cNvSpPr txBox="1"/>
          <p:nvPr/>
        </p:nvSpPr>
        <p:spPr>
          <a:xfrm>
            <a:off x="2293620" y="4698365"/>
            <a:ext cx="221615" cy="137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00"/>
              <a:t>😊</a:t>
            </a:r>
            <a:endParaRPr lang="zh-CN" altLang="en-US" sz="300"/>
          </a:p>
        </p:txBody>
      </p:sp>
      <p:cxnSp>
        <p:nvCxnSpPr>
          <p:cNvPr id="355" name="直接连接符 354"/>
          <p:cNvCxnSpPr/>
          <p:nvPr/>
        </p:nvCxnSpPr>
        <p:spPr>
          <a:xfrm>
            <a:off x="2403475" y="4798060"/>
            <a:ext cx="1905" cy="75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连接符 355"/>
          <p:cNvCxnSpPr/>
          <p:nvPr/>
        </p:nvCxnSpPr>
        <p:spPr>
          <a:xfrm flipV="1">
            <a:off x="2371725" y="4793615"/>
            <a:ext cx="33655" cy="36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连接符 356"/>
          <p:cNvCxnSpPr/>
          <p:nvPr/>
        </p:nvCxnSpPr>
        <p:spPr>
          <a:xfrm flipV="1">
            <a:off x="2369185" y="4873625"/>
            <a:ext cx="34290" cy="5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连接符 357"/>
          <p:cNvCxnSpPr/>
          <p:nvPr/>
        </p:nvCxnSpPr>
        <p:spPr>
          <a:xfrm>
            <a:off x="2407285" y="4793615"/>
            <a:ext cx="74295" cy="3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连接符 358"/>
          <p:cNvCxnSpPr/>
          <p:nvPr/>
        </p:nvCxnSpPr>
        <p:spPr>
          <a:xfrm>
            <a:off x="2409825" y="4873625"/>
            <a:ext cx="40640" cy="42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连接符 359"/>
          <p:cNvCxnSpPr/>
          <p:nvPr/>
        </p:nvCxnSpPr>
        <p:spPr>
          <a:xfrm flipH="1" flipV="1">
            <a:off x="2353945" y="4784090"/>
            <a:ext cx="15240" cy="40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连接符 360"/>
          <p:cNvCxnSpPr/>
          <p:nvPr/>
        </p:nvCxnSpPr>
        <p:spPr>
          <a:xfrm flipH="1" flipV="1">
            <a:off x="2336165" y="4782820"/>
            <a:ext cx="17780" cy="7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连接符 361"/>
          <p:cNvCxnSpPr/>
          <p:nvPr/>
        </p:nvCxnSpPr>
        <p:spPr>
          <a:xfrm flipV="1">
            <a:off x="2353945" y="4764405"/>
            <a:ext cx="0" cy="18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接连接符 362"/>
          <p:cNvCxnSpPr/>
          <p:nvPr/>
        </p:nvCxnSpPr>
        <p:spPr>
          <a:xfrm flipH="1">
            <a:off x="2075815" y="4451985"/>
            <a:ext cx="99695" cy="473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连接符 363"/>
          <p:cNvCxnSpPr/>
          <p:nvPr/>
        </p:nvCxnSpPr>
        <p:spPr>
          <a:xfrm flipH="1">
            <a:off x="2235200" y="4475480"/>
            <a:ext cx="90805" cy="448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连接符 364"/>
          <p:cNvCxnSpPr/>
          <p:nvPr/>
        </p:nvCxnSpPr>
        <p:spPr>
          <a:xfrm flipH="1" flipV="1">
            <a:off x="2175510" y="4447540"/>
            <a:ext cx="153035" cy="2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连接符 365"/>
          <p:cNvCxnSpPr/>
          <p:nvPr/>
        </p:nvCxnSpPr>
        <p:spPr>
          <a:xfrm flipH="1" flipV="1">
            <a:off x="2182495" y="4522470"/>
            <a:ext cx="41275" cy="10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/>
          <p:nvPr/>
        </p:nvCxnSpPr>
        <p:spPr>
          <a:xfrm flipH="1" flipV="1">
            <a:off x="2247265" y="4547235"/>
            <a:ext cx="41275" cy="10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连接符 367"/>
          <p:cNvCxnSpPr/>
          <p:nvPr/>
        </p:nvCxnSpPr>
        <p:spPr>
          <a:xfrm flipH="1" flipV="1">
            <a:off x="2175510" y="4558030"/>
            <a:ext cx="41275" cy="10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连接符 368"/>
          <p:cNvCxnSpPr/>
          <p:nvPr/>
        </p:nvCxnSpPr>
        <p:spPr>
          <a:xfrm flipH="1" flipV="1">
            <a:off x="2256790" y="4511675"/>
            <a:ext cx="41275" cy="10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连接符 369"/>
          <p:cNvCxnSpPr/>
          <p:nvPr/>
        </p:nvCxnSpPr>
        <p:spPr>
          <a:xfrm flipH="1" flipV="1">
            <a:off x="2231390" y="4585335"/>
            <a:ext cx="41275" cy="10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/>
          <p:nvPr/>
        </p:nvCxnSpPr>
        <p:spPr>
          <a:xfrm flipH="1" flipV="1">
            <a:off x="2204085" y="4500880"/>
            <a:ext cx="41275" cy="10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/>
          <p:nvPr/>
        </p:nvCxnSpPr>
        <p:spPr>
          <a:xfrm flipH="1" flipV="1">
            <a:off x="2162810" y="4614545"/>
            <a:ext cx="41275" cy="10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/>
          <p:nvPr/>
        </p:nvCxnSpPr>
        <p:spPr>
          <a:xfrm flipH="1" flipV="1">
            <a:off x="2216785" y="4641215"/>
            <a:ext cx="41275" cy="10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/>
          <p:nvPr/>
        </p:nvCxnSpPr>
        <p:spPr>
          <a:xfrm flipH="1" flipV="1">
            <a:off x="2148840" y="4665980"/>
            <a:ext cx="41275" cy="10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/>
          <p:nvPr/>
        </p:nvCxnSpPr>
        <p:spPr>
          <a:xfrm flipH="1" flipV="1">
            <a:off x="2215515" y="4687570"/>
            <a:ext cx="41275" cy="10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/>
          <p:cNvCxnSpPr/>
          <p:nvPr/>
        </p:nvCxnSpPr>
        <p:spPr>
          <a:xfrm flipH="1" flipV="1">
            <a:off x="1827530" y="4960620"/>
            <a:ext cx="899795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矩形 376"/>
          <p:cNvSpPr/>
          <p:nvPr/>
        </p:nvSpPr>
        <p:spPr>
          <a:xfrm>
            <a:off x="3846830" y="4360545"/>
            <a:ext cx="1253490" cy="769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78" name="十角星 377"/>
          <p:cNvSpPr/>
          <p:nvPr/>
        </p:nvSpPr>
        <p:spPr>
          <a:xfrm>
            <a:off x="4432300" y="4446270"/>
            <a:ext cx="76200" cy="83820"/>
          </a:xfrm>
          <a:prstGeom prst="star10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9" name="直接连接符 378"/>
          <p:cNvCxnSpPr/>
          <p:nvPr/>
        </p:nvCxnSpPr>
        <p:spPr>
          <a:xfrm flipV="1">
            <a:off x="4473575" y="4974590"/>
            <a:ext cx="0" cy="115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等腰三角形 379"/>
          <p:cNvSpPr/>
          <p:nvPr/>
        </p:nvSpPr>
        <p:spPr>
          <a:xfrm>
            <a:off x="4352290" y="4547870"/>
            <a:ext cx="235585" cy="426720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1" name="文本框 380"/>
          <p:cNvSpPr txBox="1"/>
          <p:nvPr/>
        </p:nvSpPr>
        <p:spPr>
          <a:xfrm>
            <a:off x="4394200" y="4548505"/>
            <a:ext cx="224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n-US" altLang="zh-CN" sz="14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2" name="文本框 381"/>
          <p:cNvSpPr txBox="1"/>
          <p:nvPr/>
        </p:nvSpPr>
        <p:spPr>
          <a:xfrm>
            <a:off x="4340860" y="4616450"/>
            <a:ext cx="224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n-US" altLang="zh-CN" sz="14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3" name="文本框 382"/>
          <p:cNvSpPr txBox="1"/>
          <p:nvPr/>
        </p:nvSpPr>
        <p:spPr>
          <a:xfrm>
            <a:off x="4340860" y="4519295"/>
            <a:ext cx="224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  <a:endParaRPr lang="en-US" altLang="zh-CN" sz="1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4" name="文本框 383"/>
          <p:cNvSpPr txBox="1"/>
          <p:nvPr/>
        </p:nvSpPr>
        <p:spPr>
          <a:xfrm>
            <a:off x="4413250" y="4667885"/>
            <a:ext cx="224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  <a:endParaRPr lang="en-US" altLang="zh-CN" sz="1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5" name="文本框 384"/>
          <p:cNvSpPr txBox="1"/>
          <p:nvPr/>
        </p:nvSpPr>
        <p:spPr>
          <a:xfrm>
            <a:off x="4352290" y="4698365"/>
            <a:ext cx="224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  <a:endParaRPr lang="en-US" altLang="zh-CN" sz="1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6" name="文本框 385"/>
          <p:cNvSpPr txBox="1"/>
          <p:nvPr/>
        </p:nvSpPr>
        <p:spPr>
          <a:xfrm>
            <a:off x="4316095" y="4667885"/>
            <a:ext cx="224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  <a:endParaRPr lang="en-US" altLang="zh-CN" sz="1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7" name="文本框 386"/>
          <p:cNvSpPr txBox="1"/>
          <p:nvPr/>
        </p:nvSpPr>
        <p:spPr>
          <a:xfrm>
            <a:off x="4369435" y="4457065"/>
            <a:ext cx="224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  <a:endParaRPr lang="en-US" altLang="zh-CN" sz="1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8" name="文本框 387"/>
          <p:cNvSpPr txBox="1"/>
          <p:nvPr/>
        </p:nvSpPr>
        <p:spPr>
          <a:xfrm>
            <a:off x="4309110" y="4491990"/>
            <a:ext cx="224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B050"/>
                </a:solidFill>
              </a:rPr>
              <a:t>.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389" name="文本框 388"/>
          <p:cNvSpPr txBox="1"/>
          <p:nvPr/>
        </p:nvSpPr>
        <p:spPr>
          <a:xfrm>
            <a:off x="4431030" y="4616450"/>
            <a:ext cx="224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B050"/>
                </a:solidFill>
              </a:rPr>
              <a:t>.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390" name="文本框 389"/>
          <p:cNvSpPr txBox="1"/>
          <p:nvPr/>
        </p:nvSpPr>
        <p:spPr>
          <a:xfrm>
            <a:off x="4276090" y="4724400"/>
            <a:ext cx="224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B050"/>
                </a:solidFill>
              </a:rPr>
              <a:t>.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391" name="文本框 390"/>
          <p:cNvSpPr txBox="1"/>
          <p:nvPr/>
        </p:nvSpPr>
        <p:spPr>
          <a:xfrm>
            <a:off x="4352290" y="4451985"/>
            <a:ext cx="224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B050"/>
                </a:solidFill>
              </a:rPr>
              <a:t>.</a:t>
            </a:r>
            <a:endParaRPr lang="en-US" altLang="zh-CN" sz="1400">
              <a:solidFill>
                <a:srgbClr val="00B050"/>
              </a:solidFill>
            </a:endParaRPr>
          </a:p>
        </p:txBody>
      </p:sp>
      <p:cxnSp>
        <p:nvCxnSpPr>
          <p:cNvPr id="392" name="直接箭头连接符 391"/>
          <p:cNvCxnSpPr/>
          <p:nvPr/>
        </p:nvCxnSpPr>
        <p:spPr>
          <a:xfrm flipV="1">
            <a:off x="5414645" y="3403600"/>
            <a:ext cx="1544955" cy="254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7179310" y="728980"/>
            <a:ext cx="3780000" cy="540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noFill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88580" y="1160780"/>
            <a:ext cx="1253490" cy="769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126095" y="147447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😊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29930" y="1160780"/>
            <a:ext cx="6121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😊</a:t>
            </a:r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7793990" y="1218565"/>
            <a:ext cx="743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😊</a:t>
            </a:r>
            <a:endParaRPr lang="zh-CN" altLang="en-US" sz="3200"/>
          </a:p>
        </p:txBody>
      </p:sp>
      <p:sp>
        <p:nvSpPr>
          <p:cNvPr id="10" name="矩形 9"/>
          <p:cNvSpPr/>
          <p:nvPr/>
        </p:nvSpPr>
        <p:spPr>
          <a:xfrm>
            <a:off x="9230360" y="1160780"/>
            <a:ext cx="1253490" cy="769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9906000" y="1288415"/>
            <a:ext cx="2844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800" b="1">
                <a:solidFill>
                  <a:schemeClr val="tx1"/>
                </a:solidFill>
              </a:rPr>
              <a:t>😊</a:t>
            </a:r>
            <a:endParaRPr lang="zh-CN" altLang="en-US" sz="800" b="1">
              <a:solidFill>
                <a:schemeClr val="tx1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9517380" y="1251585"/>
            <a:ext cx="268605" cy="478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9297035" y="1251585"/>
            <a:ext cx="220980" cy="478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9743440" y="1319530"/>
            <a:ext cx="158115" cy="343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9901555" y="1319530"/>
            <a:ext cx="373380" cy="357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54260" y="1558290"/>
            <a:ext cx="187960" cy="153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9526270" y="1558290"/>
            <a:ext cx="427990" cy="210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88580" y="2295525"/>
            <a:ext cx="1253490" cy="769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8096250" y="239966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😊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100695" y="2767965"/>
            <a:ext cx="401955" cy="22352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502650" y="2899410"/>
            <a:ext cx="330200" cy="92075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770495" y="2842895"/>
            <a:ext cx="330200" cy="14859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230995" y="2295525"/>
            <a:ext cx="1253490" cy="769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9858375" y="233489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😊</a:t>
            </a:r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10050145" y="2621915"/>
            <a:ext cx="15875" cy="139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9888855" y="2620645"/>
            <a:ext cx="177165" cy="114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9924415" y="2859405"/>
            <a:ext cx="135890" cy="10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0064750" y="2616835"/>
            <a:ext cx="121920" cy="125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10059670" y="2859405"/>
            <a:ext cx="157480" cy="97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10050145" y="2754630"/>
            <a:ext cx="13335" cy="99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9496425" y="233616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😊</a:t>
            </a:r>
            <a:endParaRPr lang="zh-CN" altLang="en-US"/>
          </a:p>
        </p:txBody>
      </p:sp>
      <p:cxnSp>
        <p:nvCxnSpPr>
          <p:cNvPr id="54" name="直接连接符 53"/>
          <p:cNvCxnSpPr/>
          <p:nvPr/>
        </p:nvCxnSpPr>
        <p:spPr>
          <a:xfrm>
            <a:off x="9702800" y="2612390"/>
            <a:ext cx="29210" cy="138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9565640" y="2621915"/>
            <a:ext cx="141605" cy="10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9565640" y="2860675"/>
            <a:ext cx="135890" cy="10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9705975" y="2618105"/>
            <a:ext cx="189865" cy="117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9700895" y="2860675"/>
            <a:ext cx="157480" cy="97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>
            <a:off x="9704705" y="2743200"/>
            <a:ext cx="27305" cy="112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9808845" y="2615565"/>
            <a:ext cx="168275" cy="1289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7688580" y="3465830"/>
            <a:ext cx="1253490" cy="769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8095615" y="360616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😊</a:t>
            </a:r>
            <a:endParaRPr lang="zh-CN" altLang="en-US"/>
          </a:p>
        </p:txBody>
      </p:sp>
      <p:cxnSp>
        <p:nvCxnSpPr>
          <p:cNvPr id="69" name="直接连接符 68"/>
          <p:cNvCxnSpPr/>
          <p:nvPr/>
        </p:nvCxnSpPr>
        <p:spPr>
          <a:xfrm flipV="1">
            <a:off x="8381365" y="3619500"/>
            <a:ext cx="99060" cy="121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 flipV="1">
            <a:off x="8112125" y="3611245"/>
            <a:ext cx="83185" cy="118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8297545" y="3559810"/>
            <a:ext cx="34925" cy="98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V="1">
            <a:off x="8256905" y="3560445"/>
            <a:ext cx="40640" cy="97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8212455" y="3589655"/>
            <a:ext cx="43180" cy="60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8332470" y="3589655"/>
            <a:ext cx="48895" cy="61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381365" y="3589655"/>
            <a:ext cx="2540" cy="62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8383905" y="3613150"/>
            <a:ext cx="90170" cy="45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8202930" y="3596640"/>
            <a:ext cx="9525" cy="57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119745" y="3606165"/>
            <a:ext cx="75565" cy="52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8129270" y="4094480"/>
            <a:ext cx="330200" cy="92075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6" name="直接连接符 85"/>
          <p:cNvCxnSpPr>
            <a:stCxn id="83" idx="0"/>
            <a:endCxn id="64" idx="2"/>
          </p:cNvCxnSpPr>
          <p:nvPr/>
        </p:nvCxnSpPr>
        <p:spPr>
          <a:xfrm flipV="1">
            <a:off x="8294370" y="3974465"/>
            <a:ext cx="6985" cy="120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V="1">
            <a:off x="8310880" y="3946525"/>
            <a:ext cx="12700" cy="279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H="1" flipV="1">
            <a:off x="8294370" y="3946525"/>
            <a:ext cx="5080" cy="241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H="1" flipV="1">
            <a:off x="8274685" y="3950335"/>
            <a:ext cx="5080" cy="241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9230995" y="3465830"/>
            <a:ext cx="1253490" cy="769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96" name="椭圆 95"/>
          <p:cNvSpPr/>
          <p:nvPr/>
        </p:nvSpPr>
        <p:spPr>
          <a:xfrm>
            <a:off x="9686925" y="3678555"/>
            <a:ext cx="368300" cy="37147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双波形 96"/>
          <p:cNvSpPr/>
          <p:nvPr/>
        </p:nvSpPr>
        <p:spPr>
          <a:xfrm>
            <a:off x="9777095" y="3794125"/>
            <a:ext cx="187325" cy="140335"/>
          </a:xfrm>
          <a:prstGeom prst="doubleWave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斜纹 97"/>
          <p:cNvSpPr/>
          <p:nvPr/>
        </p:nvSpPr>
        <p:spPr>
          <a:xfrm rot="1800000" flipH="1">
            <a:off x="10132060" y="3824605"/>
            <a:ext cx="76200" cy="109855"/>
          </a:xfrm>
          <a:prstGeom prst="diagStripe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9" name="直接连接符 98"/>
          <p:cNvCxnSpPr/>
          <p:nvPr/>
        </p:nvCxnSpPr>
        <p:spPr>
          <a:xfrm>
            <a:off x="10187940" y="3921125"/>
            <a:ext cx="9525" cy="12128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H="1">
            <a:off x="9573260" y="3903345"/>
            <a:ext cx="11430" cy="12128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flipH="1">
            <a:off x="9599295" y="3836670"/>
            <a:ext cx="6985" cy="5524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H="1">
            <a:off x="9584690" y="3836670"/>
            <a:ext cx="6985" cy="5524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flipH="1">
            <a:off x="9566275" y="3836670"/>
            <a:ext cx="6985" cy="5524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10097135" y="3556000"/>
            <a:ext cx="127635" cy="12890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7681595" y="4627880"/>
            <a:ext cx="1238885" cy="746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13" name="十角星 112"/>
          <p:cNvSpPr/>
          <p:nvPr/>
        </p:nvSpPr>
        <p:spPr>
          <a:xfrm>
            <a:off x="8344535" y="2638425"/>
            <a:ext cx="76200" cy="83820"/>
          </a:xfrm>
          <a:prstGeom prst="star10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太阳形 113"/>
          <p:cNvSpPr/>
          <p:nvPr/>
        </p:nvSpPr>
        <p:spPr>
          <a:xfrm>
            <a:off x="9618980" y="1251585"/>
            <a:ext cx="124460" cy="127635"/>
          </a:xfrm>
          <a:prstGeom prst="sun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8284845" y="4932680"/>
            <a:ext cx="221615" cy="137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00"/>
              <a:t>😊</a:t>
            </a:r>
            <a:endParaRPr lang="zh-CN" altLang="en-US" sz="300"/>
          </a:p>
        </p:txBody>
      </p:sp>
      <p:cxnSp>
        <p:nvCxnSpPr>
          <p:cNvPr id="116" name="直接连接符 115"/>
          <p:cNvCxnSpPr/>
          <p:nvPr/>
        </p:nvCxnSpPr>
        <p:spPr>
          <a:xfrm>
            <a:off x="8394700" y="5032375"/>
            <a:ext cx="1905" cy="75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flipV="1">
            <a:off x="8362950" y="5027930"/>
            <a:ext cx="33655" cy="36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60410" y="5107940"/>
            <a:ext cx="34290" cy="5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8398510" y="5027930"/>
            <a:ext cx="74295" cy="3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8401050" y="5107940"/>
            <a:ext cx="40640" cy="42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 flipH="1" flipV="1">
            <a:off x="8345170" y="5018405"/>
            <a:ext cx="15240" cy="40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H="1" flipV="1">
            <a:off x="8327390" y="5017135"/>
            <a:ext cx="17780" cy="7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 flipV="1">
            <a:off x="8345170" y="4998720"/>
            <a:ext cx="0" cy="18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 flipH="1">
            <a:off x="8067040" y="4686300"/>
            <a:ext cx="99695" cy="473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 flipH="1">
            <a:off x="8226425" y="4709795"/>
            <a:ext cx="90805" cy="448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 flipV="1">
            <a:off x="8166735" y="4681855"/>
            <a:ext cx="153035" cy="2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H="1" flipV="1">
            <a:off x="8173720" y="4756785"/>
            <a:ext cx="41275" cy="10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H="1" flipV="1">
            <a:off x="8238490" y="4781550"/>
            <a:ext cx="41275" cy="10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flipH="1" flipV="1">
            <a:off x="8166735" y="4792345"/>
            <a:ext cx="41275" cy="10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flipH="1" flipV="1">
            <a:off x="8248015" y="4745990"/>
            <a:ext cx="41275" cy="10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H="1" flipV="1">
            <a:off x="8222615" y="4819650"/>
            <a:ext cx="41275" cy="10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flipH="1" flipV="1">
            <a:off x="8195310" y="4735195"/>
            <a:ext cx="41275" cy="10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flipH="1" flipV="1">
            <a:off x="8154035" y="4848860"/>
            <a:ext cx="41275" cy="10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 flipH="1" flipV="1">
            <a:off x="8208010" y="4875530"/>
            <a:ext cx="41275" cy="10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H="1" flipV="1">
            <a:off x="8140065" y="4900295"/>
            <a:ext cx="41275" cy="10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H="1" flipV="1">
            <a:off x="8206740" y="4921885"/>
            <a:ext cx="41275" cy="10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flipH="1" flipV="1">
            <a:off x="7818755" y="5194935"/>
            <a:ext cx="899795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9230360" y="4623435"/>
            <a:ext cx="1253490" cy="769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72" name="十角星 171"/>
          <p:cNvSpPr/>
          <p:nvPr/>
        </p:nvSpPr>
        <p:spPr>
          <a:xfrm>
            <a:off x="9815830" y="4709160"/>
            <a:ext cx="76200" cy="83820"/>
          </a:xfrm>
          <a:prstGeom prst="star10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3" name="直接连接符 172"/>
          <p:cNvCxnSpPr/>
          <p:nvPr/>
        </p:nvCxnSpPr>
        <p:spPr>
          <a:xfrm flipV="1">
            <a:off x="9857105" y="5237480"/>
            <a:ext cx="0" cy="115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等腰三角形 173"/>
          <p:cNvSpPr/>
          <p:nvPr/>
        </p:nvSpPr>
        <p:spPr>
          <a:xfrm>
            <a:off x="9735820" y="4810760"/>
            <a:ext cx="235585" cy="426720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6" name="文本框 175"/>
          <p:cNvSpPr txBox="1"/>
          <p:nvPr/>
        </p:nvSpPr>
        <p:spPr>
          <a:xfrm>
            <a:off x="9777730" y="4811395"/>
            <a:ext cx="224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n-US" altLang="zh-CN" sz="14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9724390" y="4879340"/>
            <a:ext cx="224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n-US" altLang="zh-CN" sz="14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9724390" y="4782185"/>
            <a:ext cx="224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  <a:endParaRPr lang="en-US" altLang="zh-CN" sz="1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9796780" y="4930775"/>
            <a:ext cx="224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  <a:endParaRPr lang="en-US" altLang="zh-CN" sz="1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9735820" y="4961255"/>
            <a:ext cx="224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  <a:endParaRPr lang="en-US" altLang="zh-CN" sz="1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9699625" y="4930775"/>
            <a:ext cx="224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  <a:endParaRPr lang="en-US" altLang="zh-CN" sz="1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9752965" y="4719955"/>
            <a:ext cx="224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  <a:endParaRPr lang="en-US" altLang="zh-CN" sz="1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9692640" y="4754880"/>
            <a:ext cx="224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B050"/>
                </a:solidFill>
              </a:rPr>
              <a:t>.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9814560" y="4879340"/>
            <a:ext cx="224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B050"/>
                </a:solidFill>
              </a:rPr>
              <a:t>.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9659620" y="4987290"/>
            <a:ext cx="224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B050"/>
                </a:solidFill>
              </a:rPr>
              <a:t>.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9735820" y="4714875"/>
            <a:ext cx="224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B050"/>
                </a:solidFill>
              </a:rPr>
              <a:t>.</a:t>
            </a:r>
            <a:endParaRPr lang="en-US" altLang="zh-CN" sz="1400">
              <a:solidFill>
                <a:srgbClr val="00B050"/>
              </a:solidFill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3312795" y="1130935"/>
            <a:ext cx="1532255" cy="2189480"/>
            <a:chOff x="2431" y="1582"/>
            <a:chExt cx="2728" cy="3898"/>
          </a:xfrm>
        </p:grpSpPr>
        <p:sp>
          <p:nvSpPr>
            <p:cNvPr id="6" name="矩形 5"/>
            <p:cNvSpPr/>
            <p:nvPr/>
          </p:nvSpPr>
          <p:spPr>
            <a:xfrm>
              <a:off x="2431" y="1582"/>
              <a:ext cx="2728" cy="38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799" y="1894"/>
              <a:ext cx="905" cy="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11" y="1894"/>
              <a:ext cx="905" cy="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399" y="1986"/>
              <a:ext cx="205" cy="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 b="1">
                  <a:solidFill>
                    <a:schemeClr val="tx1"/>
                  </a:solidFill>
                </a:rPr>
                <a:t>😊</a:t>
              </a:r>
              <a:endParaRPr lang="zh-CN" altLang="en-US" sz="800" b="1">
                <a:solidFill>
                  <a:schemeClr val="tx1"/>
                </a:solidFill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4119" y="1959"/>
              <a:ext cx="194" cy="3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3960" y="1959"/>
              <a:ext cx="160" cy="3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V="1">
              <a:off x="4282" y="2008"/>
              <a:ext cx="114" cy="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4396" y="2008"/>
              <a:ext cx="270" cy="2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4434" y="2181"/>
              <a:ext cx="136" cy="1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V="1">
              <a:off x="4125" y="2181"/>
              <a:ext cx="309" cy="1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2799" y="2713"/>
              <a:ext cx="905" cy="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45" name="矩形 44"/>
            <p:cNvSpPr/>
            <p:nvPr/>
          </p:nvSpPr>
          <p:spPr>
            <a:xfrm>
              <a:off x="3096" y="3054"/>
              <a:ext cx="290" cy="161"/>
            </a:xfrm>
            <a:prstGeom prst="rect">
              <a:avLst/>
            </a:prstGeom>
            <a:noFill/>
            <a:ln w="6350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3386" y="3149"/>
              <a:ext cx="238" cy="66"/>
            </a:xfrm>
            <a:prstGeom prst="rect">
              <a:avLst/>
            </a:prstGeom>
            <a:noFill/>
            <a:ln w="6350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2858" y="3108"/>
              <a:ext cx="238" cy="107"/>
            </a:xfrm>
            <a:prstGeom prst="rect">
              <a:avLst/>
            </a:prstGeom>
            <a:noFill/>
            <a:ln w="6350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3912" y="2713"/>
              <a:ext cx="905" cy="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cxnSp>
          <p:nvCxnSpPr>
            <p:cNvPr id="50" name="直接连接符 49"/>
            <p:cNvCxnSpPr/>
            <p:nvPr/>
          </p:nvCxnSpPr>
          <p:spPr>
            <a:xfrm flipH="1">
              <a:off x="4503" y="2948"/>
              <a:ext cx="11" cy="1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V="1">
              <a:off x="4387" y="2947"/>
              <a:ext cx="128" cy="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4412" y="3120"/>
              <a:ext cx="98" cy="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4514" y="2945"/>
              <a:ext cx="88" cy="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4510" y="3120"/>
              <a:ext cx="114" cy="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4503" y="3044"/>
              <a:ext cx="10" cy="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252" y="2942"/>
              <a:ext cx="21" cy="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V="1">
              <a:off x="4153" y="2948"/>
              <a:ext cx="102" cy="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V="1">
              <a:off x="4153" y="3121"/>
              <a:ext cx="98" cy="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4255" y="2946"/>
              <a:ext cx="137" cy="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4251" y="3121"/>
              <a:ext cx="114" cy="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4254" y="3036"/>
              <a:ext cx="20" cy="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矩形 83"/>
            <p:cNvSpPr/>
            <p:nvPr/>
          </p:nvSpPr>
          <p:spPr>
            <a:xfrm>
              <a:off x="4282" y="2867"/>
              <a:ext cx="121" cy="9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2799" y="3558"/>
              <a:ext cx="905" cy="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3092" y="3659"/>
              <a:ext cx="297" cy="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/>
              </a:r>
              <a:endParaRPr lang="zh-CN" altLang="en-US"/>
            </a:p>
          </p:txBody>
        </p:sp>
        <p:cxnSp>
          <p:nvCxnSpPr>
            <p:cNvPr id="92" name="直接连接符 91"/>
            <p:cNvCxnSpPr/>
            <p:nvPr/>
          </p:nvCxnSpPr>
          <p:spPr>
            <a:xfrm flipV="1">
              <a:off x="3299" y="3669"/>
              <a:ext cx="72" cy="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 flipV="1">
              <a:off x="3104" y="3663"/>
              <a:ext cx="60" cy="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 flipV="1">
              <a:off x="3238" y="3625"/>
              <a:ext cx="25" cy="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V="1">
              <a:off x="3209" y="3626"/>
              <a:ext cx="29" cy="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3177" y="3647"/>
              <a:ext cx="31" cy="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V="1">
              <a:off x="3263" y="3647"/>
              <a:ext cx="35" cy="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3299" y="3647"/>
              <a:ext cx="2" cy="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flipV="1">
              <a:off x="3300" y="3664"/>
              <a:ext cx="65" cy="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flipV="1">
              <a:off x="3170" y="3652"/>
              <a:ext cx="7" cy="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3110" y="3659"/>
              <a:ext cx="55" cy="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矩形 111"/>
            <p:cNvSpPr/>
            <p:nvPr/>
          </p:nvSpPr>
          <p:spPr>
            <a:xfrm>
              <a:off x="3117" y="4011"/>
              <a:ext cx="238" cy="66"/>
            </a:xfrm>
            <a:prstGeom prst="rect">
              <a:avLst/>
            </a:prstGeom>
            <a:noFill/>
            <a:ln w="6350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21" name="直接连接符 120"/>
            <p:cNvCxnSpPr/>
            <p:nvPr/>
          </p:nvCxnSpPr>
          <p:spPr>
            <a:xfrm>
              <a:off x="3236" y="3757"/>
              <a:ext cx="5" cy="2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 flipV="1">
              <a:off x="3248" y="3905"/>
              <a:ext cx="9" cy="2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flipH="1" flipV="1">
              <a:off x="3236" y="3905"/>
              <a:ext cx="4" cy="1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flipH="1" flipV="1">
              <a:off x="3222" y="3907"/>
              <a:ext cx="4" cy="1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1" name="矩形 130"/>
            <p:cNvSpPr/>
            <p:nvPr/>
          </p:nvSpPr>
          <p:spPr>
            <a:xfrm>
              <a:off x="3912" y="3558"/>
              <a:ext cx="905" cy="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4241" y="3711"/>
              <a:ext cx="266" cy="26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4" name="双波形 143"/>
            <p:cNvSpPr/>
            <p:nvPr/>
          </p:nvSpPr>
          <p:spPr>
            <a:xfrm>
              <a:off x="4306" y="3795"/>
              <a:ext cx="135" cy="101"/>
            </a:xfrm>
            <a:prstGeom prst="doubleWav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5" name="斜纹 144"/>
            <p:cNvSpPr/>
            <p:nvPr/>
          </p:nvSpPr>
          <p:spPr>
            <a:xfrm rot="1800000" flipH="1">
              <a:off x="4562" y="3817"/>
              <a:ext cx="55" cy="79"/>
            </a:xfrm>
            <a:prstGeom prst="diagStripe">
              <a:avLst/>
            </a:prstGeom>
            <a:noFill/>
            <a:ln w="31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46" name="直接连接符 145"/>
            <p:cNvCxnSpPr/>
            <p:nvPr/>
          </p:nvCxnSpPr>
          <p:spPr>
            <a:xfrm>
              <a:off x="4603" y="3886"/>
              <a:ext cx="7" cy="8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 flipH="1">
              <a:off x="4159" y="3873"/>
              <a:ext cx="8" cy="8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 flipH="1">
              <a:off x="4178" y="3825"/>
              <a:ext cx="5" cy="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 flipH="1">
              <a:off x="4167" y="3825"/>
              <a:ext cx="5" cy="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 flipH="1">
              <a:off x="4154" y="3825"/>
              <a:ext cx="5" cy="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椭圆 150"/>
            <p:cNvSpPr/>
            <p:nvPr/>
          </p:nvSpPr>
          <p:spPr>
            <a:xfrm>
              <a:off x="4537" y="3623"/>
              <a:ext cx="92" cy="93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2794" y="4396"/>
              <a:ext cx="894" cy="5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53" name="十角星 152"/>
            <p:cNvSpPr/>
            <p:nvPr/>
          </p:nvSpPr>
          <p:spPr>
            <a:xfrm>
              <a:off x="3272" y="2960"/>
              <a:ext cx="55" cy="61"/>
            </a:xfrm>
            <a:prstGeom prst="star10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4" name="太阳形 153"/>
            <p:cNvSpPr/>
            <p:nvPr/>
          </p:nvSpPr>
          <p:spPr>
            <a:xfrm>
              <a:off x="4192" y="1959"/>
              <a:ext cx="90" cy="92"/>
            </a:xfrm>
            <a:prstGeom prst="su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6" name="直接连接符 155"/>
            <p:cNvCxnSpPr/>
            <p:nvPr/>
          </p:nvCxnSpPr>
          <p:spPr>
            <a:xfrm>
              <a:off x="3308" y="4688"/>
              <a:ext cx="1" cy="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 flipV="1">
              <a:off x="3285" y="4685"/>
              <a:ext cx="24" cy="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 flipV="1">
              <a:off x="3284" y="4743"/>
              <a:ext cx="25" cy="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>
              <a:off x="3311" y="4685"/>
              <a:ext cx="54" cy="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3313" y="4743"/>
              <a:ext cx="29" cy="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 flipH="1" flipV="1">
              <a:off x="3273" y="4678"/>
              <a:ext cx="11" cy="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 flipH="1" flipV="1">
              <a:off x="3260" y="4677"/>
              <a:ext cx="13" cy="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 flipV="1">
              <a:off x="3273" y="4664"/>
              <a:ext cx="0" cy="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 flipH="1">
              <a:off x="3072" y="4439"/>
              <a:ext cx="72" cy="3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flipH="1">
              <a:off x="3187" y="4456"/>
              <a:ext cx="66" cy="3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 flipH="1" flipV="1">
              <a:off x="3144" y="4435"/>
              <a:ext cx="110" cy="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 flipH="1" flipV="1">
              <a:off x="3149" y="4489"/>
              <a:ext cx="30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 flipH="1" flipV="1">
              <a:off x="3195" y="4507"/>
              <a:ext cx="30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 flipH="1" flipV="1">
              <a:off x="3144" y="4515"/>
              <a:ext cx="30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flipH="1" flipV="1">
              <a:off x="3202" y="4482"/>
              <a:ext cx="30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 flipH="1" flipV="1">
              <a:off x="3184" y="4535"/>
              <a:ext cx="30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 flipH="1" flipV="1">
              <a:off x="3164" y="4474"/>
              <a:ext cx="30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 flipH="1" flipV="1">
              <a:off x="3135" y="4556"/>
              <a:ext cx="30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 flipH="1" flipV="1">
              <a:off x="3173" y="4575"/>
              <a:ext cx="30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 flipH="1" flipV="1">
              <a:off x="3124" y="4593"/>
              <a:ext cx="30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 flipH="1" flipV="1">
              <a:off x="3173" y="4609"/>
              <a:ext cx="30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 flipH="1" flipV="1">
              <a:off x="2893" y="4806"/>
              <a:ext cx="649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矩形 192"/>
            <p:cNvSpPr/>
            <p:nvPr/>
          </p:nvSpPr>
          <p:spPr>
            <a:xfrm>
              <a:off x="3911" y="4393"/>
              <a:ext cx="905" cy="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94" name="十角星 193"/>
            <p:cNvSpPr/>
            <p:nvPr/>
          </p:nvSpPr>
          <p:spPr>
            <a:xfrm>
              <a:off x="4334" y="4455"/>
              <a:ext cx="55" cy="61"/>
            </a:xfrm>
            <a:prstGeom prst="star10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95" name="直接连接符 194"/>
            <p:cNvCxnSpPr/>
            <p:nvPr/>
          </p:nvCxnSpPr>
          <p:spPr>
            <a:xfrm flipV="1">
              <a:off x="4364" y="4836"/>
              <a:ext cx="0" cy="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等腰三角形 195"/>
            <p:cNvSpPr/>
            <p:nvPr/>
          </p:nvSpPr>
          <p:spPr>
            <a:xfrm>
              <a:off x="4276" y="4528"/>
              <a:ext cx="170" cy="308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7" name="文本框 196"/>
            <p:cNvSpPr txBox="1"/>
            <p:nvPr/>
          </p:nvSpPr>
          <p:spPr>
            <a:xfrm>
              <a:off x="4307" y="4529"/>
              <a:ext cx="162" cy="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.</a:t>
              </a:r>
              <a:endParaRPr lang="en-US" altLang="zh-CN" sz="140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98" name="文本框 197"/>
            <p:cNvSpPr txBox="1"/>
            <p:nvPr/>
          </p:nvSpPr>
          <p:spPr>
            <a:xfrm>
              <a:off x="4268" y="4578"/>
              <a:ext cx="162" cy="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.</a:t>
              </a:r>
              <a:endParaRPr lang="en-US" altLang="zh-CN" sz="140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99" name="文本框 198"/>
            <p:cNvSpPr txBox="1"/>
            <p:nvPr/>
          </p:nvSpPr>
          <p:spPr>
            <a:xfrm>
              <a:off x="4252" y="4359"/>
              <a:ext cx="162" cy="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.</a:t>
              </a:r>
              <a:endParaRPr lang="en-US" altLang="zh-CN" sz="140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4230" y="4287"/>
              <a:ext cx="162" cy="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.</a:t>
              </a:r>
              <a:endParaRPr lang="en-US" altLang="zh-CN" sz="140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4258" y="4318"/>
              <a:ext cx="162" cy="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.</a:t>
              </a:r>
              <a:endParaRPr lang="en-US" altLang="zh-CN" sz="140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9" name="椭圆 208"/>
            <p:cNvSpPr/>
            <p:nvPr/>
          </p:nvSpPr>
          <p:spPr>
            <a:xfrm>
              <a:off x="3187" y="2189"/>
              <a:ext cx="92" cy="93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3297" y="2029"/>
              <a:ext cx="146" cy="14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1" name="椭圆 210"/>
            <p:cNvSpPr/>
            <p:nvPr/>
          </p:nvSpPr>
          <p:spPr>
            <a:xfrm>
              <a:off x="3049" y="2078"/>
              <a:ext cx="146" cy="14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1602105" y="3700780"/>
            <a:ext cx="1532255" cy="2189480"/>
            <a:chOff x="2431" y="1582"/>
            <a:chExt cx="2728" cy="3898"/>
          </a:xfrm>
        </p:grpSpPr>
        <p:sp>
          <p:nvSpPr>
            <p:cNvPr id="215" name="矩形 214"/>
            <p:cNvSpPr/>
            <p:nvPr/>
          </p:nvSpPr>
          <p:spPr>
            <a:xfrm>
              <a:off x="2431" y="1582"/>
              <a:ext cx="2728" cy="38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216" name="矩形 215"/>
            <p:cNvSpPr/>
            <p:nvPr/>
          </p:nvSpPr>
          <p:spPr>
            <a:xfrm>
              <a:off x="2799" y="1894"/>
              <a:ext cx="905" cy="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17" name="矩形 216"/>
            <p:cNvSpPr/>
            <p:nvPr/>
          </p:nvSpPr>
          <p:spPr>
            <a:xfrm>
              <a:off x="3911" y="1894"/>
              <a:ext cx="905" cy="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4399" y="1986"/>
              <a:ext cx="205" cy="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 b="1">
                  <a:solidFill>
                    <a:schemeClr val="tx1"/>
                  </a:solidFill>
                </a:rPr>
                <a:t>😊</a:t>
              </a:r>
              <a:endParaRPr lang="zh-CN" altLang="en-US" sz="800" b="1">
                <a:solidFill>
                  <a:schemeClr val="tx1"/>
                </a:solidFill>
              </a:endParaRPr>
            </a:p>
          </p:txBody>
        </p:sp>
        <p:cxnSp>
          <p:nvCxnSpPr>
            <p:cNvPr id="219" name="直接连接符 218"/>
            <p:cNvCxnSpPr/>
            <p:nvPr/>
          </p:nvCxnSpPr>
          <p:spPr>
            <a:xfrm>
              <a:off x="4119" y="1959"/>
              <a:ext cx="194" cy="3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 flipV="1">
              <a:off x="3960" y="1959"/>
              <a:ext cx="160" cy="3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 flipV="1">
              <a:off x="4282" y="2008"/>
              <a:ext cx="114" cy="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>
              <a:off x="4396" y="2008"/>
              <a:ext cx="270" cy="2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/>
            <p:nvPr/>
          </p:nvCxnSpPr>
          <p:spPr>
            <a:xfrm>
              <a:off x="4434" y="2181"/>
              <a:ext cx="136" cy="1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 flipV="1">
              <a:off x="4125" y="2181"/>
              <a:ext cx="309" cy="1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5" name="矩形 224"/>
            <p:cNvSpPr/>
            <p:nvPr/>
          </p:nvSpPr>
          <p:spPr>
            <a:xfrm>
              <a:off x="2799" y="2713"/>
              <a:ext cx="905" cy="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26" name="矩形 225"/>
            <p:cNvSpPr/>
            <p:nvPr/>
          </p:nvSpPr>
          <p:spPr>
            <a:xfrm>
              <a:off x="3096" y="3054"/>
              <a:ext cx="290" cy="161"/>
            </a:xfrm>
            <a:prstGeom prst="rect">
              <a:avLst/>
            </a:prstGeom>
            <a:noFill/>
            <a:ln w="6350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7" name="矩形 226"/>
            <p:cNvSpPr/>
            <p:nvPr/>
          </p:nvSpPr>
          <p:spPr>
            <a:xfrm>
              <a:off x="3386" y="3149"/>
              <a:ext cx="238" cy="66"/>
            </a:xfrm>
            <a:prstGeom prst="rect">
              <a:avLst/>
            </a:prstGeom>
            <a:noFill/>
            <a:ln w="6350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2858" y="3108"/>
              <a:ext cx="238" cy="107"/>
            </a:xfrm>
            <a:prstGeom prst="rect">
              <a:avLst/>
            </a:prstGeom>
            <a:noFill/>
            <a:ln w="6350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9" name="矩形 228"/>
            <p:cNvSpPr/>
            <p:nvPr/>
          </p:nvSpPr>
          <p:spPr>
            <a:xfrm>
              <a:off x="3912" y="2713"/>
              <a:ext cx="905" cy="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cxnSp>
          <p:nvCxnSpPr>
            <p:cNvPr id="230" name="直接连接符 229"/>
            <p:cNvCxnSpPr/>
            <p:nvPr/>
          </p:nvCxnSpPr>
          <p:spPr>
            <a:xfrm flipH="1">
              <a:off x="4503" y="2948"/>
              <a:ext cx="11" cy="1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 flipV="1">
              <a:off x="4387" y="2947"/>
              <a:ext cx="128" cy="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 flipV="1">
              <a:off x="4412" y="3120"/>
              <a:ext cx="98" cy="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>
              <a:off x="4514" y="2945"/>
              <a:ext cx="88" cy="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>
              <a:off x="4510" y="3120"/>
              <a:ext cx="114" cy="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>
              <a:off x="4503" y="3044"/>
              <a:ext cx="10" cy="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>
              <a:off x="4252" y="2942"/>
              <a:ext cx="21" cy="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 flipV="1">
              <a:off x="4153" y="2948"/>
              <a:ext cx="102" cy="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 flipV="1">
              <a:off x="4153" y="3121"/>
              <a:ext cx="98" cy="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>
              <a:off x="4255" y="2946"/>
              <a:ext cx="137" cy="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>
              <a:off x="4251" y="3121"/>
              <a:ext cx="114" cy="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flipH="1">
              <a:off x="4254" y="3036"/>
              <a:ext cx="20" cy="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矩形 241"/>
            <p:cNvSpPr/>
            <p:nvPr/>
          </p:nvSpPr>
          <p:spPr>
            <a:xfrm>
              <a:off x="4282" y="2867"/>
              <a:ext cx="121" cy="9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3" name="矩形 242"/>
            <p:cNvSpPr/>
            <p:nvPr/>
          </p:nvSpPr>
          <p:spPr>
            <a:xfrm>
              <a:off x="2799" y="3558"/>
              <a:ext cx="905" cy="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3092" y="3659"/>
              <a:ext cx="297" cy="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/>
            </a:p>
          </p:txBody>
        </p:sp>
        <p:cxnSp>
          <p:nvCxnSpPr>
            <p:cNvPr id="245" name="直接连接符 244"/>
            <p:cNvCxnSpPr/>
            <p:nvPr/>
          </p:nvCxnSpPr>
          <p:spPr>
            <a:xfrm flipV="1">
              <a:off x="3299" y="3669"/>
              <a:ext cx="72" cy="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 flipH="1" flipV="1">
              <a:off x="3104" y="3663"/>
              <a:ext cx="60" cy="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flipH="1" flipV="1">
              <a:off x="3238" y="3625"/>
              <a:ext cx="25" cy="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 flipV="1">
              <a:off x="3209" y="3626"/>
              <a:ext cx="29" cy="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/>
            <p:nvPr/>
          </p:nvCxnSpPr>
          <p:spPr>
            <a:xfrm>
              <a:off x="3177" y="3647"/>
              <a:ext cx="31" cy="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/>
            <p:nvPr/>
          </p:nvCxnSpPr>
          <p:spPr>
            <a:xfrm flipV="1">
              <a:off x="3263" y="3647"/>
              <a:ext cx="35" cy="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>
              <a:off x="3299" y="3647"/>
              <a:ext cx="2" cy="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 flipV="1">
              <a:off x="3300" y="3664"/>
              <a:ext cx="65" cy="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 flipV="1">
              <a:off x="3170" y="3652"/>
              <a:ext cx="7" cy="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>
              <a:off x="3110" y="3659"/>
              <a:ext cx="55" cy="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矩形 254"/>
            <p:cNvSpPr/>
            <p:nvPr/>
          </p:nvSpPr>
          <p:spPr>
            <a:xfrm>
              <a:off x="3117" y="4011"/>
              <a:ext cx="238" cy="66"/>
            </a:xfrm>
            <a:prstGeom prst="rect">
              <a:avLst/>
            </a:prstGeom>
            <a:noFill/>
            <a:ln w="6350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56" name="直接连接符 255"/>
            <p:cNvCxnSpPr/>
            <p:nvPr/>
          </p:nvCxnSpPr>
          <p:spPr>
            <a:xfrm>
              <a:off x="3236" y="3757"/>
              <a:ext cx="5" cy="2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 flipV="1">
              <a:off x="3248" y="3905"/>
              <a:ext cx="9" cy="2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 flipH="1" flipV="1">
              <a:off x="3236" y="3905"/>
              <a:ext cx="4" cy="1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 flipH="1" flipV="1">
              <a:off x="3222" y="3907"/>
              <a:ext cx="4" cy="1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0" name="矩形 259"/>
            <p:cNvSpPr/>
            <p:nvPr/>
          </p:nvSpPr>
          <p:spPr>
            <a:xfrm>
              <a:off x="3912" y="3558"/>
              <a:ext cx="905" cy="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61" name="椭圆 260"/>
            <p:cNvSpPr/>
            <p:nvPr/>
          </p:nvSpPr>
          <p:spPr>
            <a:xfrm>
              <a:off x="4241" y="3711"/>
              <a:ext cx="266" cy="26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2" name="双波形 261"/>
            <p:cNvSpPr/>
            <p:nvPr/>
          </p:nvSpPr>
          <p:spPr>
            <a:xfrm>
              <a:off x="4306" y="3795"/>
              <a:ext cx="135" cy="101"/>
            </a:xfrm>
            <a:prstGeom prst="doubleWav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3" name="斜纹 262"/>
            <p:cNvSpPr/>
            <p:nvPr/>
          </p:nvSpPr>
          <p:spPr>
            <a:xfrm rot="1800000" flipH="1">
              <a:off x="4562" y="3817"/>
              <a:ext cx="55" cy="79"/>
            </a:xfrm>
            <a:prstGeom prst="diagStripe">
              <a:avLst/>
            </a:prstGeom>
            <a:noFill/>
            <a:ln w="31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264" name="直接连接符 263"/>
            <p:cNvCxnSpPr/>
            <p:nvPr/>
          </p:nvCxnSpPr>
          <p:spPr>
            <a:xfrm>
              <a:off x="4603" y="3886"/>
              <a:ext cx="7" cy="8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/>
            <p:cNvCxnSpPr/>
            <p:nvPr/>
          </p:nvCxnSpPr>
          <p:spPr>
            <a:xfrm flipH="1">
              <a:off x="4159" y="3873"/>
              <a:ext cx="8" cy="8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 flipH="1">
              <a:off x="4178" y="3825"/>
              <a:ext cx="5" cy="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/>
            <p:nvPr/>
          </p:nvCxnSpPr>
          <p:spPr>
            <a:xfrm flipH="1">
              <a:off x="4167" y="3825"/>
              <a:ext cx="5" cy="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 flipH="1">
              <a:off x="4154" y="3825"/>
              <a:ext cx="5" cy="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椭圆 268"/>
            <p:cNvSpPr/>
            <p:nvPr/>
          </p:nvSpPr>
          <p:spPr>
            <a:xfrm>
              <a:off x="4537" y="3623"/>
              <a:ext cx="92" cy="93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0" name="矩形 269"/>
            <p:cNvSpPr/>
            <p:nvPr/>
          </p:nvSpPr>
          <p:spPr>
            <a:xfrm>
              <a:off x="2794" y="4396"/>
              <a:ext cx="894" cy="5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71" name="十角星 270"/>
            <p:cNvSpPr/>
            <p:nvPr/>
          </p:nvSpPr>
          <p:spPr>
            <a:xfrm>
              <a:off x="3272" y="2960"/>
              <a:ext cx="55" cy="61"/>
            </a:xfrm>
            <a:prstGeom prst="star10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2" name="太阳形 271"/>
            <p:cNvSpPr/>
            <p:nvPr/>
          </p:nvSpPr>
          <p:spPr>
            <a:xfrm>
              <a:off x="4192" y="1959"/>
              <a:ext cx="90" cy="92"/>
            </a:xfrm>
            <a:prstGeom prst="su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73" name="直接连接符 272"/>
            <p:cNvCxnSpPr/>
            <p:nvPr/>
          </p:nvCxnSpPr>
          <p:spPr>
            <a:xfrm>
              <a:off x="3308" y="4688"/>
              <a:ext cx="1" cy="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/>
            <p:nvPr/>
          </p:nvCxnSpPr>
          <p:spPr>
            <a:xfrm flipV="1">
              <a:off x="3285" y="4685"/>
              <a:ext cx="24" cy="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/>
            <p:nvPr/>
          </p:nvCxnSpPr>
          <p:spPr>
            <a:xfrm flipV="1">
              <a:off x="3284" y="4743"/>
              <a:ext cx="25" cy="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/>
            <p:cNvCxnSpPr/>
            <p:nvPr/>
          </p:nvCxnSpPr>
          <p:spPr>
            <a:xfrm>
              <a:off x="3311" y="4685"/>
              <a:ext cx="54" cy="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/>
            <p:nvPr/>
          </p:nvCxnSpPr>
          <p:spPr>
            <a:xfrm>
              <a:off x="3313" y="4743"/>
              <a:ext cx="29" cy="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/>
            <p:cNvCxnSpPr/>
            <p:nvPr/>
          </p:nvCxnSpPr>
          <p:spPr>
            <a:xfrm flipH="1" flipV="1">
              <a:off x="3273" y="4678"/>
              <a:ext cx="11" cy="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/>
            <p:nvPr/>
          </p:nvCxnSpPr>
          <p:spPr>
            <a:xfrm flipH="1" flipV="1">
              <a:off x="3260" y="4677"/>
              <a:ext cx="13" cy="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/>
            <p:nvPr/>
          </p:nvCxnSpPr>
          <p:spPr>
            <a:xfrm flipV="1">
              <a:off x="3273" y="4664"/>
              <a:ext cx="0" cy="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/>
            <p:nvPr/>
          </p:nvCxnSpPr>
          <p:spPr>
            <a:xfrm flipH="1">
              <a:off x="3072" y="4439"/>
              <a:ext cx="72" cy="3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/>
            <p:nvPr/>
          </p:nvCxnSpPr>
          <p:spPr>
            <a:xfrm flipH="1">
              <a:off x="3187" y="4456"/>
              <a:ext cx="66" cy="3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/>
            <p:cNvCxnSpPr/>
            <p:nvPr/>
          </p:nvCxnSpPr>
          <p:spPr>
            <a:xfrm flipH="1" flipV="1">
              <a:off x="3144" y="4435"/>
              <a:ext cx="110" cy="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/>
            <p:cNvCxnSpPr/>
            <p:nvPr/>
          </p:nvCxnSpPr>
          <p:spPr>
            <a:xfrm flipH="1" flipV="1">
              <a:off x="3149" y="4489"/>
              <a:ext cx="30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/>
            <p:cNvCxnSpPr/>
            <p:nvPr/>
          </p:nvCxnSpPr>
          <p:spPr>
            <a:xfrm flipH="1" flipV="1">
              <a:off x="3195" y="4507"/>
              <a:ext cx="30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285"/>
            <p:cNvCxnSpPr/>
            <p:nvPr/>
          </p:nvCxnSpPr>
          <p:spPr>
            <a:xfrm flipH="1" flipV="1">
              <a:off x="3144" y="4515"/>
              <a:ext cx="30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/>
            <p:nvPr/>
          </p:nvCxnSpPr>
          <p:spPr>
            <a:xfrm flipH="1" flipV="1">
              <a:off x="3202" y="4482"/>
              <a:ext cx="30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 flipH="1" flipV="1">
              <a:off x="3184" y="4535"/>
              <a:ext cx="30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/>
            <p:nvPr/>
          </p:nvCxnSpPr>
          <p:spPr>
            <a:xfrm flipH="1" flipV="1">
              <a:off x="3164" y="4474"/>
              <a:ext cx="30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/>
            <p:nvPr/>
          </p:nvCxnSpPr>
          <p:spPr>
            <a:xfrm flipH="1" flipV="1">
              <a:off x="3135" y="4556"/>
              <a:ext cx="30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/>
            <p:nvPr/>
          </p:nvCxnSpPr>
          <p:spPr>
            <a:xfrm flipH="1" flipV="1">
              <a:off x="3173" y="4575"/>
              <a:ext cx="30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/>
            <p:nvPr/>
          </p:nvCxnSpPr>
          <p:spPr>
            <a:xfrm flipH="1" flipV="1">
              <a:off x="3124" y="4593"/>
              <a:ext cx="30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/>
            <p:nvPr/>
          </p:nvCxnSpPr>
          <p:spPr>
            <a:xfrm flipH="1" flipV="1">
              <a:off x="3173" y="4609"/>
              <a:ext cx="30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/>
            <p:nvPr/>
          </p:nvCxnSpPr>
          <p:spPr>
            <a:xfrm flipH="1" flipV="1">
              <a:off x="2893" y="4806"/>
              <a:ext cx="649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矩形 294"/>
            <p:cNvSpPr/>
            <p:nvPr/>
          </p:nvSpPr>
          <p:spPr>
            <a:xfrm>
              <a:off x="3911" y="4393"/>
              <a:ext cx="905" cy="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96" name="十角星 295"/>
            <p:cNvSpPr/>
            <p:nvPr/>
          </p:nvSpPr>
          <p:spPr>
            <a:xfrm>
              <a:off x="4334" y="4455"/>
              <a:ext cx="55" cy="61"/>
            </a:xfrm>
            <a:prstGeom prst="star10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97" name="直接连接符 296"/>
            <p:cNvCxnSpPr/>
            <p:nvPr/>
          </p:nvCxnSpPr>
          <p:spPr>
            <a:xfrm flipV="1">
              <a:off x="4364" y="4836"/>
              <a:ext cx="0" cy="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等腰三角形 297"/>
            <p:cNvSpPr/>
            <p:nvPr/>
          </p:nvSpPr>
          <p:spPr>
            <a:xfrm>
              <a:off x="4276" y="4528"/>
              <a:ext cx="170" cy="308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4307" y="4529"/>
              <a:ext cx="162" cy="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.</a:t>
              </a:r>
              <a:endParaRPr lang="en-US" altLang="zh-CN" sz="140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00" name="文本框 299"/>
            <p:cNvSpPr txBox="1"/>
            <p:nvPr/>
          </p:nvSpPr>
          <p:spPr>
            <a:xfrm>
              <a:off x="4268" y="4578"/>
              <a:ext cx="162" cy="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.</a:t>
              </a:r>
              <a:endParaRPr lang="en-US" altLang="zh-CN" sz="140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01" name="文本框 300"/>
            <p:cNvSpPr txBox="1"/>
            <p:nvPr/>
          </p:nvSpPr>
          <p:spPr>
            <a:xfrm>
              <a:off x="4252" y="4359"/>
              <a:ext cx="162" cy="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.</a:t>
              </a:r>
              <a:endParaRPr lang="en-US" altLang="zh-CN" sz="140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4230" y="4287"/>
              <a:ext cx="162" cy="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.</a:t>
              </a:r>
              <a:endParaRPr lang="en-US" altLang="zh-CN" sz="140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03" name="文本框 302"/>
            <p:cNvSpPr txBox="1"/>
            <p:nvPr/>
          </p:nvSpPr>
          <p:spPr>
            <a:xfrm>
              <a:off x="4258" y="4318"/>
              <a:ext cx="162" cy="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.</a:t>
              </a:r>
              <a:endParaRPr lang="en-US" altLang="zh-CN" sz="140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04" name="椭圆 303"/>
            <p:cNvSpPr/>
            <p:nvPr/>
          </p:nvSpPr>
          <p:spPr>
            <a:xfrm>
              <a:off x="3187" y="2189"/>
              <a:ext cx="92" cy="93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/>
          </p:nvSpPr>
          <p:spPr>
            <a:xfrm>
              <a:off x="3297" y="2029"/>
              <a:ext cx="146" cy="14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/>
          </p:nvSpPr>
          <p:spPr>
            <a:xfrm>
              <a:off x="3049" y="2078"/>
              <a:ext cx="146" cy="14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07" name="组合 306"/>
          <p:cNvGrpSpPr/>
          <p:nvPr/>
        </p:nvGrpSpPr>
        <p:grpSpPr>
          <a:xfrm>
            <a:off x="1596390" y="1133475"/>
            <a:ext cx="1532255" cy="2189480"/>
            <a:chOff x="2431" y="1582"/>
            <a:chExt cx="2728" cy="3898"/>
          </a:xfrm>
        </p:grpSpPr>
        <p:sp>
          <p:nvSpPr>
            <p:cNvPr id="308" name="矩形 307"/>
            <p:cNvSpPr/>
            <p:nvPr/>
          </p:nvSpPr>
          <p:spPr>
            <a:xfrm>
              <a:off x="2431" y="1582"/>
              <a:ext cx="2728" cy="38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309" name="矩形 308"/>
            <p:cNvSpPr/>
            <p:nvPr/>
          </p:nvSpPr>
          <p:spPr>
            <a:xfrm>
              <a:off x="2799" y="1894"/>
              <a:ext cx="905" cy="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310" name="矩形 309"/>
            <p:cNvSpPr/>
            <p:nvPr/>
          </p:nvSpPr>
          <p:spPr>
            <a:xfrm>
              <a:off x="3911" y="1894"/>
              <a:ext cx="905" cy="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311" name="文本框 310"/>
            <p:cNvSpPr txBox="1"/>
            <p:nvPr/>
          </p:nvSpPr>
          <p:spPr>
            <a:xfrm>
              <a:off x="4399" y="1986"/>
              <a:ext cx="205" cy="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 b="1">
                  <a:solidFill>
                    <a:schemeClr val="tx1"/>
                  </a:solidFill>
                </a:rPr>
                <a:t>😊</a:t>
              </a:r>
              <a:endParaRPr lang="zh-CN" altLang="en-US" sz="800" b="1">
                <a:solidFill>
                  <a:schemeClr val="tx1"/>
                </a:solidFill>
              </a:endParaRPr>
            </a:p>
          </p:txBody>
        </p:sp>
        <p:cxnSp>
          <p:nvCxnSpPr>
            <p:cNvPr id="312" name="直接连接符 311"/>
            <p:cNvCxnSpPr/>
            <p:nvPr/>
          </p:nvCxnSpPr>
          <p:spPr>
            <a:xfrm>
              <a:off x="4119" y="1959"/>
              <a:ext cx="194" cy="3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 flipV="1">
              <a:off x="3960" y="1959"/>
              <a:ext cx="160" cy="3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 flipV="1">
              <a:off x="4282" y="2008"/>
              <a:ext cx="114" cy="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>
              <a:off x="4396" y="2008"/>
              <a:ext cx="270" cy="2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>
              <a:off x="4434" y="2181"/>
              <a:ext cx="136" cy="1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 flipV="1">
              <a:off x="4125" y="2181"/>
              <a:ext cx="309" cy="1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8" name="矩形 317"/>
            <p:cNvSpPr/>
            <p:nvPr/>
          </p:nvSpPr>
          <p:spPr>
            <a:xfrm>
              <a:off x="2799" y="2713"/>
              <a:ext cx="905" cy="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319" name="矩形 318"/>
            <p:cNvSpPr/>
            <p:nvPr/>
          </p:nvSpPr>
          <p:spPr>
            <a:xfrm>
              <a:off x="3096" y="3054"/>
              <a:ext cx="290" cy="161"/>
            </a:xfrm>
            <a:prstGeom prst="rect">
              <a:avLst/>
            </a:prstGeom>
            <a:noFill/>
            <a:ln w="6350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0" name="矩形 319"/>
            <p:cNvSpPr/>
            <p:nvPr/>
          </p:nvSpPr>
          <p:spPr>
            <a:xfrm>
              <a:off x="3386" y="3149"/>
              <a:ext cx="238" cy="66"/>
            </a:xfrm>
            <a:prstGeom prst="rect">
              <a:avLst/>
            </a:prstGeom>
            <a:noFill/>
            <a:ln w="6350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1" name="矩形 320"/>
            <p:cNvSpPr/>
            <p:nvPr/>
          </p:nvSpPr>
          <p:spPr>
            <a:xfrm>
              <a:off x="2858" y="3108"/>
              <a:ext cx="238" cy="107"/>
            </a:xfrm>
            <a:prstGeom prst="rect">
              <a:avLst/>
            </a:prstGeom>
            <a:noFill/>
            <a:ln w="6350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2" name="矩形 321"/>
            <p:cNvSpPr/>
            <p:nvPr/>
          </p:nvSpPr>
          <p:spPr>
            <a:xfrm>
              <a:off x="3912" y="2713"/>
              <a:ext cx="905" cy="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cxnSp>
          <p:nvCxnSpPr>
            <p:cNvPr id="323" name="直接连接符 322"/>
            <p:cNvCxnSpPr/>
            <p:nvPr/>
          </p:nvCxnSpPr>
          <p:spPr>
            <a:xfrm flipH="1">
              <a:off x="4503" y="2948"/>
              <a:ext cx="11" cy="1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 flipV="1">
              <a:off x="4387" y="2947"/>
              <a:ext cx="128" cy="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 flipV="1">
              <a:off x="4412" y="3120"/>
              <a:ext cx="98" cy="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>
              <a:off x="4514" y="2945"/>
              <a:ext cx="88" cy="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>
              <a:off x="4510" y="3120"/>
              <a:ext cx="114" cy="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>
              <a:off x="4503" y="3044"/>
              <a:ext cx="10" cy="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>
              <a:off x="4252" y="2942"/>
              <a:ext cx="21" cy="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 flipV="1">
              <a:off x="4153" y="2948"/>
              <a:ext cx="102" cy="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 flipV="1">
              <a:off x="4153" y="3121"/>
              <a:ext cx="98" cy="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>
              <a:off x="4255" y="2946"/>
              <a:ext cx="137" cy="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>
              <a:off x="4251" y="3121"/>
              <a:ext cx="114" cy="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/>
            <p:nvPr/>
          </p:nvCxnSpPr>
          <p:spPr>
            <a:xfrm flipH="1">
              <a:off x="4254" y="3036"/>
              <a:ext cx="20" cy="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矩形 334"/>
            <p:cNvSpPr/>
            <p:nvPr/>
          </p:nvSpPr>
          <p:spPr>
            <a:xfrm>
              <a:off x="4282" y="2867"/>
              <a:ext cx="121" cy="9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6" name="矩形 335"/>
            <p:cNvSpPr/>
            <p:nvPr/>
          </p:nvSpPr>
          <p:spPr>
            <a:xfrm>
              <a:off x="2799" y="3558"/>
              <a:ext cx="905" cy="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337" name="文本框 336"/>
            <p:cNvSpPr txBox="1"/>
            <p:nvPr/>
          </p:nvSpPr>
          <p:spPr>
            <a:xfrm>
              <a:off x="3092" y="3659"/>
              <a:ext cx="297" cy="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/>
            </a:p>
          </p:txBody>
        </p:sp>
        <p:cxnSp>
          <p:nvCxnSpPr>
            <p:cNvPr id="338" name="直接连接符 337"/>
            <p:cNvCxnSpPr/>
            <p:nvPr/>
          </p:nvCxnSpPr>
          <p:spPr>
            <a:xfrm flipV="1">
              <a:off x="3299" y="3669"/>
              <a:ext cx="72" cy="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/>
            <p:cNvCxnSpPr/>
            <p:nvPr/>
          </p:nvCxnSpPr>
          <p:spPr>
            <a:xfrm flipH="1" flipV="1">
              <a:off x="3104" y="3663"/>
              <a:ext cx="60" cy="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/>
            <p:cNvCxnSpPr/>
            <p:nvPr/>
          </p:nvCxnSpPr>
          <p:spPr>
            <a:xfrm flipH="1" flipV="1">
              <a:off x="3238" y="3625"/>
              <a:ext cx="25" cy="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/>
            <p:cNvCxnSpPr/>
            <p:nvPr/>
          </p:nvCxnSpPr>
          <p:spPr>
            <a:xfrm flipV="1">
              <a:off x="3209" y="3626"/>
              <a:ext cx="29" cy="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/>
            <p:cNvCxnSpPr/>
            <p:nvPr/>
          </p:nvCxnSpPr>
          <p:spPr>
            <a:xfrm>
              <a:off x="3177" y="3647"/>
              <a:ext cx="31" cy="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/>
            <p:cNvCxnSpPr/>
            <p:nvPr/>
          </p:nvCxnSpPr>
          <p:spPr>
            <a:xfrm flipV="1">
              <a:off x="3263" y="3647"/>
              <a:ext cx="35" cy="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/>
            <p:cNvCxnSpPr/>
            <p:nvPr/>
          </p:nvCxnSpPr>
          <p:spPr>
            <a:xfrm>
              <a:off x="3299" y="3647"/>
              <a:ext cx="2" cy="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/>
            <p:cNvCxnSpPr/>
            <p:nvPr/>
          </p:nvCxnSpPr>
          <p:spPr>
            <a:xfrm flipV="1">
              <a:off x="3300" y="3664"/>
              <a:ext cx="65" cy="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/>
            <p:cNvCxnSpPr/>
            <p:nvPr/>
          </p:nvCxnSpPr>
          <p:spPr>
            <a:xfrm flipV="1">
              <a:off x="3170" y="3652"/>
              <a:ext cx="7" cy="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/>
            <p:cNvCxnSpPr/>
            <p:nvPr/>
          </p:nvCxnSpPr>
          <p:spPr>
            <a:xfrm>
              <a:off x="3110" y="3659"/>
              <a:ext cx="55" cy="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矩形 347"/>
            <p:cNvSpPr/>
            <p:nvPr/>
          </p:nvSpPr>
          <p:spPr>
            <a:xfrm>
              <a:off x="3117" y="4011"/>
              <a:ext cx="238" cy="66"/>
            </a:xfrm>
            <a:prstGeom prst="rect">
              <a:avLst/>
            </a:prstGeom>
            <a:noFill/>
            <a:ln w="6350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49" name="直接连接符 348"/>
            <p:cNvCxnSpPr/>
            <p:nvPr/>
          </p:nvCxnSpPr>
          <p:spPr>
            <a:xfrm>
              <a:off x="3236" y="3757"/>
              <a:ext cx="5" cy="2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接连接符 349"/>
            <p:cNvCxnSpPr/>
            <p:nvPr/>
          </p:nvCxnSpPr>
          <p:spPr>
            <a:xfrm flipV="1">
              <a:off x="3248" y="3905"/>
              <a:ext cx="9" cy="2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1" name="直接连接符 350"/>
            <p:cNvCxnSpPr/>
            <p:nvPr/>
          </p:nvCxnSpPr>
          <p:spPr>
            <a:xfrm flipH="1" flipV="1">
              <a:off x="3236" y="3905"/>
              <a:ext cx="4" cy="1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2" name="直接连接符 351"/>
            <p:cNvCxnSpPr/>
            <p:nvPr/>
          </p:nvCxnSpPr>
          <p:spPr>
            <a:xfrm flipH="1" flipV="1">
              <a:off x="3222" y="3907"/>
              <a:ext cx="4" cy="1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53" name="矩形 352"/>
            <p:cNvSpPr/>
            <p:nvPr/>
          </p:nvSpPr>
          <p:spPr>
            <a:xfrm>
              <a:off x="3912" y="3558"/>
              <a:ext cx="905" cy="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354" name="椭圆 353"/>
            <p:cNvSpPr/>
            <p:nvPr/>
          </p:nvSpPr>
          <p:spPr>
            <a:xfrm>
              <a:off x="4241" y="3711"/>
              <a:ext cx="266" cy="26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5" name="双波形 354"/>
            <p:cNvSpPr/>
            <p:nvPr/>
          </p:nvSpPr>
          <p:spPr>
            <a:xfrm>
              <a:off x="4306" y="3795"/>
              <a:ext cx="135" cy="101"/>
            </a:xfrm>
            <a:prstGeom prst="doubleWav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6" name="斜纹 355"/>
            <p:cNvSpPr/>
            <p:nvPr/>
          </p:nvSpPr>
          <p:spPr>
            <a:xfrm rot="1800000" flipH="1">
              <a:off x="4562" y="3817"/>
              <a:ext cx="55" cy="79"/>
            </a:xfrm>
            <a:prstGeom prst="diagStripe">
              <a:avLst/>
            </a:prstGeom>
            <a:noFill/>
            <a:ln w="31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57" name="直接连接符 356"/>
            <p:cNvCxnSpPr/>
            <p:nvPr/>
          </p:nvCxnSpPr>
          <p:spPr>
            <a:xfrm>
              <a:off x="4603" y="3886"/>
              <a:ext cx="7" cy="8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357"/>
            <p:cNvCxnSpPr/>
            <p:nvPr/>
          </p:nvCxnSpPr>
          <p:spPr>
            <a:xfrm flipH="1">
              <a:off x="4159" y="3873"/>
              <a:ext cx="8" cy="8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/>
            <p:cNvCxnSpPr/>
            <p:nvPr/>
          </p:nvCxnSpPr>
          <p:spPr>
            <a:xfrm flipH="1">
              <a:off x="4178" y="3825"/>
              <a:ext cx="5" cy="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/>
            <p:cNvCxnSpPr/>
            <p:nvPr/>
          </p:nvCxnSpPr>
          <p:spPr>
            <a:xfrm flipH="1">
              <a:off x="4167" y="3825"/>
              <a:ext cx="5" cy="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/>
            <p:cNvCxnSpPr/>
            <p:nvPr/>
          </p:nvCxnSpPr>
          <p:spPr>
            <a:xfrm flipH="1">
              <a:off x="4154" y="3825"/>
              <a:ext cx="5" cy="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椭圆 361"/>
            <p:cNvSpPr/>
            <p:nvPr/>
          </p:nvSpPr>
          <p:spPr>
            <a:xfrm>
              <a:off x="4537" y="3623"/>
              <a:ext cx="92" cy="93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3" name="矩形 362"/>
            <p:cNvSpPr/>
            <p:nvPr/>
          </p:nvSpPr>
          <p:spPr>
            <a:xfrm>
              <a:off x="2794" y="4396"/>
              <a:ext cx="894" cy="5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364" name="十角星 363"/>
            <p:cNvSpPr/>
            <p:nvPr/>
          </p:nvSpPr>
          <p:spPr>
            <a:xfrm>
              <a:off x="3272" y="2960"/>
              <a:ext cx="55" cy="61"/>
            </a:xfrm>
            <a:prstGeom prst="star10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5" name="太阳形 364"/>
            <p:cNvSpPr/>
            <p:nvPr/>
          </p:nvSpPr>
          <p:spPr>
            <a:xfrm>
              <a:off x="4192" y="1959"/>
              <a:ext cx="90" cy="92"/>
            </a:xfrm>
            <a:prstGeom prst="su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6" name="直接连接符 365"/>
            <p:cNvCxnSpPr/>
            <p:nvPr/>
          </p:nvCxnSpPr>
          <p:spPr>
            <a:xfrm>
              <a:off x="3308" y="4688"/>
              <a:ext cx="1" cy="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/>
            <p:nvPr/>
          </p:nvCxnSpPr>
          <p:spPr>
            <a:xfrm flipV="1">
              <a:off x="3285" y="4685"/>
              <a:ext cx="24" cy="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/>
            <p:cNvCxnSpPr/>
            <p:nvPr/>
          </p:nvCxnSpPr>
          <p:spPr>
            <a:xfrm flipV="1">
              <a:off x="3284" y="4743"/>
              <a:ext cx="25" cy="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/>
            <p:cNvCxnSpPr/>
            <p:nvPr/>
          </p:nvCxnSpPr>
          <p:spPr>
            <a:xfrm>
              <a:off x="3311" y="4685"/>
              <a:ext cx="54" cy="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/>
            <p:cNvCxnSpPr/>
            <p:nvPr/>
          </p:nvCxnSpPr>
          <p:spPr>
            <a:xfrm>
              <a:off x="3313" y="4743"/>
              <a:ext cx="29" cy="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/>
            <p:nvPr/>
          </p:nvCxnSpPr>
          <p:spPr>
            <a:xfrm flipH="1" flipV="1">
              <a:off x="3273" y="4678"/>
              <a:ext cx="11" cy="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/>
            <p:cNvCxnSpPr/>
            <p:nvPr/>
          </p:nvCxnSpPr>
          <p:spPr>
            <a:xfrm flipH="1" flipV="1">
              <a:off x="3260" y="4677"/>
              <a:ext cx="13" cy="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连接符 372"/>
            <p:cNvCxnSpPr/>
            <p:nvPr/>
          </p:nvCxnSpPr>
          <p:spPr>
            <a:xfrm flipV="1">
              <a:off x="3273" y="4664"/>
              <a:ext cx="0" cy="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接连接符 373"/>
            <p:cNvCxnSpPr/>
            <p:nvPr/>
          </p:nvCxnSpPr>
          <p:spPr>
            <a:xfrm flipH="1">
              <a:off x="3072" y="4439"/>
              <a:ext cx="72" cy="3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/>
            <p:cNvCxnSpPr/>
            <p:nvPr/>
          </p:nvCxnSpPr>
          <p:spPr>
            <a:xfrm flipH="1">
              <a:off x="3187" y="4456"/>
              <a:ext cx="66" cy="3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连接符 375"/>
            <p:cNvCxnSpPr/>
            <p:nvPr/>
          </p:nvCxnSpPr>
          <p:spPr>
            <a:xfrm flipH="1" flipV="1">
              <a:off x="3144" y="4435"/>
              <a:ext cx="110" cy="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连接符 376"/>
            <p:cNvCxnSpPr/>
            <p:nvPr/>
          </p:nvCxnSpPr>
          <p:spPr>
            <a:xfrm flipH="1" flipV="1">
              <a:off x="3149" y="4489"/>
              <a:ext cx="30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/>
            <p:nvPr/>
          </p:nvCxnSpPr>
          <p:spPr>
            <a:xfrm flipH="1" flipV="1">
              <a:off x="3195" y="4507"/>
              <a:ext cx="30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/>
          </p:nvCxnSpPr>
          <p:spPr>
            <a:xfrm flipH="1" flipV="1">
              <a:off x="3144" y="4515"/>
              <a:ext cx="30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/>
            <p:cNvCxnSpPr/>
            <p:nvPr/>
          </p:nvCxnSpPr>
          <p:spPr>
            <a:xfrm flipH="1" flipV="1">
              <a:off x="3202" y="4482"/>
              <a:ext cx="30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/>
          </p:nvCxnSpPr>
          <p:spPr>
            <a:xfrm flipH="1" flipV="1">
              <a:off x="3184" y="4535"/>
              <a:ext cx="30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>
            <a:xfrm flipH="1" flipV="1">
              <a:off x="3164" y="4474"/>
              <a:ext cx="30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/>
            <p:cNvCxnSpPr/>
            <p:nvPr/>
          </p:nvCxnSpPr>
          <p:spPr>
            <a:xfrm flipH="1" flipV="1">
              <a:off x="3135" y="4556"/>
              <a:ext cx="30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/>
            <p:cNvCxnSpPr/>
            <p:nvPr/>
          </p:nvCxnSpPr>
          <p:spPr>
            <a:xfrm flipH="1" flipV="1">
              <a:off x="3173" y="4575"/>
              <a:ext cx="30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/>
          </p:nvCxnSpPr>
          <p:spPr>
            <a:xfrm flipH="1" flipV="1">
              <a:off x="3124" y="4593"/>
              <a:ext cx="30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/>
            <p:cNvCxnSpPr/>
            <p:nvPr/>
          </p:nvCxnSpPr>
          <p:spPr>
            <a:xfrm flipH="1" flipV="1">
              <a:off x="3173" y="4609"/>
              <a:ext cx="30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/>
            <p:cNvCxnSpPr/>
            <p:nvPr/>
          </p:nvCxnSpPr>
          <p:spPr>
            <a:xfrm flipH="1" flipV="1">
              <a:off x="2893" y="4806"/>
              <a:ext cx="649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8" name="矩形 387"/>
            <p:cNvSpPr/>
            <p:nvPr/>
          </p:nvSpPr>
          <p:spPr>
            <a:xfrm>
              <a:off x="3911" y="4393"/>
              <a:ext cx="905" cy="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389" name="十角星 388"/>
            <p:cNvSpPr/>
            <p:nvPr/>
          </p:nvSpPr>
          <p:spPr>
            <a:xfrm>
              <a:off x="4334" y="4455"/>
              <a:ext cx="55" cy="61"/>
            </a:xfrm>
            <a:prstGeom prst="star10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90" name="直接连接符 389"/>
            <p:cNvCxnSpPr/>
            <p:nvPr/>
          </p:nvCxnSpPr>
          <p:spPr>
            <a:xfrm flipV="1">
              <a:off x="4364" y="4836"/>
              <a:ext cx="0" cy="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等腰三角形 390"/>
            <p:cNvSpPr/>
            <p:nvPr/>
          </p:nvSpPr>
          <p:spPr>
            <a:xfrm>
              <a:off x="4276" y="4528"/>
              <a:ext cx="170" cy="308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2" name="文本框 391"/>
            <p:cNvSpPr txBox="1"/>
            <p:nvPr/>
          </p:nvSpPr>
          <p:spPr>
            <a:xfrm>
              <a:off x="4307" y="4529"/>
              <a:ext cx="162" cy="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.</a:t>
              </a:r>
              <a:endParaRPr lang="en-US" altLang="zh-CN" sz="140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93" name="文本框 392"/>
            <p:cNvSpPr txBox="1"/>
            <p:nvPr/>
          </p:nvSpPr>
          <p:spPr>
            <a:xfrm>
              <a:off x="4268" y="4578"/>
              <a:ext cx="162" cy="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.</a:t>
              </a:r>
              <a:endParaRPr lang="en-US" altLang="zh-CN" sz="140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94" name="文本框 393"/>
            <p:cNvSpPr txBox="1"/>
            <p:nvPr/>
          </p:nvSpPr>
          <p:spPr>
            <a:xfrm>
              <a:off x="4252" y="4359"/>
              <a:ext cx="162" cy="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.</a:t>
              </a:r>
              <a:endParaRPr lang="en-US" altLang="zh-CN" sz="140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95" name="文本框 394"/>
            <p:cNvSpPr txBox="1"/>
            <p:nvPr/>
          </p:nvSpPr>
          <p:spPr>
            <a:xfrm>
              <a:off x="4230" y="4287"/>
              <a:ext cx="162" cy="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.</a:t>
              </a:r>
              <a:endParaRPr lang="en-US" altLang="zh-CN" sz="140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96" name="文本框 395"/>
            <p:cNvSpPr txBox="1"/>
            <p:nvPr/>
          </p:nvSpPr>
          <p:spPr>
            <a:xfrm>
              <a:off x="4258" y="4318"/>
              <a:ext cx="162" cy="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.</a:t>
              </a:r>
              <a:endParaRPr lang="en-US" altLang="zh-CN" sz="140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97" name="椭圆 396"/>
            <p:cNvSpPr/>
            <p:nvPr/>
          </p:nvSpPr>
          <p:spPr>
            <a:xfrm>
              <a:off x="3187" y="2189"/>
              <a:ext cx="92" cy="93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8" name="椭圆 397"/>
            <p:cNvSpPr/>
            <p:nvPr/>
          </p:nvSpPr>
          <p:spPr>
            <a:xfrm>
              <a:off x="3297" y="2029"/>
              <a:ext cx="146" cy="14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9" name="椭圆 398"/>
            <p:cNvSpPr/>
            <p:nvPr/>
          </p:nvSpPr>
          <p:spPr>
            <a:xfrm>
              <a:off x="3049" y="2078"/>
              <a:ext cx="146" cy="14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01" name="组合 400"/>
          <p:cNvGrpSpPr/>
          <p:nvPr/>
        </p:nvGrpSpPr>
        <p:grpSpPr>
          <a:xfrm>
            <a:off x="3328670" y="3703320"/>
            <a:ext cx="1532255" cy="2189480"/>
            <a:chOff x="2431" y="1582"/>
            <a:chExt cx="2728" cy="3898"/>
          </a:xfrm>
        </p:grpSpPr>
        <p:sp>
          <p:nvSpPr>
            <p:cNvPr id="402" name="矩形 401"/>
            <p:cNvSpPr/>
            <p:nvPr/>
          </p:nvSpPr>
          <p:spPr>
            <a:xfrm>
              <a:off x="2431" y="1582"/>
              <a:ext cx="2728" cy="38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403" name="矩形 402"/>
            <p:cNvSpPr/>
            <p:nvPr/>
          </p:nvSpPr>
          <p:spPr>
            <a:xfrm>
              <a:off x="2799" y="1894"/>
              <a:ext cx="905" cy="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404" name="矩形 403"/>
            <p:cNvSpPr/>
            <p:nvPr/>
          </p:nvSpPr>
          <p:spPr>
            <a:xfrm>
              <a:off x="3911" y="1894"/>
              <a:ext cx="905" cy="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405" name="文本框 404"/>
            <p:cNvSpPr txBox="1"/>
            <p:nvPr/>
          </p:nvSpPr>
          <p:spPr>
            <a:xfrm>
              <a:off x="4399" y="1986"/>
              <a:ext cx="205" cy="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 b="1">
                  <a:solidFill>
                    <a:schemeClr val="tx1"/>
                  </a:solidFill>
                </a:rPr>
                <a:t>😊</a:t>
              </a:r>
              <a:endParaRPr lang="zh-CN" altLang="en-US" sz="800" b="1">
                <a:solidFill>
                  <a:schemeClr val="tx1"/>
                </a:solidFill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>
            <a:xfrm>
              <a:off x="4119" y="1959"/>
              <a:ext cx="194" cy="3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/>
          </p:nvCxnSpPr>
          <p:spPr>
            <a:xfrm flipV="1">
              <a:off x="3960" y="1959"/>
              <a:ext cx="160" cy="3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8" name="直接连接符 407"/>
            <p:cNvCxnSpPr/>
            <p:nvPr/>
          </p:nvCxnSpPr>
          <p:spPr>
            <a:xfrm flipV="1">
              <a:off x="4282" y="2008"/>
              <a:ext cx="114" cy="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9" name="直接连接符 408"/>
            <p:cNvCxnSpPr/>
            <p:nvPr/>
          </p:nvCxnSpPr>
          <p:spPr>
            <a:xfrm>
              <a:off x="4396" y="2008"/>
              <a:ext cx="270" cy="2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/>
          </p:nvCxnSpPr>
          <p:spPr>
            <a:xfrm>
              <a:off x="4434" y="2181"/>
              <a:ext cx="136" cy="1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/>
            <p:nvPr/>
          </p:nvCxnSpPr>
          <p:spPr>
            <a:xfrm flipV="1">
              <a:off x="4125" y="2181"/>
              <a:ext cx="309" cy="1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2" name="矩形 411"/>
            <p:cNvSpPr/>
            <p:nvPr/>
          </p:nvSpPr>
          <p:spPr>
            <a:xfrm>
              <a:off x="2799" y="2713"/>
              <a:ext cx="905" cy="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413" name="矩形 412"/>
            <p:cNvSpPr/>
            <p:nvPr/>
          </p:nvSpPr>
          <p:spPr>
            <a:xfrm>
              <a:off x="3096" y="3054"/>
              <a:ext cx="290" cy="161"/>
            </a:xfrm>
            <a:prstGeom prst="rect">
              <a:avLst/>
            </a:prstGeom>
            <a:noFill/>
            <a:ln w="6350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4" name="矩形 413"/>
            <p:cNvSpPr/>
            <p:nvPr/>
          </p:nvSpPr>
          <p:spPr>
            <a:xfrm>
              <a:off x="3386" y="3149"/>
              <a:ext cx="238" cy="66"/>
            </a:xfrm>
            <a:prstGeom prst="rect">
              <a:avLst/>
            </a:prstGeom>
            <a:noFill/>
            <a:ln w="6350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5" name="矩形 414"/>
            <p:cNvSpPr/>
            <p:nvPr/>
          </p:nvSpPr>
          <p:spPr>
            <a:xfrm>
              <a:off x="2858" y="3108"/>
              <a:ext cx="238" cy="107"/>
            </a:xfrm>
            <a:prstGeom prst="rect">
              <a:avLst/>
            </a:prstGeom>
            <a:noFill/>
            <a:ln w="6350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6" name="矩形 415"/>
            <p:cNvSpPr/>
            <p:nvPr/>
          </p:nvSpPr>
          <p:spPr>
            <a:xfrm>
              <a:off x="3912" y="2713"/>
              <a:ext cx="905" cy="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cxnSp>
          <p:nvCxnSpPr>
            <p:cNvPr id="417" name="直接连接符 416"/>
            <p:cNvCxnSpPr/>
            <p:nvPr/>
          </p:nvCxnSpPr>
          <p:spPr>
            <a:xfrm flipH="1">
              <a:off x="4503" y="2948"/>
              <a:ext cx="11" cy="1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/>
            <p:cNvCxnSpPr/>
            <p:nvPr/>
          </p:nvCxnSpPr>
          <p:spPr>
            <a:xfrm flipV="1">
              <a:off x="4387" y="2947"/>
              <a:ext cx="128" cy="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/>
            <p:cNvCxnSpPr/>
            <p:nvPr/>
          </p:nvCxnSpPr>
          <p:spPr>
            <a:xfrm flipV="1">
              <a:off x="4412" y="3120"/>
              <a:ext cx="98" cy="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/>
            <p:nvPr/>
          </p:nvCxnSpPr>
          <p:spPr>
            <a:xfrm>
              <a:off x="4514" y="2945"/>
              <a:ext cx="88" cy="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/>
            <p:cNvCxnSpPr/>
            <p:nvPr/>
          </p:nvCxnSpPr>
          <p:spPr>
            <a:xfrm>
              <a:off x="4510" y="3120"/>
              <a:ext cx="114" cy="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/>
            <p:cNvCxnSpPr/>
            <p:nvPr/>
          </p:nvCxnSpPr>
          <p:spPr>
            <a:xfrm>
              <a:off x="4503" y="3044"/>
              <a:ext cx="10" cy="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/>
            <p:cNvCxnSpPr/>
            <p:nvPr/>
          </p:nvCxnSpPr>
          <p:spPr>
            <a:xfrm>
              <a:off x="4252" y="2942"/>
              <a:ext cx="21" cy="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连接符 423"/>
            <p:cNvCxnSpPr/>
            <p:nvPr/>
          </p:nvCxnSpPr>
          <p:spPr>
            <a:xfrm flipV="1">
              <a:off x="4153" y="2948"/>
              <a:ext cx="102" cy="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424"/>
            <p:cNvCxnSpPr/>
            <p:nvPr/>
          </p:nvCxnSpPr>
          <p:spPr>
            <a:xfrm flipV="1">
              <a:off x="4153" y="3121"/>
              <a:ext cx="98" cy="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/>
            <p:cNvCxnSpPr/>
            <p:nvPr/>
          </p:nvCxnSpPr>
          <p:spPr>
            <a:xfrm>
              <a:off x="4255" y="2946"/>
              <a:ext cx="137" cy="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426"/>
            <p:cNvCxnSpPr/>
            <p:nvPr/>
          </p:nvCxnSpPr>
          <p:spPr>
            <a:xfrm>
              <a:off x="4251" y="3121"/>
              <a:ext cx="114" cy="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接连接符 427"/>
            <p:cNvCxnSpPr/>
            <p:nvPr/>
          </p:nvCxnSpPr>
          <p:spPr>
            <a:xfrm flipH="1">
              <a:off x="4254" y="3036"/>
              <a:ext cx="20" cy="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9" name="矩形 428"/>
            <p:cNvSpPr/>
            <p:nvPr/>
          </p:nvSpPr>
          <p:spPr>
            <a:xfrm>
              <a:off x="4282" y="2867"/>
              <a:ext cx="121" cy="9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0" name="矩形 429"/>
            <p:cNvSpPr/>
            <p:nvPr/>
          </p:nvSpPr>
          <p:spPr>
            <a:xfrm>
              <a:off x="2799" y="3558"/>
              <a:ext cx="905" cy="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431" name="文本框 430"/>
            <p:cNvSpPr txBox="1"/>
            <p:nvPr/>
          </p:nvSpPr>
          <p:spPr>
            <a:xfrm>
              <a:off x="3092" y="3659"/>
              <a:ext cx="297" cy="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/>
            </a:p>
          </p:txBody>
        </p:sp>
        <p:cxnSp>
          <p:nvCxnSpPr>
            <p:cNvPr id="432" name="直接连接符 431"/>
            <p:cNvCxnSpPr/>
            <p:nvPr/>
          </p:nvCxnSpPr>
          <p:spPr>
            <a:xfrm flipV="1">
              <a:off x="3299" y="3669"/>
              <a:ext cx="72" cy="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接连接符 432"/>
            <p:cNvCxnSpPr/>
            <p:nvPr/>
          </p:nvCxnSpPr>
          <p:spPr>
            <a:xfrm flipH="1" flipV="1">
              <a:off x="3104" y="3663"/>
              <a:ext cx="60" cy="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接连接符 433"/>
            <p:cNvCxnSpPr/>
            <p:nvPr/>
          </p:nvCxnSpPr>
          <p:spPr>
            <a:xfrm flipH="1" flipV="1">
              <a:off x="3238" y="3625"/>
              <a:ext cx="25" cy="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连接符 434"/>
            <p:cNvCxnSpPr/>
            <p:nvPr/>
          </p:nvCxnSpPr>
          <p:spPr>
            <a:xfrm flipV="1">
              <a:off x="3209" y="3626"/>
              <a:ext cx="29" cy="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/>
            <p:nvPr/>
          </p:nvCxnSpPr>
          <p:spPr>
            <a:xfrm>
              <a:off x="3177" y="3647"/>
              <a:ext cx="31" cy="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连接符 436"/>
            <p:cNvCxnSpPr/>
            <p:nvPr/>
          </p:nvCxnSpPr>
          <p:spPr>
            <a:xfrm flipV="1">
              <a:off x="3263" y="3647"/>
              <a:ext cx="35" cy="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接连接符 437"/>
            <p:cNvCxnSpPr/>
            <p:nvPr/>
          </p:nvCxnSpPr>
          <p:spPr>
            <a:xfrm>
              <a:off x="3299" y="3647"/>
              <a:ext cx="2" cy="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连接符 438"/>
            <p:cNvCxnSpPr/>
            <p:nvPr/>
          </p:nvCxnSpPr>
          <p:spPr>
            <a:xfrm flipV="1">
              <a:off x="3300" y="3664"/>
              <a:ext cx="65" cy="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/>
            <p:cNvCxnSpPr/>
            <p:nvPr/>
          </p:nvCxnSpPr>
          <p:spPr>
            <a:xfrm flipV="1">
              <a:off x="3170" y="3652"/>
              <a:ext cx="7" cy="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接连接符 440"/>
            <p:cNvCxnSpPr/>
            <p:nvPr/>
          </p:nvCxnSpPr>
          <p:spPr>
            <a:xfrm>
              <a:off x="3110" y="3659"/>
              <a:ext cx="55" cy="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矩形 441"/>
            <p:cNvSpPr/>
            <p:nvPr/>
          </p:nvSpPr>
          <p:spPr>
            <a:xfrm>
              <a:off x="3117" y="4011"/>
              <a:ext cx="238" cy="66"/>
            </a:xfrm>
            <a:prstGeom prst="rect">
              <a:avLst/>
            </a:prstGeom>
            <a:noFill/>
            <a:ln w="6350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43" name="直接连接符 442"/>
            <p:cNvCxnSpPr/>
            <p:nvPr/>
          </p:nvCxnSpPr>
          <p:spPr>
            <a:xfrm>
              <a:off x="3236" y="3757"/>
              <a:ext cx="5" cy="2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直接连接符 443"/>
            <p:cNvCxnSpPr/>
            <p:nvPr/>
          </p:nvCxnSpPr>
          <p:spPr>
            <a:xfrm flipV="1">
              <a:off x="3248" y="3905"/>
              <a:ext cx="9" cy="2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5" name="直接连接符 444"/>
            <p:cNvCxnSpPr/>
            <p:nvPr/>
          </p:nvCxnSpPr>
          <p:spPr>
            <a:xfrm flipH="1" flipV="1">
              <a:off x="3236" y="3905"/>
              <a:ext cx="4" cy="1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6" name="直接连接符 445"/>
            <p:cNvCxnSpPr/>
            <p:nvPr/>
          </p:nvCxnSpPr>
          <p:spPr>
            <a:xfrm flipH="1" flipV="1">
              <a:off x="3222" y="3907"/>
              <a:ext cx="4" cy="1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7" name="矩形 446"/>
            <p:cNvSpPr/>
            <p:nvPr/>
          </p:nvSpPr>
          <p:spPr>
            <a:xfrm>
              <a:off x="3912" y="3558"/>
              <a:ext cx="905" cy="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448" name="椭圆 447"/>
            <p:cNvSpPr/>
            <p:nvPr/>
          </p:nvSpPr>
          <p:spPr>
            <a:xfrm>
              <a:off x="4241" y="3711"/>
              <a:ext cx="266" cy="26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9" name="双波形 448"/>
            <p:cNvSpPr/>
            <p:nvPr/>
          </p:nvSpPr>
          <p:spPr>
            <a:xfrm>
              <a:off x="4306" y="3795"/>
              <a:ext cx="135" cy="101"/>
            </a:xfrm>
            <a:prstGeom prst="doubleWav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0" name="斜纹 449"/>
            <p:cNvSpPr/>
            <p:nvPr/>
          </p:nvSpPr>
          <p:spPr>
            <a:xfrm rot="1800000" flipH="1">
              <a:off x="4562" y="3817"/>
              <a:ext cx="55" cy="79"/>
            </a:xfrm>
            <a:prstGeom prst="diagStripe">
              <a:avLst/>
            </a:prstGeom>
            <a:noFill/>
            <a:ln w="31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451" name="直接连接符 450"/>
            <p:cNvCxnSpPr/>
            <p:nvPr/>
          </p:nvCxnSpPr>
          <p:spPr>
            <a:xfrm>
              <a:off x="4603" y="3886"/>
              <a:ext cx="7" cy="8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接连接符 451"/>
            <p:cNvCxnSpPr/>
            <p:nvPr/>
          </p:nvCxnSpPr>
          <p:spPr>
            <a:xfrm flipH="1">
              <a:off x="4159" y="3873"/>
              <a:ext cx="8" cy="8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直接连接符 452"/>
            <p:cNvCxnSpPr/>
            <p:nvPr/>
          </p:nvCxnSpPr>
          <p:spPr>
            <a:xfrm flipH="1">
              <a:off x="4178" y="3825"/>
              <a:ext cx="5" cy="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直接连接符 453"/>
            <p:cNvCxnSpPr/>
            <p:nvPr/>
          </p:nvCxnSpPr>
          <p:spPr>
            <a:xfrm flipH="1">
              <a:off x="4167" y="3825"/>
              <a:ext cx="5" cy="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直接连接符 454"/>
            <p:cNvCxnSpPr/>
            <p:nvPr/>
          </p:nvCxnSpPr>
          <p:spPr>
            <a:xfrm flipH="1">
              <a:off x="4154" y="3825"/>
              <a:ext cx="5" cy="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6" name="椭圆 455"/>
            <p:cNvSpPr/>
            <p:nvPr/>
          </p:nvSpPr>
          <p:spPr>
            <a:xfrm>
              <a:off x="4537" y="3623"/>
              <a:ext cx="92" cy="93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7" name="矩形 456"/>
            <p:cNvSpPr/>
            <p:nvPr/>
          </p:nvSpPr>
          <p:spPr>
            <a:xfrm>
              <a:off x="2794" y="4396"/>
              <a:ext cx="894" cy="5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458" name="十角星 457"/>
            <p:cNvSpPr/>
            <p:nvPr/>
          </p:nvSpPr>
          <p:spPr>
            <a:xfrm>
              <a:off x="3272" y="2960"/>
              <a:ext cx="55" cy="61"/>
            </a:xfrm>
            <a:prstGeom prst="star10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9" name="太阳形 458"/>
            <p:cNvSpPr/>
            <p:nvPr/>
          </p:nvSpPr>
          <p:spPr>
            <a:xfrm>
              <a:off x="4192" y="1959"/>
              <a:ext cx="90" cy="92"/>
            </a:xfrm>
            <a:prstGeom prst="su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60" name="直接连接符 459"/>
            <p:cNvCxnSpPr/>
            <p:nvPr/>
          </p:nvCxnSpPr>
          <p:spPr>
            <a:xfrm>
              <a:off x="3308" y="4688"/>
              <a:ext cx="1" cy="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直接连接符 460"/>
            <p:cNvCxnSpPr/>
            <p:nvPr/>
          </p:nvCxnSpPr>
          <p:spPr>
            <a:xfrm flipV="1">
              <a:off x="3285" y="4685"/>
              <a:ext cx="24" cy="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直接连接符 461"/>
            <p:cNvCxnSpPr/>
            <p:nvPr/>
          </p:nvCxnSpPr>
          <p:spPr>
            <a:xfrm flipV="1">
              <a:off x="3284" y="4743"/>
              <a:ext cx="25" cy="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直接连接符 462"/>
            <p:cNvCxnSpPr/>
            <p:nvPr/>
          </p:nvCxnSpPr>
          <p:spPr>
            <a:xfrm>
              <a:off x="3311" y="4685"/>
              <a:ext cx="54" cy="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直接连接符 463"/>
            <p:cNvCxnSpPr/>
            <p:nvPr/>
          </p:nvCxnSpPr>
          <p:spPr>
            <a:xfrm>
              <a:off x="3313" y="4743"/>
              <a:ext cx="29" cy="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直接连接符 464"/>
            <p:cNvCxnSpPr/>
            <p:nvPr/>
          </p:nvCxnSpPr>
          <p:spPr>
            <a:xfrm flipH="1" flipV="1">
              <a:off x="3273" y="4678"/>
              <a:ext cx="11" cy="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接连接符 465"/>
            <p:cNvCxnSpPr/>
            <p:nvPr/>
          </p:nvCxnSpPr>
          <p:spPr>
            <a:xfrm flipH="1" flipV="1">
              <a:off x="3260" y="4677"/>
              <a:ext cx="13" cy="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直接连接符 466"/>
            <p:cNvCxnSpPr/>
            <p:nvPr/>
          </p:nvCxnSpPr>
          <p:spPr>
            <a:xfrm flipV="1">
              <a:off x="3273" y="4664"/>
              <a:ext cx="0" cy="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直接连接符 467"/>
            <p:cNvCxnSpPr/>
            <p:nvPr/>
          </p:nvCxnSpPr>
          <p:spPr>
            <a:xfrm flipH="1">
              <a:off x="3072" y="4439"/>
              <a:ext cx="72" cy="3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直接连接符 468"/>
            <p:cNvCxnSpPr/>
            <p:nvPr/>
          </p:nvCxnSpPr>
          <p:spPr>
            <a:xfrm flipH="1">
              <a:off x="3187" y="4456"/>
              <a:ext cx="66" cy="3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接连接符 469"/>
            <p:cNvCxnSpPr/>
            <p:nvPr/>
          </p:nvCxnSpPr>
          <p:spPr>
            <a:xfrm flipH="1" flipV="1">
              <a:off x="3144" y="4435"/>
              <a:ext cx="110" cy="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直接连接符 470"/>
            <p:cNvCxnSpPr/>
            <p:nvPr/>
          </p:nvCxnSpPr>
          <p:spPr>
            <a:xfrm flipH="1" flipV="1">
              <a:off x="3149" y="4489"/>
              <a:ext cx="30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接连接符 471"/>
            <p:cNvCxnSpPr/>
            <p:nvPr/>
          </p:nvCxnSpPr>
          <p:spPr>
            <a:xfrm flipH="1" flipV="1">
              <a:off x="3195" y="4507"/>
              <a:ext cx="30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直接连接符 472"/>
            <p:cNvCxnSpPr/>
            <p:nvPr/>
          </p:nvCxnSpPr>
          <p:spPr>
            <a:xfrm flipH="1" flipV="1">
              <a:off x="3144" y="4515"/>
              <a:ext cx="30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直接连接符 473"/>
            <p:cNvCxnSpPr/>
            <p:nvPr/>
          </p:nvCxnSpPr>
          <p:spPr>
            <a:xfrm flipH="1" flipV="1">
              <a:off x="3202" y="4482"/>
              <a:ext cx="30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直接连接符 474"/>
            <p:cNvCxnSpPr/>
            <p:nvPr/>
          </p:nvCxnSpPr>
          <p:spPr>
            <a:xfrm flipH="1" flipV="1">
              <a:off x="3184" y="4535"/>
              <a:ext cx="30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接连接符 475"/>
            <p:cNvCxnSpPr/>
            <p:nvPr/>
          </p:nvCxnSpPr>
          <p:spPr>
            <a:xfrm flipH="1" flipV="1">
              <a:off x="3164" y="4474"/>
              <a:ext cx="30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直接连接符 476"/>
            <p:cNvCxnSpPr/>
            <p:nvPr/>
          </p:nvCxnSpPr>
          <p:spPr>
            <a:xfrm flipH="1" flipV="1">
              <a:off x="3135" y="4556"/>
              <a:ext cx="30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直接连接符 477"/>
            <p:cNvCxnSpPr/>
            <p:nvPr/>
          </p:nvCxnSpPr>
          <p:spPr>
            <a:xfrm flipH="1" flipV="1">
              <a:off x="3173" y="4575"/>
              <a:ext cx="30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直接连接符 478"/>
            <p:cNvCxnSpPr/>
            <p:nvPr/>
          </p:nvCxnSpPr>
          <p:spPr>
            <a:xfrm flipH="1" flipV="1">
              <a:off x="3124" y="4593"/>
              <a:ext cx="30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接连接符 479"/>
            <p:cNvCxnSpPr/>
            <p:nvPr/>
          </p:nvCxnSpPr>
          <p:spPr>
            <a:xfrm flipH="1" flipV="1">
              <a:off x="3173" y="4609"/>
              <a:ext cx="30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直接连接符 480"/>
            <p:cNvCxnSpPr/>
            <p:nvPr/>
          </p:nvCxnSpPr>
          <p:spPr>
            <a:xfrm flipH="1" flipV="1">
              <a:off x="2893" y="4806"/>
              <a:ext cx="649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2" name="矩形 481"/>
            <p:cNvSpPr/>
            <p:nvPr/>
          </p:nvSpPr>
          <p:spPr>
            <a:xfrm>
              <a:off x="3911" y="4393"/>
              <a:ext cx="905" cy="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483" name="十角星 482"/>
            <p:cNvSpPr/>
            <p:nvPr/>
          </p:nvSpPr>
          <p:spPr>
            <a:xfrm>
              <a:off x="4334" y="4455"/>
              <a:ext cx="55" cy="61"/>
            </a:xfrm>
            <a:prstGeom prst="star10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84" name="直接连接符 483"/>
            <p:cNvCxnSpPr/>
            <p:nvPr/>
          </p:nvCxnSpPr>
          <p:spPr>
            <a:xfrm flipV="1">
              <a:off x="4364" y="4836"/>
              <a:ext cx="0" cy="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5" name="等腰三角形 484"/>
            <p:cNvSpPr/>
            <p:nvPr/>
          </p:nvSpPr>
          <p:spPr>
            <a:xfrm>
              <a:off x="4276" y="4528"/>
              <a:ext cx="170" cy="308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6" name="文本框 485"/>
            <p:cNvSpPr txBox="1"/>
            <p:nvPr/>
          </p:nvSpPr>
          <p:spPr>
            <a:xfrm>
              <a:off x="4307" y="4529"/>
              <a:ext cx="162" cy="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.</a:t>
              </a:r>
              <a:endParaRPr lang="en-US" altLang="zh-CN" sz="140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87" name="文本框 486"/>
            <p:cNvSpPr txBox="1"/>
            <p:nvPr/>
          </p:nvSpPr>
          <p:spPr>
            <a:xfrm>
              <a:off x="4268" y="4578"/>
              <a:ext cx="162" cy="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.</a:t>
              </a:r>
              <a:endParaRPr lang="en-US" altLang="zh-CN" sz="140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88" name="文本框 487"/>
            <p:cNvSpPr txBox="1"/>
            <p:nvPr/>
          </p:nvSpPr>
          <p:spPr>
            <a:xfrm>
              <a:off x="4252" y="4359"/>
              <a:ext cx="162" cy="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.</a:t>
              </a:r>
              <a:endParaRPr lang="en-US" altLang="zh-CN" sz="140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89" name="文本框 488"/>
            <p:cNvSpPr txBox="1"/>
            <p:nvPr/>
          </p:nvSpPr>
          <p:spPr>
            <a:xfrm>
              <a:off x="4230" y="4287"/>
              <a:ext cx="162" cy="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.</a:t>
              </a:r>
              <a:endParaRPr lang="en-US" altLang="zh-CN" sz="140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90" name="文本框 489"/>
            <p:cNvSpPr txBox="1"/>
            <p:nvPr/>
          </p:nvSpPr>
          <p:spPr>
            <a:xfrm>
              <a:off x="4258" y="4318"/>
              <a:ext cx="162" cy="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.</a:t>
              </a:r>
              <a:endParaRPr lang="en-US" altLang="zh-CN" sz="140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91" name="椭圆 490"/>
            <p:cNvSpPr/>
            <p:nvPr/>
          </p:nvSpPr>
          <p:spPr>
            <a:xfrm>
              <a:off x="3187" y="2189"/>
              <a:ext cx="92" cy="93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2" name="椭圆 491"/>
            <p:cNvSpPr/>
            <p:nvPr/>
          </p:nvSpPr>
          <p:spPr>
            <a:xfrm>
              <a:off x="3297" y="2029"/>
              <a:ext cx="146" cy="14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3" name="椭圆 492"/>
            <p:cNvSpPr/>
            <p:nvPr/>
          </p:nvSpPr>
          <p:spPr>
            <a:xfrm>
              <a:off x="3049" y="2078"/>
              <a:ext cx="146" cy="14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495" name="直接箭头连接符 494"/>
          <p:cNvCxnSpPr/>
          <p:nvPr/>
        </p:nvCxnSpPr>
        <p:spPr>
          <a:xfrm>
            <a:off x="5323840" y="3441700"/>
            <a:ext cx="1534160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714875" y="1160780"/>
            <a:ext cx="1253490" cy="769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2390" y="147447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😊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56225" y="1160780"/>
            <a:ext cx="6121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😊</a:t>
            </a:r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4820285" y="1218565"/>
            <a:ext cx="743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😊</a:t>
            </a:r>
            <a:endParaRPr lang="zh-CN" altLang="en-US" sz="3200"/>
          </a:p>
        </p:txBody>
      </p:sp>
      <p:sp>
        <p:nvSpPr>
          <p:cNvPr id="10" name="矩形 9"/>
          <p:cNvSpPr/>
          <p:nvPr/>
        </p:nvSpPr>
        <p:spPr>
          <a:xfrm>
            <a:off x="6256655" y="1160780"/>
            <a:ext cx="1253490" cy="769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6932295" y="1288415"/>
            <a:ext cx="2844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800" b="1">
                <a:solidFill>
                  <a:schemeClr val="tx1"/>
                </a:solidFill>
              </a:rPr>
              <a:t>😊</a:t>
            </a:r>
            <a:endParaRPr lang="zh-CN" altLang="en-US" sz="800" b="1">
              <a:solidFill>
                <a:schemeClr val="tx1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543675" y="1251585"/>
            <a:ext cx="268605" cy="478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6323330" y="1251585"/>
            <a:ext cx="220980" cy="478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6769735" y="1319530"/>
            <a:ext cx="158115" cy="343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927850" y="1319530"/>
            <a:ext cx="373380" cy="357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980555" y="1558290"/>
            <a:ext cx="187960" cy="153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552565" y="1558290"/>
            <a:ext cx="427990" cy="210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714875" y="2295525"/>
            <a:ext cx="1253490" cy="769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5122545" y="239966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😊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126990" y="2767965"/>
            <a:ext cx="401955" cy="22352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528945" y="2899410"/>
            <a:ext cx="330200" cy="92075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796790" y="2842895"/>
            <a:ext cx="330200" cy="14859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257290" y="2295525"/>
            <a:ext cx="1253490" cy="769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6884670" y="233489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😊</a:t>
            </a:r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7076440" y="2621915"/>
            <a:ext cx="15875" cy="139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6915150" y="2620645"/>
            <a:ext cx="177165" cy="114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6950710" y="2859405"/>
            <a:ext cx="135890" cy="10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091045" y="2616835"/>
            <a:ext cx="121920" cy="125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085965" y="2859405"/>
            <a:ext cx="157480" cy="97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076440" y="2754630"/>
            <a:ext cx="13335" cy="99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6522720" y="233616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😊</a:t>
            </a:r>
            <a:endParaRPr lang="zh-CN" altLang="en-US"/>
          </a:p>
        </p:txBody>
      </p:sp>
      <p:cxnSp>
        <p:nvCxnSpPr>
          <p:cNvPr id="54" name="直接连接符 53"/>
          <p:cNvCxnSpPr/>
          <p:nvPr/>
        </p:nvCxnSpPr>
        <p:spPr>
          <a:xfrm>
            <a:off x="6729095" y="2612390"/>
            <a:ext cx="29210" cy="138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6591935" y="2621915"/>
            <a:ext cx="141605" cy="10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6591935" y="2860675"/>
            <a:ext cx="135890" cy="10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6732270" y="2618105"/>
            <a:ext cx="189865" cy="117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727190" y="2860675"/>
            <a:ext cx="157480" cy="97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>
            <a:off x="6731000" y="2743200"/>
            <a:ext cx="27305" cy="112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6835140" y="2615565"/>
            <a:ext cx="168275" cy="1289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714875" y="3465830"/>
            <a:ext cx="1253490" cy="769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5121910" y="360616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😊</a:t>
            </a:r>
            <a:endParaRPr lang="zh-CN" altLang="en-US"/>
          </a:p>
        </p:txBody>
      </p:sp>
      <p:cxnSp>
        <p:nvCxnSpPr>
          <p:cNvPr id="69" name="直接连接符 68"/>
          <p:cNvCxnSpPr/>
          <p:nvPr/>
        </p:nvCxnSpPr>
        <p:spPr>
          <a:xfrm flipV="1">
            <a:off x="5407660" y="3619500"/>
            <a:ext cx="99060" cy="121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 flipV="1">
            <a:off x="5138420" y="3611245"/>
            <a:ext cx="83185" cy="118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5323840" y="3559810"/>
            <a:ext cx="34925" cy="98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V="1">
            <a:off x="5283200" y="3560445"/>
            <a:ext cx="40640" cy="97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5238750" y="3589655"/>
            <a:ext cx="43180" cy="60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5358765" y="3589655"/>
            <a:ext cx="48895" cy="61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5407660" y="3589655"/>
            <a:ext cx="2540" cy="62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5410200" y="3613150"/>
            <a:ext cx="90170" cy="45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5229225" y="3596640"/>
            <a:ext cx="9525" cy="57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5146040" y="3606165"/>
            <a:ext cx="75565" cy="52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5155565" y="4094480"/>
            <a:ext cx="330200" cy="92075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6" name="直接连接符 85"/>
          <p:cNvCxnSpPr>
            <a:stCxn id="83" idx="0"/>
            <a:endCxn id="64" idx="2"/>
          </p:cNvCxnSpPr>
          <p:nvPr/>
        </p:nvCxnSpPr>
        <p:spPr>
          <a:xfrm flipV="1">
            <a:off x="5320665" y="3974465"/>
            <a:ext cx="6985" cy="120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V="1">
            <a:off x="5337175" y="3946525"/>
            <a:ext cx="12700" cy="279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H="1" flipV="1">
            <a:off x="5320665" y="3946525"/>
            <a:ext cx="5080" cy="241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H="1" flipV="1">
            <a:off x="5300980" y="3950335"/>
            <a:ext cx="5080" cy="241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6257290" y="3465830"/>
            <a:ext cx="1253490" cy="769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96" name="椭圆 95"/>
          <p:cNvSpPr/>
          <p:nvPr/>
        </p:nvSpPr>
        <p:spPr>
          <a:xfrm>
            <a:off x="6713220" y="3678555"/>
            <a:ext cx="368300" cy="37147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双波形 96"/>
          <p:cNvSpPr/>
          <p:nvPr/>
        </p:nvSpPr>
        <p:spPr>
          <a:xfrm>
            <a:off x="6803390" y="3794125"/>
            <a:ext cx="187325" cy="140335"/>
          </a:xfrm>
          <a:prstGeom prst="doubleWave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斜纹 97"/>
          <p:cNvSpPr/>
          <p:nvPr/>
        </p:nvSpPr>
        <p:spPr>
          <a:xfrm rot="1800000" flipH="1">
            <a:off x="7158355" y="3824605"/>
            <a:ext cx="76200" cy="109855"/>
          </a:xfrm>
          <a:prstGeom prst="diagStripe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9" name="直接连接符 98"/>
          <p:cNvCxnSpPr/>
          <p:nvPr/>
        </p:nvCxnSpPr>
        <p:spPr>
          <a:xfrm>
            <a:off x="7214235" y="3921125"/>
            <a:ext cx="9525" cy="12128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H="1">
            <a:off x="6599555" y="3903345"/>
            <a:ext cx="11430" cy="12128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flipH="1">
            <a:off x="6625590" y="3836670"/>
            <a:ext cx="6985" cy="5524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H="1">
            <a:off x="6610985" y="3836670"/>
            <a:ext cx="6985" cy="5524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flipH="1">
            <a:off x="6592570" y="3836670"/>
            <a:ext cx="6985" cy="5524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7123430" y="3556000"/>
            <a:ext cx="127635" cy="12890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4707890" y="4627880"/>
            <a:ext cx="1238885" cy="746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13" name="十角星 112"/>
          <p:cNvSpPr/>
          <p:nvPr/>
        </p:nvSpPr>
        <p:spPr>
          <a:xfrm>
            <a:off x="5370830" y="2638425"/>
            <a:ext cx="76200" cy="83820"/>
          </a:xfrm>
          <a:prstGeom prst="star10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太阳形 113"/>
          <p:cNvSpPr/>
          <p:nvPr/>
        </p:nvSpPr>
        <p:spPr>
          <a:xfrm>
            <a:off x="6645275" y="1251585"/>
            <a:ext cx="124460" cy="127635"/>
          </a:xfrm>
          <a:prstGeom prst="sun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5311140" y="4932680"/>
            <a:ext cx="221615" cy="137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00"/>
              <a:t>😊</a:t>
            </a:r>
            <a:endParaRPr lang="zh-CN" altLang="en-US" sz="300"/>
          </a:p>
        </p:txBody>
      </p:sp>
      <p:cxnSp>
        <p:nvCxnSpPr>
          <p:cNvPr id="116" name="直接连接符 115"/>
          <p:cNvCxnSpPr/>
          <p:nvPr/>
        </p:nvCxnSpPr>
        <p:spPr>
          <a:xfrm>
            <a:off x="5420995" y="5032375"/>
            <a:ext cx="1905" cy="75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flipV="1">
            <a:off x="5389245" y="5027930"/>
            <a:ext cx="33655" cy="36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5386705" y="5107940"/>
            <a:ext cx="34290" cy="5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5424805" y="5027930"/>
            <a:ext cx="74295" cy="3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5427345" y="5107940"/>
            <a:ext cx="40640" cy="42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 flipH="1" flipV="1">
            <a:off x="5371465" y="5018405"/>
            <a:ext cx="15240" cy="40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H="1" flipV="1">
            <a:off x="5353685" y="5017135"/>
            <a:ext cx="17780" cy="7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 flipV="1">
            <a:off x="5371465" y="4998720"/>
            <a:ext cx="0" cy="18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 flipH="1">
            <a:off x="5093335" y="4686300"/>
            <a:ext cx="99695" cy="473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 flipH="1">
            <a:off x="5252720" y="4709795"/>
            <a:ext cx="90805" cy="448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 flipV="1">
            <a:off x="5193030" y="4681855"/>
            <a:ext cx="153035" cy="2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H="1" flipV="1">
            <a:off x="5200015" y="4756785"/>
            <a:ext cx="41275" cy="10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H="1" flipV="1">
            <a:off x="5264785" y="4781550"/>
            <a:ext cx="41275" cy="10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flipH="1" flipV="1">
            <a:off x="5193030" y="4792345"/>
            <a:ext cx="41275" cy="10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flipH="1" flipV="1">
            <a:off x="5274310" y="4745990"/>
            <a:ext cx="41275" cy="10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H="1" flipV="1">
            <a:off x="5248910" y="4819650"/>
            <a:ext cx="41275" cy="10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flipH="1" flipV="1">
            <a:off x="5221605" y="4735195"/>
            <a:ext cx="41275" cy="10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flipH="1" flipV="1">
            <a:off x="5180330" y="4848860"/>
            <a:ext cx="41275" cy="10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 flipH="1" flipV="1">
            <a:off x="5234305" y="4875530"/>
            <a:ext cx="41275" cy="10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H="1" flipV="1">
            <a:off x="5166360" y="4900295"/>
            <a:ext cx="41275" cy="10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H="1" flipV="1">
            <a:off x="5233035" y="4921885"/>
            <a:ext cx="41275" cy="10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flipH="1" flipV="1">
            <a:off x="4845050" y="5194935"/>
            <a:ext cx="899795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6256655" y="4623435"/>
            <a:ext cx="1253490" cy="769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72" name="十角星 171"/>
          <p:cNvSpPr/>
          <p:nvPr/>
        </p:nvSpPr>
        <p:spPr>
          <a:xfrm>
            <a:off x="6842125" y="4709160"/>
            <a:ext cx="76200" cy="83820"/>
          </a:xfrm>
          <a:prstGeom prst="star10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3" name="直接连接符 172"/>
          <p:cNvCxnSpPr/>
          <p:nvPr/>
        </p:nvCxnSpPr>
        <p:spPr>
          <a:xfrm flipV="1">
            <a:off x="6883400" y="5237480"/>
            <a:ext cx="0" cy="115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等腰三角形 173"/>
          <p:cNvSpPr/>
          <p:nvPr/>
        </p:nvSpPr>
        <p:spPr>
          <a:xfrm>
            <a:off x="6762115" y="4810760"/>
            <a:ext cx="235585" cy="426720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6" name="文本框 175"/>
          <p:cNvSpPr txBox="1"/>
          <p:nvPr/>
        </p:nvSpPr>
        <p:spPr>
          <a:xfrm>
            <a:off x="6804025" y="4811395"/>
            <a:ext cx="224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n-US" altLang="zh-CN" sz="14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6750685" y="4879340"/>
            <a:ext cx="224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n-US" altLang="zh-CN" sz="14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6750685" y="4782185"/>
            <a:ext cx="224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  <a:endParaRPr lang="en-US" altLang="zh-CN" sz="1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6823075" y="4930775"/>
            <a:ext cx="224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  <a:endParaRPr lang="en-US" altLang="zh-CN" sz="1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6762115" y="4961255"/>
            <a:ext cx="224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  <a:endParaRPr lang="en-US" altLang="zh-CN" sz="1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6725920" y="4930775"/>
            <a:ext cx="224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  <a:endParaRPr lang="en-US" altLang="zh-CN" sz="1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6779260" y="4719955"/>
            <a:ext cx="224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  <a:endParaRPr lang="en-US" altLang="zh-CN" sz="1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6718935" y="4754880"/>
            <a:ext cx="224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B050"/>
                </a:solidFill>
              </a:rPr>
              <a:t>.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6840855" y="4879340"/>
            <a:ext cx="224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B050"/>
                </a:solidFill>
              </a:rPr>
              <a:t>.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6685915" y="4987290"/>
            <a:ext cx="224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B050"/>
                </a:solidFill>
              </a:rPr>
              <a:t>.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6762115" y="4714875"/>
            <a:ext cx="224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B050"/>
                </a:solidFill>
              </a:rPr>
              <a:t>.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05605" y="728980"/>
            <a:ext cx="3780000" cy="5400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noFill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85765" y="3170555"/>
            <a:ext cx="1313180" cy="101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5744845" y="2475230"/>
            <a:ext cx="792000" cy="695325"/>
          </a:xfrm>
          <a:custGeom>
            <a:avLst/>
            <a:gdLst>
              <a:gd name="connisteX0" fmla="*/ 0 w 814705"/>
              <a:gd name="connsiteY0" fmla="*/ 927865 h 927865"/>
              <a:gd name="connisteX1" fmla="*/ 115570 w 814705"/>
              <a:gd name="connsiteY1" fmla="*/ 151895 h 927865"/>
              <a:gd name="connisteX2" fmla="*/ 671195 w 814705"/>
              <a:gd name="connsiteY2" fmla="*/ 94110 h 927865"/>
              <a:gd name="connisteX3" fmla="*/ 814705 w 814705"/>
              <a:gd name="connsiteY3" fmla="*/ 918340 h 927865"/>
              <a:gd name="connisteX4" fmla="*/ 872490 w 814705"/>
              <a:gd name="connsiteY4" fmla="*/ 774830 h 9278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814705" h="927865">
                <a:moveTo>
                  <a:pt x="0" y="927865"/>
                </a:moveTo>
                <a:cubicBezTo>
                  <a:pt x="12065" y="773560"/>
                  <a:pt x="-18415" y="318900"/>
                  <a:pt x="115570" y="151895"/>
                </a:cubicBezTo>
                <a:cubicBezTo>
                  <a:pt x="249555" y="-15110"/>
                  <a:pt x="531495" y="-58925"/>
                  <a:pt x="671195" y="94110"/>
                </a:cubicBezTo>
                <a:cubicBezTo>
                  <a:pt x="810895" y="247145"/>
                  <a:pt x="774700" y="782450"/>
                  <a:pt x="814705" y="918340"/>
                </a:cubicBezTo>
              </a:path>
            </a:pathLst>
          </a:custGeom>
          <a:ln w="111125" cmpd="sng">
            <a:solidFill>
              <a:schemeClr val="bg1"/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400675" y="2562225"/>
            <a:ext cx="1647825" cy="1962150"/>
          </a:xfrm>
          <a:prstGeom prst="line">
            <a:avLst/>
          </a:prstGeom>
          <a:ln w="76200">
            <a:solidFill>
              <a:schemeClr val="bg1">
                <a:lumMod val="65000"/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95" name="直接箭头连接符 494"/>
          <p:cNvCxnSpPr/>
          <p:nvPr/>
        </p:nvCxnSpPr>
        <p:spPr>
          <a:xfrm>
            <a:off x="5626735" y="3427730"/>
            <a:ext cx="1534160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6" name="组合 205"/>
          <p:cNvGrpSpPr/>
          <p:nvPr/>
        </p:nvGrpSpPr>
        <p:grpSpPr>
          <a:xfrm>
            <a:off x="7660005" y="1939925"/>
            <a:ext cx="1531620" cy="2189480"/>
            <a:chOff x="11677" y="3524"/>
            <a:chExt cx="2412" cy="3448"/>
          </a:xfrm>
        </p:grpSpPr>
        <p:sp>
          <p:nvSpPr>
            <p:cNvPr id="402" name="矩形 401"/>
            <p:cNvSpPr/>
            <p:nvPr/>
          </p:nvSpPr>
          <p:spPr>
            <a:xfrm>
              <a:off x="11677" y="3524"/>
              <a:ext cx="2413" cy="34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403" name="矩形 402"/>
            <p:cNvSpPr/>
            <p:nvPr/>
          </p:nvSpPr>
          <p:spPr>
            <a:xfrm>
              <a:off x="11876" y="3755"/>
              <a:ext cx="2031" cy="30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487" name="文本框 486"/>
            <p:cNvSpPr txBox="1"/>
            <p:nvPr/>
          </p:nvSpPr>
          <p:spPr>
            <a:xfrm>
              <a:off x="13302" y="6174"/>
              <a:ext cx="14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.</a:t>
              </a:r>
              <a:endParaRPr lang="en-US" altLang="zh-CN" sz="140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2525" y="4958"/>
              <a:ext cx="73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jpg</a:t>
              </a:r>
              <a:endParaRPr lang="en-US" altLang="zh-CN"/>
            </a:p>
          </p:txBody>
        </p:sp>
      </p:grpSp>
      <p:grpSp>
        <p:nvGrpSpPr>
          <p:cNvPr id="207" name="组合 206"/>
          <p:cNvGrpSpPr/>
          <p:nvPr/>
        </p:nvGrpSpPr>
        <p:grpSpPr>
          <a:xfrm>
            <a:off x="8472805" y="2180590"/>
            <a:ext cx="1531620" cy="2189480"/>
            <a:chOff x="14592" y="3512"/>
            <a:chExt cx="2412" cy="3448"/>
          </a:xfrm>
        </p:grpSpPr>
        <p:sp>
          <p:nvSpPr>
            <p:cNvPr id="44" name="矩形 43"/>
            <p:cNvSpPr/>
            <p:nvPr/>
          </p:nvSpPr>
          <p:spPr>
            <a:xfrm>
              <a:off x="14592" y="3512"/>
              <a:ext cx="2413" cy="34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4791" y="3743"/>
              <a:ext cx="2031" cy="30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6217" y="6162"/>
              <a:ext cx="14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.</a:t>
              </a:r>
              <a:endParaRPr lang="en-US" altLang="zh-CN" sz="140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5440" y="4946"/>
              <a:ext cx="91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jpeg</a:t>
              </a:r>
              <a:endParaRPr lang="en-US" altLang="zh-CN"/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9533890" y="2487930"/>
            <a:ext cx="1531620" cy="2189480"/>
            <a:chOff x="16623" y="7207"/>
            <a:chExt cx="2412" cy="3448"/>
          </a:xfrm>
        </p:grpSpPr>
        <p:sp>
          <p:nvSpPr>
            <p:cNvPr id="200" name="矩形 199"/>
            <p:cNvSpPr/>
            <p:nvPr/>
          </p:nvSpPr>
          <p:spPr>
            <a:xfrm>
              <a:off x="16623" y="7207"/>
              <a:ext cx="2413" cy="34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201" name="矩形 200"/>
            <p:cNvSpPr/>
            <p:nvPr/>
          </p:nvSpPr>
          <p:spPr>
            <a:xfrm>
              <a:off x="16822" y="7438"/>
              <a:ext cx="2031" cy="30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8248" y="9857"/>
              <a:ext cx="14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.</a:t>
              </a:r>
              <a:endParaRPr lang="en-US" altLang="zh-CN" sz="140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17471" y="8641"/>
              <a:ext cx="83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png</a:t>
              </a:r>
              <a:endParaRPr lang="en-US" altLang="zh-CN"/>
            </a:p>
          </p:txBody>
        </p:sp>
      </p:grpSp>
      <p:grpSp>
        <p:nvGrpSpPr>
          <p:cNvPr id="499" name="组合 498"/>
          <p:cNvGrpSpPr/>
          <p:nvPr/>
        </p:nvGrpSpPr>
        <p:grpSpPr>
          <a:xfrm>
            <a:off x="1034415" y="595630"/>
            <a:ext cx="1531620" cy="2189480"/>
            <a:chOff x="11677" y="3524"/>
            <a:chExt cx="2412" cy="3448"/>
          </a:xfrm>
        </p:grpSpPr>
        <p:sp>
          <p:nvSpPr>
            <p:cNvPr id="500" name="矩形 499"/>
            <p:cNvSpPr/>
            <p:nvPr/>
          </p:nvSpPr>
          <p:spPr>
            <a:xfrm>
              <a:off x="11677" y="3524"/>
              <a:ext cx="2413" cy="34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501" name="矩形 500"/>
            <p:cNvSpPr/>
            <p:nvPr/>
          </p:nvSpPr>
          <p:spPr>
            <a:xfrm>
              <a:off x="11876" y="3755"/>
              <a:ext cx="2031" cy="30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502" name="文本框 501"/>
            <p:cNvSpPr txBox="1"/>
            <p:nvPr/>
          </p:nvSpPr>
          <p:spPr>
            <a:xfrm>
              <a:off x="13302" y="6174"/>
              <a:ext cx="14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.</a:t>
              </a:r>
              <a:endParaRPr lang="en-US" altLang="zh-CN" sz="140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03" name="文本框 502"/>
            <p:cNvSpPr txBox="1"/>
            <p:nvPr/>
          </p:nvSpPr>
          <p:spPr>
            <a:xfrm>
              <a:off x="12525" y="4958"/>
              <a:ext cx="73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jpg</a:t>
              </a:r>
              <a:endParaRPr lang="en-US" altLang="zh-CN"/>
            </a:p>
          </p:txBody>
        </p:sp>
      </p:grpSp>
      <p:grpSp>
        <p:nvGrpSpPr>
          <p:cNvPr id="504" name="组合 503"/>
          <p:cNvGrpSpPr/>
          <p:nvPr/>
        </p:nvGrpSpPr>
        <p:grpSpPr>
          <a:xfrm>
            <a:off x="1847215" y="836295"/>
            <a:ext cx="1531620" cy="2189480"/>
            <a:chOff x="14592" y="3512"/>
            <a:chExt cx="2412" cy="3448"/>
          </a:xfrm>
        </p:grpSpPr>
        <p:sp>
          <p:nvSpPr>
            <p:cNvPr id="505" name="矩形 504"/>
            <p:cNvSpPr/>
            <p:nvPr/>
          </p:nvSpPr>
          <p:spPr>
            <a:xfrm>
              <a:off x="14592" y="3512"/>
              <a:ext cx="2413" cy="34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506" name="矩形 505"/>
            <p:cNvSpPr/>
            <p:nvPr/>
          </p:nvSpPr>
          <p:spPr>
            <a:xfrm>
              <a:off x="14791" y="3743"/>
              <a:ext cx="2031" cy="30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507" name="文本框 506"/>
            <p:cNvSpPr txBox="1"/>
            <p:nvPr/>
          </p:nvSpPr>
          <p:spPr>
            <a:xfrm>
              <a:off x="16217" y="6162"/>
              <a:ext cx="14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.</a:t>
              </a:r>
              <a:endParaRPr lang="en-US" altLang="zh-CN" sz="140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08" name="文本框 507"/>
            <p:cNvSpPr txBox="1"/>
            <p:nvPr/>
          </p:nvSpPr>
          <p:spPr>
            <a:xfrm>
              <a:off x="15440" y="4946"/>
              <a:ext cx="91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jpeg</a:t>
              </a:r>
              <a:endParaRPr lang="en-US" altLang="zh-CN"/>
            </a:p>
          </p:txBody>
        </p:sp>
      </p:grpSp>
      <p:grpSp>
        <p:nvGrpSpPr>
          <p:cNvPr id="509" name="组合 508"/>
          <p:cNvGrpSpPr/>
          <p:nvPr/>
        </p:nvGrpSpPr>
        <p:grpSpPr>
          <a:xfrm>
            <a:off x="2908300" y="1143635"/>
            <a:ext cx="1531620" cy="2189480"/>
            <a:chOff x="16623" y="7207"/>
            <a:chExt cx="2412" cy="3448"/>
          </a:xfrm>
        </p:grpSpPr>
        <p:sp>
          <p:nvSpPr>
            <p:cNvPr id="510" name="矩形 509"/>
            <p:cNvSpPr/>
            <p:nvPr/>
          </p:nvSpPr>
          <p:spPr>
            <a:xfrm>
              <a:off x="16623" y="7207"/>
              <a:ext cx="2413" cy="34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511" name="矩形 510"/>
            <p:cNvSpPr/>
            <p:nvPr/>
          </p:nvSpPr>
          <p:spPr>
            <a:xfrm>
              <a:off x="16822" y="7438"/>
              <a:ext cx="2031" cy="30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512" name="文本框 511"/>
            <p:cNvSpPr txBox="1"/>
            <p:nvPr/>
          </p:nvSpPr>
          <p:spPr>
            <a:xfrm>
              <a:off x="18248" y="9857"/>
              <a:ext cx="14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.</a:t>
              </a:r>
              <a:endParaRPr lang="en-US" altLang="zh-CN" sz="140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13" name="文本框 512"/>
            <p:cNvSpPr txBox="1"/>
            <p:nvPr/>
          </p:nvSpPr>
          <p:spPr>
            <a:xfrm>
              <a:off x="17471" y="8641"/>
              <a:ext cx="83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png</a:t>
              </a:r>
              <a:endParaRPr lang="en-US" altLang="zh-CN"/>
            </a:p>
          </p:txBody>
        </p:sp>
      </p:grpSp>
      <p:grpSp>
        <p:nvGrpSpPr>
          <p:cNvPr id="514" name="组合 513"/>
          <p:cNvGrpSpPr/>
          <p:nvPr/>
        </p:nvGrpSpPr>
        <p:grpSpPr>
          <a:xfrm>
            <a:off x="3813810" y="1466850"/>
            <a:ext cx="1532255" cy="2189480"/>
            <a:chOff x="16623" y="7207"/>
            <a:chExt cx="2413" cy="3448"/>
          </a:xfrm>
        </p:grpSpPr>
        <p:sp>
          <p:nvSpPr>
            <p:cNvPr id="515" name="矩形 514"/>
            <p:cNvSpPr/>
            <p:nvPr/>
          </p:nvSpPr>
          <p:spPr>
            <a:xfrm>
              <a:off x="16623" y="7207"/>
              <a:ext cx="2413" cy="34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516" name="矩形 515"/>
            <p:cNvSpPr/>
            <p:nvPr/>
          </p:nvSpPr>
          <p:spPr>
            <a:xfrm>
              <a:off x="16822" y="7438"/>
              <a:ext cx="2031" cy="30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517" name="文本框 516"/>
            <p:cNvSpPr txBox="1"/>
            <p:nvPr/>
          </p:nvSpPr>
          <p:spPr>
            <a:xfrm>
              <a:off x="18248" y="9857"/>
              <a:ext cx="14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.</a:t>
              </a:r>
              <a:endParaRPr lang="en-US" altLang="zh-CN" sz="140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18" name="文本框 517"/>
            <p:cNvSpPr txBox="1"/>
            <p:nvPr/>
          </p:nvSpPr>
          <p:spPr>
            <a:xfrm>
              <a:off x="17471" y="8641"/>
              <a:ext cx="95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bmp</a:t>
              </a:r>
              <a:endParaRPr lang="en-US" altLang="zh-CN"/>
            </a:p>
          </p:txBody>
        </p:sp>
      </p:grpSp>
      <p:grpSp>
        <p:nvGrpSpPr>
          <p:cNvPr id="519" name="组合 518"/>
          <p:cNvGrpSpPr/>
          <p:nvPr/>
        </p:nvGrpSpPr>
        <p:grpSpPr>
          <a:xfrm>
            <a:off x="1062355" y="2680335"/>
            <a:ext cx="1532255" cy="2189480"/>
            <a:chOff x="11677" y="3524"/>
            <a:chExt cx="2413" cy="3448"/>
          </a:xfrm>
        </p:grpSpPr>
        <p:sp>
          <p:nvSpPr>
            <p:cNvPr id="520" name="矩形 519"/>
            <p:cNvSpPr/>
            <p:nvPr/>
          </p:nvSpPr>
          <p:spPr>
            <a:xfrm>
              <a:off x="11677" y="3524"/>
              <a:ext cx="2413" cy="34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521" name="矩形 520"/>
            <p:cNvSpPr/>
            <p:nvPr/>
          </p:nvSpPr>
          <p:spPr>
            <a:xfrm>
              <a:off x="11876" y="3755"/>
              <a:ext cx="2031" cy="30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522" name="文本框 521"/>
            <p:cNvSpPr txBox="1"/>
            <p:nvPr/>
          </p:nvSpPr>
          <p:spPr>
            <a:xfrm>
              <a:off x="13302" y="6174"/>
              <a:ext cx="14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.</a:t>
              </a:r>
              <a:endParaRPr lang="en-US" altLang="zh-CN" sz="140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23" name="文本框 522"/>
            <p:cNvSpPr txBox="1"/>
            <p:nvPr/>
          </p:nvSpPr>
          <p:spPr>
            <a:xfrm>
              <a:off x="12525" y="4958"/>
              <a:ext cx="60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tif</a:t>
              </a:r>
              <a:endParaRPr lang="en-US" altLang="zh-CN"/>
            </a:p>
          </p:txBody>
        </p:sp>
      </p:grpSp>
      <p:grpSp>
        <p:nvGrpSpPr>
          <p:cNvPr id="524" name="组合 523"/>
          <p:cNvGrpSpPr/>
          <p:nvPr/>
        </p:nvGrpSpPr>
        <p:grpSpPr>
          <a:xfrm>
            <a:off x="1875155" y="2921000"/>
            <a:ext cx="1532255" cy="2189480"/>
            <a:chOff x="14592" y="3512"/>
            <a:chExt cx="2413" cy="3448"/>
          </a:xfrm>
        </p:grpSpPr>
        <p:sp>
          <p:nvSpPr>
            <p:cNvPr id="525" name="矩形 524"/>
            <p:cNvSpPr/>
            <p:nvPr/>
          </p:nvSpPr>
          <p:spPr>
            <a:xfrm>
              <a:off x="14592" y="3512"/>
              <a:ext cx="2413" cy="34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526" name="矩形 525"/>
            <p:cNvSpPr/>
            <p:nvPr/>
          </p:nvSpPr>
          <p:spPr>
            <a:xfrm>
              <a:off x="14791" y="3743"/>
              <a:ext cx="2031" cy="30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527" name="文本框 526"/>
            <p:cNvSpPr txBox="1"/>
            <p:nvPr/>
          </p:nvSpPr>
          <p:spPr>
            <a:xfrm>
              <a:off x="16217" y="6162"/>
              <a:ext cx="14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.</a:t>
              </a:r>
              <a:endParaRPr lang="en-US" altLang="zh-CN" sz="140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28" name="文本框 527"/>
            <p:cNvSpPr txBox="1"/>
            <p:nvPr/>
          </p:nvSpPr>
          <p:spPr>
            <a:xfrm>
              <a:off x="15440" y="4946"/>
              <a:ext cx="94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wmf</a:t>
              </a:r>
              <a:endParaRPr lang="en-US" altLang="zh-CN"/>
            </a:p>
          </p:txBody>
        </p:sp>
      </p:grpSp>
      <p:grpSp>
        <p:nvGrpSpPr>
          <p:cNvPr id="529" name="组合 528"/>
          <p:cNvGrpSpPr/>
          <p:nvPr/>
        </p:nvGrpSpPr>
        <p:grpSpPr>
          <a:xfrm>
            <a:off x="2936240" y="3228340"/>
            <a:ext cx="1532255" cy="2189480"/>
            <a:chOff x="16623" y="7207"/>
            <a:chExt cx="2413" cy="3448"/>
          </a:xfrm>
        </p:grpSpPr>
        <p:sp>
          <p:nvSpPr>
            <p:cNvPr id="530" name="矩形 529"/>
            <p:cNvSpPr/>
            <p:nvPr/>
          </p:nvSpPr>
          <p:spPr>
            <a:xfrm>
              <a:off x="16623" y="7207"/>
              <a:ext cx="2413" cy="34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531" name="矩形 530"/>
            <p:cNvSpPr/>
            <p:nvPr/>
          </p:nvSpPr>
          <p:spPr>
            <a:xfrm>
              <a:off x="16822" y="7438"/>
              <a:ext cx="2031" cy="30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532" name="文本框 531"/>
            <p:cNvSpPr txBox="1"/>
            <p:nvPr/>
          </p:nvSpPr>
          <p:spPr>
            <a:xfrm>
              <a:off x="18248" y="9857"/>
              <a:ext cx="14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.</a:t>
              </a:r>
              <a:endParaRPr lang="en-US" altLang="zh-CN" sz="140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33" name="文本框 532"/>
            <p:cNvSpPr txBox="1"/>
            <p:nvPr/>
          </p:nvSpPr>
          <p:spPr>
            <a:xfrm>
              <a:off x="17471" y="8641"/>
              <a:ext cx="67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jfif</a:t>
              </a:r>
              <a:endParaRPr lang="en-US" altLang="zh-CN"/>
            </a:p>
          </p:txBody>
        </p:sp>
      </p:grpSp>
      <p:grpSp>
        <p:nvGrpSpPr>
          <p:cNvPr id="534" name="组合 533"/>
          <p:cNvGrpSpPr/>
          <p:nvPr/>
        </p:nvGrpSpPr>
        <p:grpSpPr>
          <a:xfrm>
            <a:off x="3841750" y="3551555"/>
            <a:ext cx="1532255" cy="2189480"/>
            <a:chOff x="16623" y="7207"/>
            <a:chExt cx="2413" cy="3448"/>
          </a:xfrm>
        </p:grpSpPr>
        <p:sp>
          <p:nvSpPr>
            <p:cNvPr id="535" name="矩形 534"/>
            <p:cNvSpPr/>
            <p:nvPr/>
          </p:nvSpPr>
          <p:spPr>
            <a:xfrm>
              <a:off x="16623" y="7207"/>
              <a:ext cx="2413" cy="34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536" name="矩形 535"/>
            <p:cNvSpPr/>
            <p:nvPr/>
          </p:nvSpPr>
          <p:spPr>
            <a:xfrm>
              <a:off x="16822" y="7438"/>
              <a:ext cx="2031" cy="30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537" name="文本框 536"/>
            <p:cNvSpPr txBox="1"/>
            <p:nvPr/>
          </p:nvSpPr>
          <p:spPr>
            <a:xfrm>
              <a:off x="18248" y="9857"/>
              <a:ext cx="14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.</a:t>
              </a:r>
              <a:endParaRPr lang="en-US" altLang="zh-CN" sz="140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38" name="文本框 537"/>
            <p:cNvSpPr txBox="1"/>
            <p:nvPr/>
          </p:nvSpPr>
          <p:spPr>
            <a:xfrm>
              <a:off x="17471" y="8641"/>
              <a:ext cx="65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gif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35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35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35" y="0"/>
            <a:ext cx="1219200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WPS 演示</Application>
  <PresentationFormat>宽屏</PresentationFormat>
  <Paragraphs>274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LOGO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qinqinghu</cp:lastModifiedBy>
  <cp:revision>65</cp:revision>
  <dcterms:created xsi:type="dcterms:W3CDTF">2021-12-22T03:30:00Z</dcterms:created>
  <dcterms:modified xsi:type="dcterms:W3CDTF">2022-01-21T09:07:03Z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F7B2099C42F749A7A22788B4999842BA</vt:lpwstr>
  </property>
  <property fmtid="{D5CDD505-2E9C-101B-9397-08002B2CF9AE}" pid="3" name="KSOProductBuildVer">
    <vt:lpwstr>2052-11.1.0.11405</vt:lpwstr>
  </property>
</Properties>
</file>