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A67F7-FB68-95A6-A3B7-DA24C247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40154-1B04-2E2A-DB93-D982FD832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CCA0D-6495-7ED6-726E-EE79B110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DAD98-4512-8228-A189-E6E51FF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8CDAB-7E94-AB3A-8E8D-EED22D97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68CF-1A25-7320-A588-849B30A7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E51AB-FB73-0B1E-7C77-677A63C94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FEED-C3B7-9AA7-37C8-6CF17EA3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DCD73-2362-5A0A-6F6D-DE51A4D4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50AD4-1D37-277C-D254-47DE6F5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2D014-D233-E144-8FDE-1B9A6E8D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89F3E-0D24-D599-965E-48EF8DF0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3027F-6093-1088-17FC-ABCFAE7F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35FA5-1035-41C8-80C8-3AACFD1C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EC540-C822-D538-B186-AE1C3D3E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5F1A-9D22-335B-68E6-1A28FF6D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89E61-4D58-1691-DFB5-634E7503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D92A9-1FA9-22D4-3679-D53BF92D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D309-D1C6-E8FD-B036-9416E51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86AE-D9AF-D529-F71B-53167152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0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3EC7-5DFB-98B1-4B97-90250A8E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866FA-B841-2419-9A18-A285A084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01AC4-105A-096D-649B-6E10B15B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6A57-4B96-7481-4539-2FDF894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A9F10-BED9-4B83-339B-B4A7205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1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52C4-354D-947F-C255-3D74ED5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D9D69-35EF-CA4C-A804-9E14E3AA9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1BEE4-C4B5-348E-E026-88C9EC585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32D52-3B3E-2690-4E31-6F22C37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FA883-9207-B5E9-6692-3324C29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F5205-C9B3-FE5C-030D-D1A4DF28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2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2491A-7B8D-B7D7-25B8-16E75CE4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8DAA6-54F4-1AC6-099A-1BA0CB77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AA3A9-8F72-5FDD-2633-A4ABD1E1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7256A2-3310-0853-CE9E-98FB54F29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74497F-EE01-0FE9-F6CA-BDF1156E8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EFDDF3-DC49-DE3E-D76F-38E0C203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370E6-D341-C983-00C5-4360523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C7BF7D-62CA-FD9C-C530-D411C2A7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1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1B67-CFEE-B151-0F1C-EAD981D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2B1734-0102-D837-2415-D2351B72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C757A-B09F-D29E-2859-7F5F0A09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98FD4-29A7-691B-0262-346CED6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204E2-8098-8BC1-4E03-16F9B41C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19BC7-8E30-ADF2-6E94-F09F1498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14F81-9C3F-C052-DA30-96AFE2F9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63782-3CAA-0064-CC7D-C72D13E7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22B8E-DFF6-FBD3-EABB-9BBB60B4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D297F-A439-D9A7-7B2E-8ED86A87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AB04E-2172-AD24-8D0C-D67F6ECF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1C0A7-66FC-7351-1B68-4BB3898C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7C0BA-24CD-5A40-6358-4F00848C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245C-3ED3-5863-4DE4-7CB4287B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FCB50B-AF5D-65FF-BBA8-16ECD1BD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1084A7-9C92-3336-B9E7-AECFD216D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16ED3-2BD5-AADE-68DD-F8262D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5E1A2-1FBD-AC62-DE9A-36F202A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DDF58-0B4E-11B3-2D35-72600523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4425F6-8780-7BE5-60F7-A9B1EFA4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134C6-0BDF-E389-5260-C2F86CE6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CA5B-030A-F335-C9BB-A88BCE66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CBB-2EA7-4F52-9713-6DA5FE2210AF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794B7-4F1A-64D2-CC48-81E6190B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591AD-1A08-20B7-A764-0C3021B23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4425-97D0-4AE3-8260-58573440A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2E3DB02-3701-8C21-2A9C-0CE8995A85BE}"/>
              </a:ext>
            </a:extLst>
          </p:cNvPr>
          <p:cNvGrpSpPr/>
          <p:nvPr/>
        </p:nvGrpSpPr>
        <p:grpSpPr>
          <a:xfrm>
            <a:off x="2603369" y="367646"/>
            <a:ext cx="6597192" cy="5944297"/>
            <a:chOff x="2575088" y="386500"/>
            <a:chExt cx="6597192" cy="59442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D0937D2-9F86-2520-9839-FD77E271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866" y="3750709"/>
              <a:ext cx="6170598" cy="2580088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FBE1B8-BFB5-B79A-6EBE-870B3F1CCCF8}"/>
                </a:ext>
              </a:extLst>
            </p:cNvPr>
            <p:cNvGrpSpPr/>
            <p:nvPr/>
          </p:nvGrpSpPr>
          <p:grpSpPr>
            <a:xfrm>
              <a:off x="2575088" y="386500"/>
              <a:ext cx="6597192" cy="4876190"/>
              <a:chOff x="2575088" y="386500"/>
              <a:chExt cx="6597192" cy="487619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814B009-3087-F666-1EB3-FDBA029304EF}"/>
                  </a:ext>
                </a:extLst>
              </p:cNvPr>
              <p:cNvGrpSpPr/>
              <p:nvPr/>
            </p:nvGrpSpPr>
            <p:grpSpPr>
              <a:xfrm>
                <a:off x="2575088" y="386500"/>
                <a:ext cx="6597192" cy="3262213"/>
                <a:chOff x="2575088" y="386500"/>
                <a:chExt cx="6597192" cy="3262213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65BFC20-0684-F865-7540-5137A0014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90" r="5036" b="11286"/>
                <a:stretch/>
              </p:blipFill>
              <p:spPr>
                <a:xfrm>
                  <a:off x="2575088" y="386500"/>
                  <a:ext cx="6597192" cy="3262213"/>
                </a:xfrm>
                <a:prstGeom prst="rect">
                  <a:avLst/>
                </a:prstGeom>
              </p:spPr>
            </p:pic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2173A7F4-F2FA-2097-D803-FC4722C18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8579" y="2187228"/>
                  <a:ext cx="785519" cy="1320340"/>
                </a:xfrm>
                <a:prstGeom prst="rect">
                  <a:avLst/>
                </a:prstGeom>
              </p:spPr>
            </p:pic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DC7818B-5346-1CD6-84B0-2DA344E62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9" y="4451160"/>
                <a:ext cx="2218296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B0F4DFF-B65B-5344-57CC-0ACDE95F0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9" y="5262690"/>
                <a:ext cx="2218296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0C86FB-095F-BE31-38B9-5E356EEFC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559" y="4454970"/>
                <a:ext cx="2218296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B566DA8-2C44-3D5F-A024-3D61BCFCA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1749" y="5262690"/>
                <a:ext cx="2218296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774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Xiaoqin</dc:creator>
  <cp:lastModifiedBy>Xiaoqin Yang</cp:lastModifiedBy>
  <cp:revision>10</cp:revision>
  <dcterms:created xsi:type="dcterms:W3CDTF">2023-03-01T16:41:43Z</dcterms:created>
  <dcterms:modified xsi:type="dcterms:W3CDTF">2023-10-16T19:15:06Z</dcterms:modified>
</cp:coreProperties>
</file>