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3" r:id="rId2"/>
  </p:sldMasterIdLst>
  <p:sldIdLst>
    <p:sldId id="256" r:id="rId3"/>
    <p:sldId id="258" r:id="rId4"/>
    <p:sldId id="259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dirty="0"/>
            <a:t>P</a:t>
          </a:r>
          <a:r>
            <a:rPr lang="fr" dirty="0"/>
            <a:t>rogramming langage</a:t>
          </a:r>
          <a:br>
            <a:rPr lang="fr" dirty="0"/>
          </a:br>
          <a:r>
            <a:rPr lang="fr" i="1" dirty="0"/>
            <a:t>go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dirty="0"/>
            <a:t>D</a:t>
          </a:r>
          <a:r>
            <a:rPr lang="fr" dirty="0"/>
            <a:t>isplay METHOD</a:t>
          </a:r>
        </a:p>
        <a:p>
          <a:pPr rtl="0">
            <a:lnSpc>
              <a:spcPct val="100000"/>
            </a:lnSpc>
            <a:defRPr cap="all"/>
          </a:pPr>
          <a:r>
            <a:rPr lang="fr" i="1" dirty="0"/>
            <a:t>Windows terminal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 dirty="0"/>
            <a:t>Version controlling</a:t>
          </a:r>
        </a:p>
        <a:p>
          <a:pPr rtl="0">
            <a:lnSpc>
              <a:spcPct val="100000"/>
            </a:lnSpc>
            <a:defRPr cap="all"/>
          </a:pPr>
          <a:r>
            <a:rPr lang="fr" i="1" dirty="0"/>
            <a:t>git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rgbClr val="00ADD8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tx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inal Cmd avec un remplissage uni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rgbClr val="F1502F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rgbClr val="00AD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P</a:t>
          </a:r>
          <a:r>
            <a:rPr lang="fr" sz="1700" kern="1200" dirty="0"/>
            <a:t>rogramming langage</a:t>
          </a:r>
          <a:br>
            <a:rPr lang="fr" sz="1700" kern="1200" dirty="0"/>
          </a:br>
          <a:r>
            <a:rPr lang="fr" sz="1700" i="1" kern="1200" dirty="0"/>
            <a:t>go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D</a:t>
          </a:r>
          <a:r>
            <a:rPr lang="fr" sz="1700" kern="1200" dirty="0"/>
            <a:t>isplay METHOD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700" i="1" kern="1200" dirty="0"/>
            <a:t>Windows terminal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rgbClr val="F1502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700" kern="1200" dirty="0"/>
            <a:t>Version controlling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700" i="1" kern="1200" dirty="0"/>
            <a:t>git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28/01/2021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28/01/2021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28/01/2021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75" r:id="rId13"/>
    <p:sldLayoutId id="2147483667" r:id="rId14"/>
    <p:sldLayoutId id="2147483674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28/01/2021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68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7C29B-0C73-453B-986F-7C4181D23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Ascii-Art-web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2EC248-0EF1-451A-A726-5072E3C28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825095"/>
          </a:xfrm>
        </p:spPr>
        <p:txBody>
          <a:bodyPr/>
          <a:lstStyle/>
          <a:p>
            <a:r>
              <a:rPr lang="fr-FR" dirty="0"/>
              <a:t>Lejosne Florian</a:t>
            </a:r>
          </a:p>
          <a:p>
            <a:r>
              <a:rPr lang="fr-FR" dirty="0" err="1"/>
              <a:t>Moigne</a:t>
            </a:r>
            <a:r>
              <a:rPr lang="fr-FR" dirty="0"/>
              <a:t> Théo</a:t>
            </a:r>
          </a:p>
          <a:p>
            <a:r>
              <a:rPr lang="fr-FR" dirty="0"/>
              <a:t>Marty Thomas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679BA5-B2B9-43EC-AF6B-AB49A382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3" y="5731696"/>
            <a:ext cx="1215914" cy="6079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569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USED TECHNOLOGIES</a:t>
            </a:r>
            <a:endParaRPr lang="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A14D93B3-69D5-4255-A6FE-D8B25C55B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3" y="3105149"/>
            <a:ext cx="871537" cy="8715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7BDA44E-F2DA-4A9F-8B4A-3F195B88C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3" y="5731696"/>
            <a:ext cx="1215914" cy="60795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953CC55A-1D5D-4979-ADC8-C364569D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7958"/>
            <a:ext cx="3144774" cy="1074199"/>
          </a:xfrm>
        </p:spPr>
        <p:txBody>
          <a:bodyPr/>
          <a:lstStyle/>
          <a:p>
            <a:r>
              <a:rPr lang="fr-FR" dirty="0"/>
              <a:t>Program</a:t>
            </a:r>
            <a:br>
              <a:rPr lang="fr-FR" dirty="0"/>
            </a:br>
            <a:r>
              <a:rPr lang="fr-FR" dirty="0"/>
              <a:t>structure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1A4CCD8-799E-4BDB-B0B7-DF57C501C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007834"/>
            <a:ext cx="3144774" cy="4242208"/>
          </a:xfrm>
        </p:spPr>
        <p:txBody>
          <a:bodyPr/>
          <a:lstStyle/>
          <a:p>
            <a:r>
              <a:rPr lang="fr-FR" b="1" dirty="0" err="1"/>
              <a:t>pkg</a:t>
            </a:r>
            <a:r>
              <a:rPr lang="fr-FR" b="1" dirty="0"/>
              <a:t>/</a:t>
            </a:r>
          </a:p>
          <a:p>
            <a:r>
              <a:rPr lang="fr-FR" dirty="0"/>
              <a:t> → fonctions for the web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b="1" dirty="0" err="1"/>
              <a:t>templates</a:t>
            </a:r>
            <a:r>
              <a:rPr lang="fr-FR" b="1" dirty="0"/>
              <a:t>/*.html</a:t>
            </a:r>
          </a:p>
          <a:p>
            <a:r>
              <a:rPr lang="fr-FR" dirty="0"/>
              <a:t> → all html </a:t>
            </a:r>
            <a:r>
              <a:rPr lang="fr-FR" dirty="0" err="1"/>
              <a:t>templates</a:t>
            </a:r>
            <a:endParaRPr lang="fr-FR" dirty="0"/>
          </a:p>
          <a:p>
            <a:r>
              <a:rPr lang="fr-FR" b="1" dirty="0"/>
              <a:t>assets/</a:t>
            </a:r>
          </a:p>
          <a:p>
            <a:r>
              <a:rPr lang="fr-FR" dirty="0"/>
              <a:t> → </a:t>
            </a:r>
            <a:r>
              <a:rPr lang="fr-FR" dirty="0" err="1"/>
              <a:t>banners</a:t>
            </a:r>
            <a:r>
              <a:rPr lang="fr-FR" dirty="0"/>
              <a:t> format files</a:t>
            </a:r>
          </a:p>
          <a:p>
            <a:r>
              <a:rPr lang="fr-FR" dirty="0"/>
              <a:t> → </a:t>
            </a:r>
            <a:r>
              <a:rPr lang="fr-FR" dirty="0" err="1"/>
              <a:t>css</a:t>
            </a:r>
            <a:endParaRPr lang="fr-FR" dirty="0"/>
          </a:p>
          <a:p>
            <a:r>
              <a:rPr lang="fr-FR" dirty="0"/>
              <a:t> → </a:t>
            </a:r>
            <a:r>
              <a:rPr lang="fr-FR" dirty="0" err="1"/>
              <a:t>img</a:t>
            </a:r>
            <a:endParaRPr lang="fr-FR" dirty="0"/>
          </a:p>
          <a:p>
            <a:r>
              <a:rPr lang="fr-FR" dirty="0"/>
              <a:t> → output.txt</a:t>
            </a:r>
          </a:p>
          <a:p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F65BB4E-A7A8-40EF-ACA7-456B6FF66800}"/>
              </a:ext>
            </a:extLst>
          </p:cNvPr>
          <p:cNvSpPr/>
          <p:nvPr/>
        </p:nvSpPr>
        <p:spPr>
          <a:xfrm>
            <a:off x="1357074" y="204766"/>
            <a:ext cx="1660125" cy="107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ascii-art-web/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8917BC5-413F-4D0B-B1D3-CE60EBA40E18}"/>
              </a:ext>
            </a:extLst>
          </p:cNvPr>
          <p:cNvCxnSpPr>
            <a:cxnSpLocks/>
          </p:cNvCxnSpPr>
          <p:nvPr/>
        </p:nvCxnSpPr>
        <p:spPr>
          <a:xfrm>
            <a:off x="1571842" y="1278964"/>
            <a:ext cx="29056" cy="4396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B3FDADB-0DE0-400B-8E14-4AF4EEBC5A0D}"/>
              </a:ext>
            </a:extLst>
          </p:cNvPr>
          <p:cNvSpPr/>
          <p:nvPr/>
        </p:nvSpPr>
        <p:spPr>
          <a:xfrm>
            <a:off x="2201713" y="5152111"/>
            <a:ext cx="1038840" cy="672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pkg</a:t>
            </a:r>
            <a:r>
              <a:rPr lang="fr-FR" sz="1600" dirty="0"/>
              <a:t>/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7F3D03-467B-480F-A364-B2D6D71CBB70}"/>
              </a:ext>
            </a:extLst>
          </p:cNvPr>
          <p:cNvCxnSpPr>
            <a:cxnSpLocks/>
          </p:cNvCxnSpPr>
          <p:nvPr/>
        </p:nvCxnSpPr>
        <p:spPr>
          <a:xfrm>
            <a:off x="1581254" y="5673262"/>
            <a:ext cx="61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96743D4-FAA5-4752-9DB9-5244D04B09BF}"/>
              </a:ext>
            </a:extLst>
          </p:cNvPr>
          <p:cNvSpPr/>
          <p:nvPr/>
        </p:nvSpPr>
        <p:spPr>
          <a:xfrm>
            <a:off x="2228238" y="3272739"/>
            <a:ext cx="1360505" cy="672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templates</a:t>
            </a:r>
            <a:r>
              <a:rPr lang="fr-FR" sz="1600" dirty="0"/>
              <a:t>/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14C33C-06A6-4DDF-9170-7D1A0EB28E12}"/>
              </a:ext>
            </a:extLst>
          </p:cNvPr>
          <p:cNvCxnSpPr>
            <a:cxnSpLocks/>
          </p:cNvCxnSpPr>
          <p:nvPr/>
        </p:nvCxnSpPr>
        <p:spPr>
          <a:xfrm>
            <a:off x="1620888" y="3736869"/>
            <a:ext cx="51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0399D31-9C71-49E1-BF92-DD5C362596B8}"/>
              </a:ext>
            </a:extLst>
          </p:cNvPr>
          <p:cNvCxnSpPr>
            <a:cxnSpLocks/>
          </p:cNvCxnSpPr>
          <p:nvPr/>
        </p:nvCxnSpPr>
        <p:spPr>
          <a:xfrm flipH="1">
            <a:off x="3201724" y="5765044"/>
            <a:ext cx="8715" cy="99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7E0E745-26B1-4D55-AF21-68BA3BE4F418}"/>
              </a:ext>
            </a:extLst>
          </p:cNvPr>
          <p:cNvCxnSpPr/>
          <p:nvPr/>
        </p:nvCxnSpPr>
        <p:spPr>
          <a:xfrm>
            <a:off x="3222306" y="6126023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9499C90-5CC8-48F8-904E-84D0B8D53B2F}"/>
              </a:ext>
            </a:extLst>
          </p:cNvPr>
          <p:cNvCxnSpPr/>
          <p:nvPr/>
        </p:nvCxnSpPr>
        <p:spPr>
          <a:xfrm>
            <a:off x="3206082" y="581078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28B9C12-8670-48CD-920E-4A7378A1206D}"/>
              </a:ext>
            </a:extLst>
          </p:cNvPr>
          <p:cNvCxnSpPr/>
          <p:nvPr/>
        </p:nvCxnSpPr>
        <p:spPr>
          <a:xfrm>
            <a:off x="3222306" y="64060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8269525-35F6-4DAA-87BC-04B504982469}"/>
              </a:ext>
            </a:extLst>
          </p:cNvPr>
          <p:cNvSpPr txBox="1"/>
          <p:nvPr/>
        </p:nvSpPr>
        <p:spPr>
          <a:xfrm>
            <a:off x="3511866" y="567326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ascii.go</a:t>
            </a:r>
            <a:endParaRPr lang="fr-FR" sz="12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1F7402A-C187-47F1-9EE1-ACBAF5CB1246}"/>
              </a:ext>
            </a:extLst>
          </p:cNvPr>
          <p:cNvSpPr txBox="1"/>
          <p:nvPr/>
        </p:nvSpPr>
        <p:spPr>
          <a:xfrm>
            <a:off x="3459718" y="5957863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openbrowser.go</a:t>
            </a:r>
            <a:endParaRPr lang="fr-FR" sz="12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19A813E-89F7-413B-BE7B-6C2CDC8063AD}"/>
              </a:ext>
            </a:extLst>
          </p:cNvPr>
          <p:cNvSpPr txBox="1"/>
          <p:nvPr/>
        </p:nvSpPr>
        <p:spPr>
          <a:xfrm>
            <a:off x="3540442" y="626752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error.go</a:t>
            </a:r>
            <a:endParaRPr lang="fr-FR" sz="1200" dirty="0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D49C829-20B6-4CC6-96B7-71425A0E107D}"/>
              </a:ext>
            </a:extLst>
          </p:cNvPr>
          <p:cNvCxnSpPr>
            <a:cxnSpLocks/>
          </p:cNvCxnSpPr>
          <p:nvPr/>
        </p:nvCxnSpPr>
        <p:spPr>
          <a:xfrm>
            <a:off x="4057982" y="739016"/>
            <a:ext cx="0" cy="104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1F7B2E1-EA86-4560-9C01-B017F19A4FBF}"/>
              </a:ext>
            </a:extLst>
          </p:cNvPr>
          <p:cNvCxnSpPr/>
          <p:nvPr/>
        </p:nvCxnSpPr>
        <p:spPr>
          <a:xfrm>
            <a:off x="4082109" y="1028576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39FBEE8-42D4-4D6A-ADE3-F3C5CEDB53F5}"/>
              </a:ext>
            </a:extLst>
          </p:cNvPr>
          <p:cNvCxnSpPr/>
          <p:nvPr/>
        </p:nvCxnSpPr>
        <p:spPr>
          <a:xfrm>
            <a:off x="4087189" y="739016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C3F0866-C1D2-48F1-84FB-94DC426610A9}"/>
              </a:ext>
            </a:extLst>
          </p:cNvPr>
          <p:cNvCxnSpPr/>
          <p:nvPr/>
        </p:nvCxnSpPr>
        <p:spPr>
          <a:xfrm>
            <a:off x="4082109" y="1324324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E3B1D3A-80A8-4D35-B279-8704A3EBED11}"/>
              </a:ext>
            </a:extLst>
          </p:cNvPr>
          <p:cNvSpPr txBox="1"/>
          <p:nvPr/>
        </p:nvSpPr>
        <p:spPr>
          <a:xfrm>
            <a:off x="4404347" y="6005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standard.txt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FB02253-7640-4A2A-BF6B-C30892F5A642}"/>
              </a:ext>
            </a:extLst>
          </p:cNvPr>
          <p:cNvSpPr txBox="1"/>
          <p:nvPr/>
        </p:nvSpPr>
        <p:spPr>
          <a:xfrm>
            <a:off x="4392210" y="895049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shadow.txt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326C5F6-5E3C-4041-AB4A-10F6542A6127}"/>
              </a:ext>
            </a:extLst>
          </p:cNvPr>
          <p:cNvSpPr txBox="1"/>
          <p:nvPr/>
        </p:nvSpPr>
        <p:spPr>
          <a:xfrm>
            <a:off x="4392210" y="118460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thinkertoy.txt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2BE1A99-8464-40ED-B8BF-BB32A4445B15}"/>
              </a:ext>
            </a:extLst>
          </p:cNvPr>
          <p:cNvCxnSpPr/>
          <p:nvPr/>
        </p:nvCxnSpPr>
        <p:spPr>
          <a:xfrm>
            <a:off x="4082109" y="1624891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FBF53193-76C8-45EB-83C1-4AA97D1A952F}"/>
              </a:ext>
            </a:extLst>
          </p:cNvPr>
          <p:cNvSpPr txBox="1"/>
          <p:nvPr/>
        </p:nvSpPr>
        <p:spPr>
          <a:xfrm>
            <a:off x="4385912" y="1480356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doom.txt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63BDB12-2165-405F-A10B-70C0CAF8489E}"/>
              </a:ext>
            </a:extLst>
          </p:cNvPr>
          <p:cNvSpPr txBox="1"/>
          <p:nvPr/>
        </p:nvSpPr>
        <p:spPr>
          <a:xfrm>
            <a:off x="4629074" y="2318019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output.txt</a:t>
            </a:r>
            <a:endParaRPr lang="fr-FR" sz="1200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2B22159-BDFB-4C88-ABD1-5E65B66CD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3" y="5731696"/>
            <a:ext cx="1215914" cy="607957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6FA07AB-FA15-47A0-850A-77380CC00C0E}"/>
              </a:ext>
            </a:extLst>
          </p:cNvPr>
          <p:cNvCxnSpPr/>
          <p:nvPr/>
        </p:nvCxnSpPr>
        <p:spPr>
          <a:xfrm>
            <a:off x="3204992" y="6763999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717FF26-7420-4355-9E7D-7BA3FBEF0B66}"/>
              </a:ext>
            </a:extLst>
          </p:cNvPr>
          <p:cNvSpPr txBox="1"/>
          <p:nvPr/>
        </p:nvSpPr>
        <p:spPr>
          <a:xfrm>
            <a:off x="3447467" y="6553850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handler.go</a:t>
            </a:r>
            <a:endParaRPr lang="fr-FR" sz="1200" dirty="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C460F6C-2C81-44FD-B1EF-A6270801EC8F}"/>
              </a:ext>
            </a:extLst>
          </p:cNvPr>
          <p:cNvCxnSpPr>
            <a:cxnSpLocks/>
          </p:cNvCxnSpPr>
          <p:nvPr/>
        </p:nvCxnSpPr>
        <p:spPr>
          <a:xfrm>
            <a:off x="3149147" y="3948730"/>
            <a:ext cx="0" cy="114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3F83579-0ECA-4FD2-B17D-9236C53310B3}"/>
              </a:ext>
            </a:extLst>
          </p:cNvPr>
          <p:cNvCxnSpPr/>
          <p:nvPr/>
        </p:nvCxnSpPr>
        <p:spPr>
          <a:xfrm>
            <a:off x="3144067" y="4499586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5F0B3C8-C211-46AD-AB2D-59F6DB5E466E}"/>
              </a:ext>
            </a:extLst>
          </p:cNvPr>
          <p:cNvCxnSpPr/>
          <p:nvPr/>
        </p:nvCxnSpPr>
        <p:spPr>
          <a:xfrm>
            <a:off x="3149147" y="4210026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B009036-1A21-42B5-8ECE-A5BCE4F1CE28}"/>
              </a:ext>
            </a:extLst>
          </p:cNvPr>
          <p:cNvCxnSpPr/>
          <p:nvPr/>
        </p:nvCxnSpPr>
        <p:spPr>
          <a:xfrm>
            <a:off x="3144067" y="4795334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F5782D81-0BAA-4344-BA14-C28C65A66F6A}"/>
              </a:ext>
            </a:extLst>
          </p:cNvPr>
          <p:cNvSpPr txBox="1"/>
          <p:nvPr/>
        </p:nvSpPr>
        <p:spPr>
          <a:xfrm>
            <a:off x="3403114" y="407152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Index.html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A247C9F-D26C-40B1-AD56-CA4D88FC8502}"/>
              </a:ext>
            </a:extLst>
          </p:cNvPr>
          <p:cNvSpPr txBox="1"/>
          <p:nvPr/>
        </p:nvSpPr>
        <p:spPr>
          <a:xfrm>
            <a:off x="3452647" y="433822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400.html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C2CFD5D-58D7-447F-859A-5D6AD34F4A5F}"/>
              </a:ext>
            </a:extLst>
          </p:cNvPr>
          <p:cNvSpPr txBox="1"/>
          <p:nvPr/>
        </p:nvSpPr>
        <p:spPr>
          <a:xfrm>
            <a:off x="3444473" y="4922685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404.html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2B3CC70-EB97-40C4-B2D4-1FE88E1BFB6F}"/>
              </a:ext>
            </a:extLst>
          </p:cNvPr>
          <p:cNvCxnSpPr/>
          <p:nvPr/>
        </p:nvCxnSpPr>
        <p:spPr>
          <a:xfrm>
            <a:off x="3144067" y="5095901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D21DEEB7-0A90-4CC0-898B-7C5DA29545C2}"/>
              </a:ext>
            </a:extLst>
          </p:cNvPr>
          <p:cNvSpPr txBox="1"/>
          <p:nvPr/>
        </p:nvSpPr>
        <p:spPr>
          <a:xfrm>
            <a:off x="3435697" y="4622382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500.html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F7A6AD5-E0F4-4D14-978F-2CCBEC920474}"/>
              </a:ext>
            </a:extLst>
          </p:cNvPr>
          <p:cNvCxnSpPr>
            <a:cxnSpLocks/>
          </p:cNvCxnSpPr>
          <p:nvPr/>
        </p:nvCxnSpPr>
        <p:spPr>
          <a:xfrm>
            <a:off x="4305406" y="3075865"/>
            <a:ext cx="8005" cy="716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6741567-02A1-4297-9D7E-7CF8817C7F0C}"/>
              </a:ext>
            </a:extLst>
          </p:cNvPr>
          <p:cNvSpPr txBox="1"/>
          <p:nvPr/>
        </p:nvSpPr>
        <p:spPr>
          <a:xfrm>
            <a:off x="5494755" y="3897741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favicon.ico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56498CB9-F54F-4321-9385-3C6F691FE968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163356" y="2456519"/>
            <a:ext cx="315578" cy="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491F7478-A653-4A67-91AF-B69A57D156D4}"/>
              </a:ext>
            </a:extLst>
          </p:cNvPr>
          <p:cNvCxnSpPr/>
          <p:nvPr/>
        </p:nvCxnSpPr>
        <p:spPr>
          <a:xfrm>
            <a:off x="4342055" y="2456519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66EF970-3276-451E-968A-E12D14764521}"/>
              </a:ext>
            </a:extLst>
          </p:cNvPr>
          <p:cNvSpPr/>
          <p:nvPr/>
        </p:nvSpPr>
        <p:spPr>
          <a:xfrm>
            <a:off x="2138809" y="1335644"/>
            <a:ext cx="1038840" cy="672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assets/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F4BB9DE-E7F9-447E-83CD-93C17F40425E}"/>
              </a:ext>
            </a:extLst>
          </p:cNvPr>
          <p:cNvCxnSpPr>
            <a:cxnSpLocks/>
          </p:cNvCxnSpPr>
          <p:nvPr/>
        </p:nvCxnSpPr>
        <p:spPr>
          <a:xfrm>
            <a:off x="1571842" y="1514958"/>
            <a:ext cx="51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93AFA465-3017-4201-8CE6-0F7F551FE7A1}"/>
              </a:ext>
            </a:extLst>
          </p:cNvPr>
          <p:cNvSpPr/>
          <p:nvPr/>
        </p:nvSpPr>
        <p:spPr>
          <a:xfrm>
            <a:off x="3448535" y="1799101"/>
            <a:ext cx="863121" cy="38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banners</a:t>
            </a:r>
            <a:r>
              <a:rPr lang="fr-FR" sz="1200" dirty="0"/>
              <a:t>/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FC243670-D7DF-4969-BDB5-5CC867A074B1}"/>
              </a:ext>
            </a:extLst>
          </p:cNvPr>
          <p:cNvCxnSpPr>
            <a:cxnSpLocks/>
          </p:cNvCxnSpPr>
          <p:nvPr/>
        </p:nvCxnSpPr>
        <p:spPr>
          <a:xfrm>
            <a:off x="3172597" y="1971156"/>
            <a:ext cx="5052" cy="927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57996406-711D-41F9-AAD6-43F801F2FFF5}"/>
              </a:ext>
            </a:extLst>
          </p:cNvPr>
          <p:cNvCxnSpPr/>
          <p:nvPr/>
        </p:nvCxnSpPr>
        <p:spPr>
          <a:xfrm>
            <a:off x="3165378" y="201884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3EE10CC-3EEA-4626-A1DE-4D99C965EDB6}"/>
              </a:ext>
            </a:extLst>
          </p:cNvPr>
          <p:cNvCxnSpPr/>
          <p:nvPr/>
        </p:nvCxnSpPr>
        <p:spPr>
          <a:xfrm>
            <a:off x="3165378" y="2898833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ADB95C3-B576-4D8E-A6EA-543EEE59F586}"/>
              </a:ext>
            </a:extLst>
          </p:cNvPr>
          <p:cNvSpPr/>
          <p:nvPr/>
        </p:nvSpPr>
        <p:spPr>
          <a:xfrm>
            <a:off x="3478934" y="2268317"/>
            <a:ext cx="863121" cy="38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output</a:t>
            </a:r>
            <a:r>
              <a:rPr lang="fr-FR" sz="1200" dirty="0"/>
              <a:t>/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257ADA30-37D5-4BCA-B6CF-784B4707A5BB}"/>
              </a:ext>
            </a:extLst>
          </p:cNvPr>
          <p:cNvSpPr/>
          <p:nvPr/>
        </p:nvSpPr>
        <p:spPr>
          <a:xfrm>
            <a:off x="3455047" y="2759008"/>
            <a:ext cx="863121" cy="38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css</a:t>
            </a:r>
            <a:r>
              <a:rPr lang="fr-FR" sz="1200" dirty="0"/>
              <a:t>/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31D39C31-BD90-4E66-A112-0357646F1101}"/>
              </a:ext>
            </a:extLst>
          </p:cNvPr>
          <p:cNvSpPr/>
          <p:nvPr/>
        </p:nvSpPr>
        <p:spPr>
          <a:xfrm>
            <a:off x="4595224" y="3634692"/>
            <a:ext cx="620203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img</a:t>
            </a:r>
            <a:r>
              <a:rPr lang="fr-FR" sz="1200" dirty="0"/>
              <a:t>/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27C7FEA6-5B9D-4FF6-A26D-5D7997F10156}"/>
              </a:ext>
            </a:extLst>
          </p:cNvPr>
          <p:cNvCxnSpPr>
            <a:cxnSpLocks/>
          </p:cNvCxnSpPr>
          <p:nvPr/>
        </p:nvCxnSpPr>
        <p:spPr>
          <a:xfrm>
            <a:off x="4318223" y="3496874"/>
            <a:ext cx="267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1C145B0-18EA-49E4-A5E4-CAB49BD67F63}"/>
              </a:ext>
            </a:extLst>
          </p:cNvPr>
          <p:cNvCxnSpPr/>
          <p:nvPr/>
        </p:nvCxnSpPr>
        <p:spPr>
          <a:xfrm>
            <a:off x="4305406" y="3201313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1429618F-D886-4FC1-9501-F522D8A23EE7}"/>
              </a:ext>
            </a:extLst>
          </p:cNvPr>
          <p:cNvCxnSpPr/>
          <p:nvPr/>
        </p:nvCxnSpPr>
        <p:spPr>
          <a:xfrm>
            <a:off x="4303877" y="379243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68EF3E59-F832-415C-840C-8157AD5B3723}"/>
              </a:ext>
            </a:extLst>
          </p:cNvPr>
          <p:cNvSpPr txBox="1"/>
          <p:nvPr/>
        </p:nvSpPr>
        <p:spPr>
          <a:xfrm>
            <a:off x="4569474" y="304061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*.</a:t>
            </a:r>
            <a:r>
              <a:rPr lang="fr-FR" sz="1200" dirty="0" err="1"/>
              <a:t>css</a:t>
            </a:r>
            <a:endParaRPr lang="fr-FR" sz="1200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8BDFC5D-0C6D-40DA-99FE-983263816390}"/>
              </a:ext>
            </a:extLst>
          </p:cNvPr>
          <p:cNvSpPr txBox="1"/>
          <p:nvPr/>
        </p:nvSpPr>
        <p:spPr>
          <a:xfrm>
            <a:off x="4593437" y="3332620"/>
            <a:ext cx="201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.</a:t>
            </a:r>
            <a:r>
              <a:rPr lang="fr-FR" sz="1200" dirty="0" err="1"/>
              <a:t>ttf</a:t>
            </a:r>
            <a:r>
              <a:rPr lang="fr-FR" sz="1200" dirty="0"/>
              <a:t> -- .</a:t>
            </a:r>
            <a:r>
              <a:rPr lang="fr-FR" sz="1200" dirty="0" err="1"/>
              <a:t>otf</a:t>
            </a:r>
            <a:r>
              <a:rPr lang="fr-FR" sz="1200" dirty="0"/>
              <a:t> -- .</a:t>
            </a:r>
            <a:r>
              <a:rPr lang="fr-FR" sz="1200" dirty="0" err="1"/>
              <a:t>woff</a:t>
            </a:r>
            <a:r>
              <a:rPr lang="fr-FR" sz="1200" dirty="0"/>
              <a:t> -- .woff2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8FAD1182-90DC-4A70-A740-EB79FB6A1E31}"/>
              </a:ext>
            </a:extLst>
          </p:cNvPr>
          <p:cNvCxnSpPr/>
          <p:nvPr/>
        </p:nvCxnSpPr>
        <p:spPr>
          <a:xfrm>
            <a:off x="5215427" y="4043616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A8785CEB-BAD5-4FCC-9586-EE5C7FB3A961}"/>
              </a:ext>
            </a:extLst>
          </p:cNvPr>
          <p:cNvCxnSpPr>
            <a:cxnSpLocks/>
          </p:cNvCxnSpPr>
          <p:nvPr/>
        </p:nvCxnSpPr>
        <p:spPr>
          <a:xfrm>
            <a:off x="5188847" y="3897741"/>
            <a:ext cx="0" cy="624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98D81D1F-C176-4007-BDA5-D24CA928DE24}"/>
              </a:ext>
            </a:extLst>
          </p:cNvPr>
          <p:cNvCxnSpPr/>
          <p:nvPr/>
        </p:nvCxnSpPr>
        <p:spPr>
          <a:xfrm>
            <a:off x="5215427" y="4310114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C17641D-0873-4651-A159-F7EF6B9FF68D}"/>
              </a:ext>
            </a:extLst>
          </p:cNvPr>
          <p:cNvCxnSpPr/>
          <p:nvPr/>
        </p:nvCxnSpPr>
        <p:spPr>
          <a:xfrm>
            <a:off x="5241103" y="45223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41C90603-8A3E-4602-9757-8E2B81342DDB}"/>
              </a:ext>
            </a:extLst>
          </p:cNvPr>
          <p:cNvSpPr txBox="1"/>
          <p:nvPr/>
        </p:nvSpPr>
        <p:spPr>
          <a:xfrm>
            <a:off x="5526714" y="4178945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bg.jpg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2F3D938-B904-4395-9E67-BB843F3958F1}"/>
              </a:ext>
            </a:extLst>
          </p:cNvPr>
          <p:cNvSpPr txBox="1"/>
          <p:nvPr/>
        </p:nvSpPr>
        <p:spPr>
          <a:xfrm>
            <a:off x="5499070" y="4423545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capture.png</a:t>
            </a:r>
          </a:p>
        </p:txBody>
      </p:sp>
    </p:spTree>
    <p:extLst>
      <p:ext uri="{BB962C8B-B14F-4D97-AF65-F5344CB8AC3E}">
        <p14:creationId xmlns:p14="http://schemas.microsoft.com/office/powerpoint/2010/main" val="35842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1300B-A1F9-47DE-81CE-20EC4BB8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764373"/>
            <a:ext cx="8610600" cy="1293028"/>
          </a:xfrm>
        </p:spPr>
        <p:txBody>
          <a:bodyPr/>
          <a:lstStyle/>
          <a:p>
            <a:r>
              <a:rPr lang="fr-FR" dirty="0"/>
              <a:t>Home page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B644FD-87A2-4536-85A3-4324FAAF6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770" y="1866900"/>
            <a:ext cx="6150183" cy="4637089"/>
          </a:xfrm>
        </p:spPr>
      </p:pic>
    </p:spTree>
    <p:extLst>
      <p:ext uri="{BB962C8B-B14F-4D97-AF65-F5344CB8AC3E}">
        <p14:creationId xmlns:p14="http://schemas.microsoft.com/office/powerpoint/2010/main" val="29226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39084-664F-4EEF-A46E-609ACFBB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426" y="639315"/>
            <a:ext cx="8610600" cy="1293028"/>
          </a:xfrm>
        </p:spPr>
        <p:txBody>
          <a:bodyPr/>
          <a:lstStyle/>
          <a:p>
            <a:r>
              <a:rPr lang="fr-FR" dirty="0" err="1"/>
              <a:t>Errors</a:t>
            </a:r>
            <a:r>
              <a:rPr lang="fr-FR" dirty="0"/>
              <a:t> management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BAE0FE-143B-49CD-9D29-2CEE92461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484" y="1932343"/>
            <a:ext cx="8127517" cy="4530725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738367B-A823-40A0-B5F8-43C916402217}"/>
              </a:ext>
            </a:extLst>
          </p:cNvPr>
          <p:cNvSpPr txBox="1">
            <a:spLocks/>
          </p:cNvSpPr>
          <p:nvPr/>
        </p:nvSpPr>
        <p:spPr>
          <a:xfrm>
            <a:off x="7474226" y="6047805"/>
            <a:ext cx="3974824" cy="341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With</a:t>
            </a:r>
            <a:r>
              <a:rPr lang="fr-FR" dirty="0"/>
              <a:t> page html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90F863-C439-4E21-BE29-01EA3A35C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3" y="5781608"/>
            <a:ext cx="1215914" cy="6079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1212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D056E6-4911-485C-A854-0E8DA291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THANKS FOR LISTENING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A2AA5CAF-D746-42DF-BD37-C62F36D6E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3" y="5781608"/>
            <a:ext cx="1215914" cy="6079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949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Garamond</vt:lpstr>
      <vt:lpstr>Traînée de condensation</vt:lpstr>
      <vt:lpstr>SavonVTI</vt:lpstr>
      <vt:lpstr>Ascii-Art-web</vt:lpstr>
      <vt:lpstr>USED TECHNOLOGIES</vt:lpstr>
      <vt:lpstr>Program structure</vt:lpstr>
      <vt:lpstr>Home page</vt:lpstr>
      <vt:lpstr>Errors management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Ascii-Art-web</dc:title>
  <dc:creator>Florian Lejosne</dc:creator>
  <cp:lastModifiedBy>Florian Lejosne</cp:lastModifiedBy>
  <cp:revision>1</cp:revision>
  <dcterms:created xsi:type="dcterms:W3CDTF">2021-01-28T18:22:37Z</dcterms:created>
  <dcterms:modified xsi:type="dcterms:W3CDTF">2021-01-28T18:22:59Z</dcterms:modified>
</cp:coreProperties>
</file>