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96" r:id="rId5"/>
    <p:sldId id="780" r:id="rId6"/>
    <p:sldId id="781" r:id="rId7"/>
    <p:sldId id="787" r:id="rId8"/>
    <p:sldId id="788" r:id="rId9"/>
    <p:sldId id="789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113250-F23C-443D-8568-54209F5BE65F}">
          <p14:sldIdLst/>
        </p14:section>
        <p14:section name="Template EVA Group" id="{AF7604AF-CF52-486A-AAD7-137008CE4E96}">
          <p14:sldIdLst>
            <p14:sldId id="296"/>
            <p14:sldId id="780"/>
            <p14:sldId id="781"/>
            <p14:sldId id="787"/>
            <p14:sldId id="788"/>
            <p14:sldId id="7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547EBF"/>
          </p15:clr>
        </p15:guide>
        <p15:guide id="4" pos="665" userDrawn="1">
          <p15:clr>
            <a:srgbClr val="547EBF"/>
          </p15:clr>
        </p15:guide>
        <p15:guide id="5" pos="960" userDrawn="1">
          <p15:clr>
            <a:srgbClr val="547EBF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08"/>
    <a:srgbClr val="FF6F59"/>
    <a:srgbClr val="D16666"/>
    <a:srgbClr val="B7AE33"/>
    <a:srgbClr val="D8D174"/>
    <a:srgbClr val="E7EB90"/>
    <a:srgbClr val="FFFFB9"/>
    <a:srgbClr val="FFFF99"/>
    <a:srgbClr val="DDD78D"/>
    <a:srgbClr val="6A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62" autoAdjust="0"/>
    <p:restoredTop sz="68630" autoAdjust="0"/>
  </p:normalViewPr>
  <p:slideViewPr>
    <p:cSldViewPr snapToGrid="0">
      <p:cViewPr varScale="1">
        <p:scale>
          <a:sx n="72" d="100"/>
          <a:sy n="72" d="100"/>
        </p:scale>
        <p:origin x="1194" y="78"/>
      </p:cViewPr>
      <p:guideLst>
        <p:guide orient="horz" pos="2160"/>
        <p:guide pos="3840"/>
        <p:guide orient="horz" pos="754"/>
        <p:guide pos="665"/>
        <p:guide pos="9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5B38A2-58F6-41DC-AF21-9EFB30FB787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3BD701-D765-49E8-B8C1-7A6B368567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5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agroup.fr/accueil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E86-F319-4B7B-A3B2-6505F348CB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1714" y="1823577"/>
            <a:ext cx="4896385" cy="20508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32EA9-786E-47B9-8AE0-D0C44846DD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1714" y="3966528"/>
            <a:ext cx="4896382" cy="1255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AD2DA-5B63-407A-8925-6171329E6C72}"/>
              </a:ext>
            </a:extLst>
          </p:cNvPr>
          <p:cNvSpPr/>
          <p:nvPr userDrawn="1"/>
        </p:nvSpPr>
        <p:spPr>
          <a:xfrm>
            <a:off x="5867400" y="0"/>
            <a:ext cx="457200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D88C-EF76-4DDB-967D-755D935B8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4" y="2000869"/>
            <a:ext cx="3444713" cy="285625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40537D-20EA-424A-9E53-950B1C7FE9B1}"/>
              </a:ext>
            </a:extLst>
          </p:cNvPr>
          <p:cNvCxnSpPr/>
          <p:nvPr userDrawn="1"/>
        </p:nvCxnSpPr>
        <p:spPr>
          <a:xfrm>
            <a:off x="6096000" y="2451098"/>
            <a:ext cx="0" cy="2050875"/>
          </a:xfrm>
          <a:prstGeom prst="line">
            <a:avLst/>
          </a:prstGeom>
          <a:ln w="635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ous-titre 1">
            <a:extLst>
              <a:ext uri="{FF2B5EF4-FFF2-40B4-BE49-F238E27FC236}">
                <a16:creationId xmlns:a16="http://schemas.microsoft.com/office/drawing/2014/main" id="{B35B7C9C-FA73-48BE-A33B-C0D70EF76770}"/>
              </a:ext>
            </a:extLst>
          </p:cNvPr>
          <p:cNvSpPr txBox="1">
            <a:spLocks/>
          </p:cNvSpPr>
          <p:nvPr userDrawn="1"/>
        </p:nvSpPr>
        <p:spPr>
          <a:xfrm>
            <a:off x="1205249" y="5221617"/>
            <a:ext cx="4168102" cy="3065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585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Prestige Elite Std" panose="02060509020206020304" pitchFamily="49" charset="0"/>
              <a:buNone/>
              <a:defRPr sz="166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2"/>
                </a:solidFill>
                <a:cs typeface="Segoe UI" panose="020B0502040204020203" pitchFamily="34" charset="0"/>
              </a:rPr>
              <a:t>CONSEIL ET EXPERTISE TECHNIQUE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FD3B0-32BB-45BD-88E2-823DD996C0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E322F1-7667-48EF-9278-7BBBCB834E4D}"/>
              </a:ext>
            </a:extLst>
          </p:cNvPr>
          <p:cNvSpPr txBox="1"/>
          <p:nvPr userDrawn="1"/>
        </p:nvSpPr>
        <p:spPr>
          <a:xfrm>
            <a:off x="1109408" y="5575442"/>
            <a:ext cx="1162327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A25C48-38AC-4BBE-A91F-EE04F4F1D90C}"/>
              </a:ext>
            </a:extLst>
          </p:cNvPr>
          <p:cNvSpPr txBox="1"/>
          <p:nvPr userDrawn="1"/>
        </p:nvSpPr>
        <p:spPr>
          <a:xfrm>
            <a:off x="2555538" y="5588452"/>
            <a:ext cx="100729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Cybersecurity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F7B8F-5764-4CA1-9F10-612538551AE4}"/>
              </a:ext>
            </a:extLst>
          </p:cNvPr>
          <p:cNvSpPr txBox="1"/>
          <p:nvPr userDrawn="1"/>
        </p:nvSpPr>
        <p:spPr>
          <a:xfrm>
            <a:off x="3954862" y="5586562"/>
            <a:ext cx="56459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42E030-17BA-4C6F-9F26-B888643F158E}"/>
              </a:ext>
            </a:extLst>
          </p:cNvPr>
          <p:cNvSpPr txBox="1"/>
          <p:nvPr userDrawn="1"/>
        </p:nvSpPr>
        <p:spPr>
          <a:xfrm>
            <a:off x="4558804" y="5585603"/>
            <a:ext cx="108602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D6AE1-9B46-41ED-8B96-2F8C96B865B6}"/>
              </a:ext>
            </a:extLst>
          </p:cNvPr>
          <p:cNvSpPr/>
          <p:nvPr userDrawn="1"/>
        </p:nvSpPr>
        <p:spPr>
          <a:xfrm rot="10800000">
            <a:off x="3762977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9D7AC-D545-4694-A3DB-6035684CD522}"/>
              </a:ext>
            </a:extLst>
          </p:cNvPr>
          <p:cNvSpPr/>
          <p:nvPr userDrawn="1"/>
        </p:nvSpPr>
        <p:spPr>
          <a:xfrm rot="10800000">
            <a:off x="4664285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2460F-42F0-4B91-AC93-1224C19283B5}"/>
              </a:ext>
            </a:extLst>
          </p:cNvPr>
          <p:cNvSpPr/>
          <p:nvPr userDrawn="1"/>
        </p:nvSpPr>
        <p:spPr>
          <a:xfrm rot="10800000">
            <a:off x="2371806" y="5644958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B4DC3A-08A3-4E15-AAD5-55201A42A818}"/>
              </a:ext>
            </a:extLst>
          </p:cNvPr>
          <p:cNvCxnSpPr>
            <a:cxnSpLocks/>
          </p:cNvCxnSpPr>
          <p:nvPr userDrawn="1"/>
        </p:nvCxnSpPr>
        <p:spPr>
          <a:xfrm>
            <a:off x="1579989" y="3068868"/>
            <a:ext cx="0" cy="37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D9E5DCA-E2F8-445B-8526-DC7FEF721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5851" y="3565189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3D908339-F534-4E55-9709-088A5A882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266" y="4172515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5CEF5F07-9D1B-4B5E-8648-C1E0F4A7AE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3266" y="4779718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BC5B5BD4-3893-480E-BA0F-D270B42C50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3632" y="5392534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FD8BF-11DC-4A6D-9EE2-E7DCC5CE4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5851" y="2957863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6" y="6104998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171" y="2871215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01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5EBC62E1-2C32-47FF-B207-F51364180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1171" y="3478541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02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AF99B17-04CA-46C4-81A8-415F725DD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8586" y="4085867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03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630651DE-03B8-4F65-AF4A-8EF0804753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8586" y="4693070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04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28FB7D50-E137-4D36-BA1E-C9CE79DFF3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8952" y="5305886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05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48499-4F69-46A3-B1B7-785484D01EAC}"/>
              </a:ext>
            </a:extLst>
          </p:cNvPr>
          <p:cNvSpPr/>
          <p:nvPr userDrawn="1"/>
        </p:nvSpPr>
        <p:spPr>
          <a:xfrm>
            <a:off x="717324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" y="6109605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300070-D770-45DD-A8A7-D58E90B90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930401"/>
            <a:ext cx="7413626" cy="4362824"/>
          </a:xfrm>
        </p:spPr>
        <p:txBody>
          <a:bodyPr/>
          <a:lstStyle>
            <a:lvl1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1pPr>
            <a:lvl2pPr marL="6286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2pPr>
            <a:lvl3pPr marL="10858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5430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4pPr>
            <a:lvl5pPr marL="20002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96506-753A-483A-BC50-02D8E9F19ABD}"/>
              </a:ext>
            </a:extLst>
          </p:cNvPr>
          <p:cNvSpPr/>
          <p:nvPr userDrawn="1"/>
        </p:nvSpPr>
        <p:spPr>
          <a:xfrm>
            <a:off x="7203725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766087"/>
            <a:ext cx="7325468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99870"/>
            <a:ext cx="749670" cy="62160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3C68194-2549-4D90-ADE7-4119ED718C4D}"/>
              </a:ext>
            </a:extLst>
          </p:cNvPr>
          <p:cNvGrpSpPr/>
          <p:nvPr userDrawn="1"/>
        </p:nvGrpSpPr>
        <p:grpSpPr>
          <a:xfrm flipH="1">
            <a:off x="8820607" y="-1388565"/>
            <a:ext cx="3524999" cy="2753239"/>
            <a:chOff x="-176387" y="-1388565"/>
            <a:chExt cx="3524999" cy="275323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1E5678C-FAE0-4143-A5C3-4801B589D5A1}"/>
                </a:ext>
              </a:extLst>
            </p:cNvPr>
            <p:cNvSpPr/>
            <p:nvPr/>
          </p:nvSpPr>
          <p:spPr>
            <a:xfrm rot="8100000">
              <a:off x="-176387" y="-375136"/>
              <a:ext cx="1465444" cy="1040066"/>
            </a:xfrm>
            <a:custGeom>
              <a:avLst/>
              <a:gdLst>
                <a:gd name="connsiteX0" fmla="*/ 1040066 w 1465444"/>
                <a:gd name="connsiteY0" fmla="*/ 1040066 h 1040066"/>
                <a:gd name="connsiteX1" fmla="*/ 0 w 1465444"/>
                <a:gd name="connsiteY1" fmla="*/ 0 h 1040066"/>
                <a:gd name="connsiteX2" fmla="*/ 1465444 w 1465444"/>
                <a:gd name="connsiteY2" fmla="*/ 0 h 1040066"/>
                <a:gd name="connsiteX3" fmla="*/ 1465444 w 1465444"/>
                <a:gd name="connsiteY3" fmla="*/ 614688 h 10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444" h="1040066">
                  <a:moveTo>
                    <a:pt x="1040066" y="1040066"/>
                  </a:moveTo>
                  <a:lnTo>
                    <a:pt x="0" y="0"/>
                  </a:lnTo>
                  <a:lnTo>
                    <a:pt x="1465444" y="0"/>
                  </a:lnTo>
                  <a:lnTo>
                    <a:pt x="1465444" y="614688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9B4E98A-2523-4AD4-A8D9-814A8B983A07}"/>
                </a:ext>
              </a:extLst>
            </p:cNvPr>
            <p:cNvSpPr/>
            <p:nvPr/>
          </p:nvSpPr>
          <p:spPr>
            <a:xfrm rot="8100000">
              <a:off x="595373" y="-1388565"/>
              <a:ext cx="2753239" cy="2753239"/>
            </a:xfrm>
            <a:custGeom>
              <a:avLst/>
              <a:gdLst>
                <a:gd name="connsiteX0" fmla="*/ 2753239 w 2753239"/>
                <a:gd name="connsiteY0" fmla="*/ 2753239 h 2753239"/>
                <a:gd name="connsiteX1" fmla="*/ 0 w 2753239"/>
                <a:gd name="connsiteY1" fmla="*/ 0 h 2753239"/>
                <a:gd name="connsiteX2" fmla="*/ 2753239 w 2753239"/>
                <a:gd name="connsiteY2" fmla="*/ 0 h 27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3239" h="2753239">
                  <a:moveTo>
                    <a:pt x="2753239" y="2753239"/>
                  </a:moveTo>
                  <a:lnTo>
                    <a:pt x="0" y="0"/>
                  </a:lnTo>
                  <a:lnTo>
                    <a:pt x="2753239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71E125-4122-47FB-9119-DDB21CC15109}"/>
                </a:ext>
              </a:extLst>
            </p:cNvPr>
            <p:cNvSpPr/>
            <p:nvPr/>
          </p:nvSpPr>
          <p:spPr>
            <a:xfrm rot="7582775">
              <a:off x="1153617" y="-1094677"/>
              <a:ext cx="1612928" cy="2189355"/>
            </a:xfrm>
            <a:custGeom>
              <a:avLst/>
              <a:gdLst>
                <a:gd name="connsiteX0" fmla="*/ 1612928 w 1612928"/>
                <a:gd name="connsiteY0" fmla="*/ 2189355 h 2189355"/>
                <a:gd name="connsiteX1" fmla="*/ 0 w 1612928"/>
                <a:gd name="connsiteY1" fmla="*/ 0 h 2189355"/>
                <a:gd name="connsiteX2" fmla="*/ 1612928 w 1612928"/>
                <a:gd name="connsiteY2" fmla="*/ 0 h 218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28" h="2189355">
                  <a:moveTo>
                    <a:pt x="1612928" y="2189355"/>
                  </a:moveTo>
                  <a:lnTo>
                    <a:pt x="0" y="0"/>
                  </a:lnTo>
                  <a:lnTo>
                    <a:pt x="161292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C1B151E-A1E6-4AD6-8FA2-B7B6DE0B2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589566"/>
            <a:ext cx="10020301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EF3D507-2934-428D-AF51-622764640C84}"/>
              </a:ext>
            </a:extLst>
          </p:cNvPr>
          <p:cNvSpPr txBox="1">
            <a:spLocks/>
          </p:cNvSpPr>
          <p:nvPr userDrawn="1"/>
        </p:nvSpPr>
        <p:spPr>
          <a:xfrm>
            <a:off x="11382532" y="6356350"/>
            <a:ext cx="503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65A-BA85-4F15-A2C5-33554756AC4B}"/>
              </a:ext>
            </a:extLst>
          </p:cNvPr>
          <p:cNvSpPr/>
          <p:nvPr userDrawn="1"/>
        </p:nvSpPr>
        <p:spPr>
          <a:xfrm>
            <a:off x="884946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3835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" y="6099870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BD97427-560C-4562-9B6D-F1C43A875ECF}"/>
              </a:ext>
            </a:extLst>
          </p:cNvPr>
          <p:cNvSpPr/>
          <p:nvPr userDrawn="1"/>
        </p:nvSpPr>
        <p:spPr>
          <a:xfrm rot="2696199">
            <a:off x="10403687" y="4662265"/>
            <a:ext cx="2642384" cy="1643631"/>
          </a:xfrm>
          <a:custGeom>
            <a:avLst/>
            <a:gdLst>
              <a:gd name="connsiteX0" fmla="*/ 0 w 2642384"/>
              <a:gd name="connsiteY0" fmla="*/ 0 h 1643631"/>
              <a:gd name="connsiteX1" fmla="*/ 1194208 w 2642384"/>
              <a:gd name="connsiteY1" fmla="*/ 1 h 1643631"/>
              <a:gd name="connsiteX2" fmla="*/ 2642384 w 2642384"/>
              <a:gd name="connsiteY2" fmla="*/ 1451382 h 1643631"/>
              <a:gd name="connsiteX3" fmla="*/ 2449710 w 2642384"/>
              <a:gd name="connsiteY3" fmla="*/ 1643631 h 1643631"/>
              <a:gd name="connsiteX4" fmla="*/ 0 w 2642384"/>
              <a:gd name="connsiteY4" fmla="*/ 1643631 h 16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2384" h="1643631">
                <a:moveTo>
                  <a:pt x="0" y="0"/>
                </a:moveTo>
                <a:lnTo>
                  <a:pt x="1194208" y="1"/>
                </a:lnTo>
                <a:lnTo>
                  <a:pt x="2642384" y="1451382"/>
                </a:lnTo>
                <a:lnTo>
                  <a:pt x="2449710" y="1643631"/>
                </a:lnTo>
                <a:lnTo>
                  <a:pt x="0" y="1643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D5C19F-B137-47EF-B5DA-C8CC898B6A04}"/>
              </a:ext>
            </a:extLst>
          </p:cNvPr>
          <p:cNvSpPr/>
          <p:nvPr userDrawn="1"/>
        </p:nvSpPr>
        <p:spPr>
          <a:xfrm rot="1167943">
            <a:off x="10553642" y="4186794"/>
            <a:ext cx="1928809" cy="3075399"/>
          </a:xfrm>
          <a:custGeom>
            <a:avLst/>
            <a:gdLst>
              <a:gd name="connsiteX0" fmla="*/ 1 w 1928809"/>
              <a:gd name="connsiteY0" fmla="*/ 0 h 3075399"/>
              <a:gd name="connsiteX1" fmla="*/ 1160602 w 1928809"/>
              <a:gd name="connsiteY1" fmla="*/ 0 h 3075399"/>
              <a:gd name="connsiteX2" fmla="*/ 1928809 w 1928809"/>
              <a:gd name="connsiteY2" fmla="*/ 2173480 h 3075399"/>
              <a:gd name="connsiteX3" fmla="*/ 1928808 w 1928809"/>
              <a:gd name="connsiteY3" fmla="*/ 2404293 h 3075399"/>
              <a:gd name="connsiteX4" fmla="*/ 30053 w 1928809"/>
              <a:gd name="connsiteY4" fmla="*/ 3075399 h 3075399"/>
              <a:gd name="connsiteX5" fmla="*/ 0 w 1928809"/>
              <a:gd name="connsiteY5" fmla="*/ 3075399 h 30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09" h="3075399">
                <a:moveTo>
                  <a:pt x="1" y="0"/>
                </a:moveTo>
                <a:lnTo>
                  <a:pt x="1160602" y="0"/>
                </a:lnTo>
                <a:lnTo>
                  <a:pt x="1928809" y="2173480"/>
                </a:lnTo>
                <a:lnTo>
                  <a:pt x="1928808" y="2404293"/>
                </a:lnTo>
                <a:lnTo>
                  <a:pt x="30053" y="3075399"/>
                </a:lnTo>
                <a:lnTo>
                  <a:pt x="0" y="307539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851102-B15F-4B2C-B391-C9A0EF6732DE}"/>
              </a:ext>
            </a:extLst>
          </p:cNvPr>
          <p:cNvSpPr/>
          <p:nvPr userDrawn="1"/>
        </p:nvSpPr>
        <p:spPr>
          <a:xfrm rot="21006878">
            <a:off x="10996347" y="3801840"/>
            <a:ext cx="1498006" cy="3119511"/>
          </a:xfrm>
          <a:custGeom>
            <a:avLst/>
            <a:gdLst>
              <a:gd name="connsiteX0" fmla="*/ 1498006 w 1498006"/>
              <a:gd name="connsiteY0" fmla="*/ 0 h 3119511"/>
              <a:gd name="connsiteX1" fmla="*/ 954384 w 1498006"/>
              <a:gd name="connsiteY1" fmla="*/ 3119511 h 3119511"/>
              <a:gd name="connsiteX2" fmla="*/ 0 w 1498006"/>
              <a:gd name="connsiteY2" fmla="*/ 2953195 h 3119511"/>
              <a:gd name="connsiteX3" fmla="*/ 0 w 1498006"/>
              <a:gd name="connsiteY3" fmla="*/ 0 h 31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006" h="3119511">
                <a:moveTo>
                  <a:pt x="1498006" y="0"/>
                </a:moveTo>
                <a:lnTo>
                  <a:pt x="954384" y="3119511"/>
                </a:lnTo>
                <a:lnTo>
                  <a:pt x="0" y="2953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E4B555D-A225-4E79-8C77-E4E8420A0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8383595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6356823A-18D3-4FF7-9966-804242CC5831}"/>
              </a:ext>
            </a:extLst>
          </p:cNvPr>
          <p:cNvSpPr txBox="1">
            <a:spLocks/>
          </p:cNvSpPr>
          <p:nvPr userDrawn="1"/>
        </p:nvSpPr>
        <p:spPr>
          <a:xfrm>
            <a:off x="9396608" y="6356350"/>
            <a:ext cx="51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D56E2-C707-4F5A-997C-DEFD97C80C40}"/>
              </a:ext>
            </a:extLst>
          </p:cNvPr>
          <p:cNvSpPr/>
          <p:nvPr userDrawn="1"/>
        </p:nvSpPr>
        <p:spPr>
          <a:xfrm>
            <a:off x="6863542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" y="6067795"/>
            <a:ext cx="749670" cy="621605"/>
          </a:xfrm>
          <a:prstGeom prst="rect">
            <a:avLst/>
          </a:prstGeom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FAF136F-1F90-4804-A619-DF368AF92809}"/>
              </a:ext>
            </a:extLst>
          </p:cNvPr>
          <p:cNvSpPr/>
          <p:nvPr userDrawn="1"/>
        </p:nvSpPr>
        <p:spPr>
          <a:xfrm rot="15977385" flipH="1">
            <a:off x="7895143" y="2927991"/>
            <a:ext cx="6957463" cy="991144"/>
          </a:xfrm>
          <a:custGeom>
            <a:avLst/>
            <a:gdLst>
              <a:gd name="connsiteX0" fmla="*/ 0 w 6957463"/>
              <a:gd name="connsiteY0" fmla="*/ 0 h 991144"/>
              <a:gd name="connsiteX1" fmla="*/ 64272 w 6957463"/>
              <a:gd name="connsiteY1" fmla="*/ 991144 h 991144"/>
              <a:gd name="connsiteX2" fmla="*/ 6957463 w 6957463"/>
              <a:gd name="connsiteY2" fmla="*/ 991144 h 991144"/>
              <a:gd name="connsiteX3" fmla="*/ 6893190 w 6957463"/>
              <a:gd name="connsiteY3" fmla="*/ 0 h 9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463" h="991144">
                <a:moveTo>
                  <a:pt x="0" y="0"/>
                </a:moveTo>
                <a:lnTo>
                  <a:pt x="64272" y="991144"/>
                </a:lnTo>
                <a:lnTo>
                  <a:pt x="6957463" y="991144"/>
                </a:lnTo>
                <a:lnTo>
                  <a:pt x="689319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6A28E4D-CAA5-47B3-A847-5A2A01DE7247}"/>
              </a:ext>
            </a:extLst>
          </p:cNvPr>
          <p:cNvSpPr/>
          <p:nvPr userDrawn="1"/>
        </p:nvSpPr>
        <p:spPr>
          <a:xfrm flipH="1">
            <a:off x="11227085" y="-15809"/>
            <a:ext cx="988373" cy="6878744"/>
          </a:xfrm>
          <a:custGeom>
            <a:avLst/>
            <a:gdLst>
              <a:gd name="connsiteX0" fmla="*/ 988373 w 988373"/>
              <a:gd name="connsiteY0" fmla="*/ 0 h 6878744"/>
              <a:gd name="connsiteX1" fmla="*/ 0 w 988373"/>
              <a:gd name="connsiteY1" fmla="*/ 0 h 6878744"/>
              <a:gd name="connsiteX2" fmla="*/ 0 w 988373"/>
              <a:gd name="connsiteY2" fmla="*/ 6878744 h 6878744"/>
              <a:gd name="connsiteX3" fmla="*/ 988373 w 988373"/>
              <a:gd name="connsiteY3" fmla="*/ 6878744 h 68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373" h="6878744">
                <a:moveTo>
                  <a:pt x="988373" y="0"/>
                </a:moveTo>
                <a:lnTo>
                  <a:pt x="0" y="0"/>
                </a:lnTo>
                <a:lnTo>
                  <a:pt x="0" y="6878744"/>
                </a:lnTo>
                <a:lnTo>
                  <a:pt x="988373" y="68787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DFB41B6-F51F-400D-B05C-24426AC6E52C}"/>
              </a:ext>
            </a:extLst>
          </p:cNvPr>
          <p:cNvSpPr/>
          <p:nvPr userDrawn="1"/>
        </p:nvSpPr>
        <p:spPr>
          <a:xfrm rot="593122" flipH="1">
            <a:off x="11129898" y="-7562"/>
            <a:ext cx="1654787" cy="7064986"/>
          </a:xfrm>
          <a:custGeom>
            <a:avLst/>
            <a:gdLst>
              <a:gd name="connsiteX0" fmla="*/ 1654787 w 1654787"/>
              <a:gd name="connsiteY0" fmla="*/ 82577 h 7064986"/>
              <a:gd name="connsiteX1" fmla="*/ 1180925 w 1654787"/>
              <a:gd name="connsiteY1" fmla="*/ 0 h 7064986"/>
              <a:gd name="connsiteX2" fmla="*/ 0 w 1654787"/>
              <a:gd name="connsiteY2" fmla="*/ 6776615 h 7064986"/>
              <a:gd name="connsiteX3" fmla="*/ 1654787 w 1654787"/>
              <a:gd name="connsiteY3" fmla="*/ 7064986 h 70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787" h="7064986">
                <a:moveTo>
                  <a:pt x="1654787" y="82577"/>
                </a:moveTo>
                <a:lnTo>
                  <a:pt x="1180925" y="0"/>
                </a:lnTo>
                <a:lnTo>
                  <a:pt x="0" y="6776615"/>
                </a:lnTo>
                <a:lnTo>
                  <a:pt x="1654787" y="706498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8434194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9D5A238-ABFE-45BA-A081-1F87185314E2}"/>
              </a:ext>
            </a:extLst>
          </p:cNvPr>
          <p:cNvSpPr txBox="1">
            <a:spLocks/>
          </p:cNvSpPr>
          <p:nvPr userDrawn="1"/>
        </p:nvSpPr>
        <p:spPr>
          <a:xfrm>
            <a:off x="9958192" y="6324275"/>
            <a:ext cx="45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9F68E-8EB0-46B8-AF14-EAF6A4E61735}"/>
              </a:ext>
            </a:extLst>
          </p:cNvPr>
          <p:cNvSpPr/>
          <p:nvPr userDrawn="1"/>
        </p:nvSpPr>
        <p:spPr>
          <a:xfrm>
            <a:off x="7425126" y="638372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45B07614-F66B-4402-8520-7281A7568458}"/>
              </a:ext>
            </a:extLst>
          </p:cNvPr>
          <p:cNvSpPr/>
          <p:nvPr userDrawn="1"/>
        </p:nvSpPr>
        <p:spPr>
          <a:xfrm rot="16200000">
            <a:off x="5706657" y="359957"/>
            <a:ext cx="6337300" cy="66587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DB706FF-0F36-4FAC-8A6B-92EA5157C4A3}"/>
              </a:ext>
            </a:extLst>
          </p:cNvPr>
          <p:cNvSpPr/>
          <p:nvPr userDrawn="1"/>
        </p:nvSpPr>
        <p:spPr>
          <a:xfrm rot="16200000">
            <a:off x="5981700" y="635000"/>
            <a:ext cx="6223000" cy="622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9038B913-5A4C-493C-B897-42D9736FC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541" y="933841"/>
            <a:ext cx="6827674" cy="5112998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DDA70-9923-4F40-9D5D-967A8D906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6099870"/>
            <a:ext cx="749670" cy="6216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00E247-3771-4E32-919C-15A5CD285439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C19A389-A86B-4B6C-BD68-A7A3B6C67F70}"/>
              </a:ext>
            </a:extLst>
          </p:cNvPr>
          <p:cNvSpPr txBox="1">
            <a:spLocks/>
          </p:cNvSpPr>
          <p:nvPr userDrawn="1"/>
        </p:nvSpPr>
        <p:spPr>
          <a:xfrm>
            <a:off x="5077602" y="6356350"/>
            <a:ext cx="519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0D0AA-B224-4509-AEA7-6533BD743985}"/>
              </a:ext>
            </a:extLst>
          </p:cNvPr>
          <p:cNvSpPr/>
          <p:nvPr userDrawn="1"/>
        </p:nvSpPr>
        <p:spPr>
          <a:xfrm>
            <a:off x="2544537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C5AB22C-97D2-4067-BFAD-10646C9AB327}"/>
              </a:ext>
            </a:extLst>
          </p:cNvPr>
          <p:cNvSpPr/>
          <p:nvPr userDrawn="1"/>
        </p:nvSpPr>
        <p:spPr>
          <a:xfrm rot="16200000">
            <a:off x="5656296" y="309595"/>
            <a:ext cx="6873809" cy="6223000"/>
          </a:xfrm>
          <a:custGeom>
            <a:avLst/>
            <a:gdLst>
              <a:gd name="connsiteX0" fmla="*/ 6873809 w 6873809"/>
              <a:gd name="connsiteY0" fmla="*/ 5530651 h 6223000"/>
              <a:gd name="connsiteX1" fmla="*/ 6873809 w 6873809"/>
              <a:gd name="connsiteY1" fmla="*/ 6223000 h 6223000"/>
              <a:gd name="connsiteX2" fmla="*/ 0 w 6873809"/>
              <a:gd name="connsiteY2" fmla="*/ 6223000 h 6223000"/>
              <a:gd name="connsiteX3" fmla="*/ 0 w 6873809"/>
              <a:gd name="connsiteY3" fmla="*/ 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223000">
                <a:moveTo>
                  <a:pt x="6873809" y="5530651"/>
                </a:moveTo>
                <a:lnTo>
                  <a:pt x="6873809" y="6223000"/>
                </a:lnTo>
                <a:lnTo>
                  <a:pt x="0" y="622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DA8FE58-5674-4410-925A-6BBDEB0FE847}"/>
              </a:ext>
            </a:extLst>
          </p:cNvPr>
          <p:cNvSpPr/>
          <p:nvPr userDrawn="1"/>
        </p:nvSpPr>
        <p:spPr>
          <a:xfrm rot="16200000">
            <a:off x="5438404" y="91703"/>
            <a:ext cx="6873809" cy="6658785"/>
          </a:xfrm>
          <a:custGeom>
            <a:avLst/>
            <a:gdLst>
              <a:gd name="connsiteX0" fmla="*/ 6873809 w 6873809"/>
              <a:gd name="connsiteY0" fmla="*/ 6289760 h 6658785"/>
              <a:gd name="connsiteX1" fmla="*/ 6873809 w 6873809"/>
              <a:gd name="connsiteY1" fmla="*/ 6658785 h 6658785"/>
              <a:gd name="connsiteX2" fmla="*/ 0 w 6873809"/>
              <a:gd name="connsiteY2" fmla="*/ 6658785 h 6658785"/>
              <a:gd name="connsiteX3" fmla="*/ 0 w 6873809"/>
              <a:gd name="connsiteY3" fmla="*/ 0 h 6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658785">
                <a:moveTo>
                  <a:pt x="6873809" y="6289760"/>
                </a:moveTo>
                <a:lnTo>
                  <a:pt x="6873809" y="6658785"/>
                </a:lnTo>
                <a:lnTo>
                  <a:pt x="0" y="66587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D99230A-DB39-4366-921E-217E3D97A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5914" y="1054100"/>
            <a:ext cx="5404406" cy="4448248"/>
          </a:xfrm>
          <a:custGeom>
            <a:avLst/>
            <a:gdLst>
              <a:gd name="connsiteX0" fmla="*/ 550086 w 5404406"/>
              <a:gd name="connsiteY0" fmla="*/ 2273139 h 4448248"/>
              <a:gd name="connsiteX1" fmla="*/ 2267734 w 5404406"/>
              <a:gd name="connsiteY1" fmla="*/ 2273139 h 4448248"/>
              <a:gd name="connsiteX2" fmla="*/ 2267734 w 5404406"/>
              <a:gd name="connsiteY2" fmla="*/ 4065864 h 4448248"/>
              <a:gd name="connsiteX3" fmla="*/ 550086 w 5404406"/>
              <a:gd name="connsiteY3" fmla="*/ 4065864 h 4448248"/>
              <a:gd name="connsiteX4" fmla="*/ 2339720 w 5404406"/>
              <a:gd name="connsiteY4" fmla="*/ 2251148 h 4448248"/>
              <a:gd name="connsiteX5" fmla="*/ 5404406 w 5404406"/>
              <a:gd name="connsiteY5" fmla="*/ 2251148 h 4448248"/>
              <a:gd name="connsiteX6" fmla="*/ 5404406 w 5404406"/>
              <a:gd name="connsiteY6" fmla="*/ 4448248 h 4448248"/>
              <a:gd name="connsiteX7" fmla="*/ 2339720 w 5404406"/>
              <a:gd name="connsiteY7" fmla="*/ 4448248 h 4448248"/>
              <a:gd name="connsiteX8" fmla="*/ 3153586 w 5404406"/>
              <a:gd name="connsiteY8" fmla="*/ 874217 h 4448248"/>
              <a:gd name="connsiteX9" fmla="*/ 4985534 w 5404406"/>
              <a:gd name="connsiteY9" fmla="*/ 874217 h 4448248"/>
              <a:gd name="connsiteX10" fmla="*/ 4985534 w 5404406"/>
              <a:gd name="connsiteY10" fmla="*/ 2187556 h 4448248"/>
              <a:gd name="connsiteX11" fmla="*/ 3153586 w 5404406"/>
              <a:gd name="connsiteY11" fmla="*/ 2187556 h 4448248"/>
              <a:gd name="connsiteX12" fmla="*/ 0 w 5404406"/>
              <a:gd name="connsiteY12" fmla="*/ 0 h 4448248"/>
              <a:gd name="connsiteX13" fmla="*/ 3064686 w 5404406"/>
              <a:gd name="connsiteY13" fmla="*/ 0 h 4448248"/>
              <a:gd name="connsiteX14" fmla="*/ 3064686 w 5404406"/>
              <a:gd name="connsiteY14" fmla="*/ 2197100 h 4448248"/>
              <a:gd name="connsiteX15" fmla="*/ 0 w 5404406"/>
              <a:gd name="connsiteY15" fmla="*/ 2197100 h 44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406" h="4448248">
                <a:moveTo>
                  <a:pt x="550086" y="2273139"/>
                </a:moveTo>
                <a:lnTo>
                  <a:pt x="2267734" y="2273139"/>
                </a:lnTo>
                <a:lnTo>
                  <a:pt x="2267734" y="4065864"/>
                </a:lnTo>
                <a:lnTo>
                  <a:pt x="550086" y="4065864"/>
                </a:lnTo>
                <a:close/>
                <a:moveTo>
                  <a:pt x="2339720" y="2251148"/>
                </a:moveTo>
                <a:lnTo>
                  <a:pt x="5404406" y="2251148"/>
                </a:lnTo>
                <a:lnTo>
                  <a:pt x="5404406" y="4448248"/>
                </a:lnTo>
                <a:lnTo>
                  <a:pt x="2339720" y="4448248"/>
                </a:lnTo>
                <a:close/>
                <a:moveTo>
                  <a:pt x="3153586" y="874217"/>
                </a:moveTo>
                <a:lnTo>
                  <a:pt x="4985534" y="874217"/>
                </a:lnTo>
                <a:lnTo>
                  <a:pt x="4985534" y="2187556"/>
                </a:lnTo>
                <a:lnTo>
                  <a:pt x="3153586" y="2187556"/>
                </a:lnTo>
                <a:close/>
                <a:moveTo>
                  <a:pt x="0" y="0"/>
                </a:moveTo>
                <a:lnTo>
                  <a:pt x="3064686" y="0"/>
                </a:lnTo>
                <a:lnTo>
                  <a:pt x="306468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36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" y="6045547"/>
            <a:ext cx="749670" cy="6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6BC93-7384-43C6-B6D5-6087F9D8CA58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3A9DA9-35CC-4F09-A9A9-3A4579B45BBC}"/>
              </a:ext>
            </a:extLst>
          </p:cNvPr>
          <p:cNvSpPr txBox="1">
            <a:spLocks/>
          </p:cNvSpPr>
          <p:nvPr userDrawn="1"/>
        </p:nvSpPr>
        <p:spPr>
          <a:xfrm>
            <a:off x="5077604" y="6356350"/>
            <a:ext cx="468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2C97-6F91-43B6-B123-57A174C36EB3}"/>
              </a:ext>
            </a:extLst>
          </p:cNvPr>
          <p:cNvSpPr/>
          <p:nvPr userDrawn="1"/>
        </p:nvSpPr>
        <p:spPr>
          <a:xfrm>
            <a:off x="2544535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7723016" y="2266810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7677008" y="2343009"/>
            <a:ext cx="2156108" cy="2156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710531"/>
            <a:ext cx="4403726" cy="3748405"/>
          </a:xfrm>
          <a:solidFill>
            <a:schemeClr val="accent2"/>
          </a:solidFill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97D02B87-603A-4C07-A9AB-6278CFC7D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063" y="3429000"/>
            <a:ext cx="3436937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6039343"/>
            <a:ext cx="749670" cy="621605"/>
          </a:xfrm>
          <a:prstGeom prst="rect">
            <a:avLst/>
          </a:prstGeom>
        </p:spPr>
      </p:pic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2037AC24-618B-4DC9-833F-A370C7F543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3421063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22E56BE5-7D92-48D6-8471-50DB1A5F12B5}"/>
              </a:ext>
            </a:extLst>
          </p:cNvPr>
          <p:cNvSpPr txBox="1">
            <a:spLocks/>
          </p:cNvSpPr>
          <p:nvPr userDrawn="1"/>
        </p:nvSpPr>
        <p:spPr>
          <a:xfrm>
            <a:off x="8095129" y="6356350"/>
            <a:ext cx="49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2FA61-3BEB-4DA8-99EC-7B2D01E8DEDC}"/>
              </a:ext>
            </a:extLst>
          </p:cNvPr>
          <p:cNvSpPr/>
          <p:nvPr userDrawn="1"/>
        </p:nvSpPr>
        <p:spPr>
          <a:xfrm>
            <a:off x="5562063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5988442" y="2082577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6281889" y="1895659"/>
            <a:ext cx="3066681" cy="306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F62179AD-6744-477D-8028-8A4AD53EBD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336" y="0"/>
            <a:ext cx="6233664" cy="6858000"/>
          </a:xfrm>
          <a:custGeom>
            <a:avLst/>
            <a:gdLst>
              <a:gd name="connsiteX0" fmla="*/ 2370468 w 6233664"/>
              <a:gd name="connsiteY0" fmla="*/ 0 h 6858000"/>
              <a:gd name="connsiteX1" fmla="*/ 6233664 w 6233664"/>
              <a:gd name="connsiteY1" fmla="*/ 0 h 6858000"/>
              <a:gd name="connsiteX2" fmla="*/ 6233664 w 6233664"/>
              <a:gd name="connsiteY2" fmla="*/ 6858000 h 6858000"/>
              <a:gd name="connsiteX3" fmla="*/ 1265728 w 6233664"/>
              <a:gd name="connsiteY3" fmla="*/ 6858000 h 6858000"/>
              <a:gd name="connsiteX4" fmla="*/ 0 w 6233664"/>
              <a:gd name="connsiteY4" fmla="*/ 21119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664" h="6858000">
                <a:moveTo>
                  <a:pt x="2370468" y="0"/>
                </a:moveTo>
                <a:lnTo>
                  <a:pt x="6233664" y="0"/>
                </a:lnTo>
                <a:lnTo>
                  <a:pt x="6233664" y="6858000"/>
                </a:lnTo>
                <a:lnTo>
                  <a:pt x="1265728" y="6858000"/>
                </a:lnTo>
                <a:lnTo>
                  <a:pt x="0" y="2111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254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196974"/>
            <a:ext cx="4403726" cy="2232026"/>
          </a:xfrm>
          <a:noFill/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6045022"/>
            <a:ext cx="749670" cy="621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15F39A-9993-4C4A-9F5F-150006D014C2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5B66A21-F79F-45BB-8CA2-0A610BF744B9}"/>
              </a:ext>
            </a:extLst>
          </p:cNvPr>
          <p:cNvSpPr txBox="1">
            <a:spLocks/>
          </p:cNvSpPr>
          <p:nvPr userDrawn="1"/>
        </p:nvSpPr>
        <p:spPr>
          <a:xfrm>
            <a:off x="6263531" y="6356350"/>
            <a:ext cx="59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5B33-450D-47F9-A5F3-DD14BA1FD800}"/>
              </a:ext>
            </a:extLst>
          </p:cNvPr>
          <p:cNvSpPr/>
          <p:nvPr userDrawn="1"/>
        </p:nvSpPr>
        <p:spPr>
          <a:xfrm>
            <a:off x="3730466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960">
          <p15:clr>
            <a:srgbClr val="FBAE40"/>
          </p15:clr>
        </p15:guide>
        <p15:guide id="3" pos="665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65FEA1-54DE-4D8B-94BD-84372D0E7F47}"/>
              </a:ext>
            </a:extLst>
          </p:cNvPr>
          <p:cNvGrpSpPr/>
          <p:nvPr userDrawn="1"/>
        </p:nvGrpSpPr>
        <p:grpSpPr>
          <a:xfrm>
            <a:off x="8236793" y="4128539"/>
            <a:ext cx="3602064" cy="2366309"/>
            <a:chOff x="8236793" y="4128539"/>
            <a:chExt cx="3602064" cy="23663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65180-D30C-4890-8D50-DC461043DA1D}"/>
                </a:ext>
              </a:extLst>
            </p:cNvPr>
            <p:cNvSpPr/>
            <p:nvPr userDrawn="1"/>
          </p:nvSpPr>
          <p:spPr>
            <a:xfrm rot="18900000">
              <a:off x="8236793" y="5086994"/>
              <a:ext cx="1176237" cy="1176237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01EBC7-24EF-4C1F-A3A3-D46500798ED4}"/>
                </a:ext>
              </a:extLst>
            </p:cNvPr>
            <p:cNvSpPr/>
            <p:nvPr userDrawn="1"/>
          </p:nvSpPr>
          <p:spPr>
            <a:xfrm rot="18900000">
              <a:off x="9185624" y="4128539"/>
              <a:ext cx="1210439" cy="123495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3431B-50CD-4B6D-8C2A-EB450BD19455}"/>
                </a:ext>
              </a:extLst>
            </p:cNvPr>
            <p:cNvSpPr/>
            <p:nvPr userDrawn="1"/>
          </p:nvSpPr>
          <p:spPr>
            <a:xfrm rot="18900000">
              <a:off x="10247861" y="4871627"/>
              <a:ext cx="1590996" cy="1623221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D709C2E3-5F21-4BDB-BF6F-D59B47F4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530303" cy="4453328"/>
          </a:xfrm>
          <a:custGeom>
            <a:avLst/>
            <a:gdLst>
              <a:gd name="connsiteX0" fmla="*/ 1246430 w 9530303"/>
              <a:gd name="connsiteY0" fmla="*/ 2057959 h 4453328"/>
              <a:gd name="connsiteX1" fmla="*/ 2446020 w 9530303"/>
              <a:gd name="connsiteY1" fmla="*/ 3257549 h 4453328"/>
              <a:gd name="connsiteX2" fmla="*/ 1250241 w 9530303"/>
              <a:gd name="connsiteY2" fmla="*/ 4453328 h 4453328"/>
              <a:gd name="connsiteX3" fmla="*/ 50651 w 9530303"/>
              <a:gd name="connsiteY3" fmla="*/ 3253738 h 4453328"/>
              <a:gd name="connsiteX4" fmla="*/ 3844852 w 9530303"/>
              <a:gd name="connsiteY4" fmla="*/ 2011940 h 4453328"/>
              <a:gd name="connsiteX5" fmla="*/ 4785380 w 9530303"/>
              <a:gd name="connsiteY5" fmla="*/ 2952468 h 4453328"/>
              <a:gd name="connsiteX6" fmla="*/ 3847840 w 9530303"/>
              <a:gd name="connsiteY6" fmla="*/ 3890009 h 4453328"/>
              <a:gd name="connsiteX7" fmla="*/ 2907311 w 9530303"/>
              <a:gd name="connsiteY7" fmla="*/ 2949481 h 4453328"/>
              <a:gd name="connsiteX8" fmla="*/ 2545641 w 9530303"/>
              <a:gd name="connsiteY8" fmla="*/ 747321 h 4453328"/>
              <a:gd name="connsiteX9" fmla="*/ 3745230 w 9530303"/>
              <a:gd name="connsiteY9" fmla="*/ 1946910 h 4453328"/>
              <a:gd name="connsiteX10" fmla="*/ 2549451 w 9530303"/>
              <a:gd name="connsiteY10" fmla="*/ 3142689 h 4453328"/>
              <a:gd name="connsiteX11" fmla="*/ 1349862 w 9530303"/>
              <a:gd name="connsiteY11" fmla="*/ 1943100 h 4453328"/>
              <a:gd name="connsiteX12" fmla="*/ 5143237 w 9530303"/>
              <a:gd name="connsiteY12" fmla="*/ 747320 h 4453328"/>
              <a:gd name="connsiteX13" fmla="*/ 6342826 w 9530303"/>
              <a:gd name="connsiteY13" fmla="*/ 1946910 h 4453328"/>
              <a:gd name="connsiteX14" fmla="*/ 5147048 w 9530303"/>
              <a:gd name="connsiteY14" fmla="*/ 3142689 h 4453328"/>
              <a:gd name="connsiteX15" fmla="*/ 3947458 w 9530303"/>
              <a:gd name="connsiteY15" fmla="*/ 1943100 h 4453328"/>
              <a:gd name="connsiteX16" fmla="*/ 3844850 w 9530303"/>
              <a:gd name="connsiteY16" fmla="*/ 1 h 4453328"/>
              <a:gd name="connsiteX17" fmla="*/ 4785378 w 9530303"/>
              <a:gd name="connsiteY17" fmla="*/ 940528 h 4453328"/>
              <a:gd name="connsiteX18" fmla="*/ 3847838 w 9530303"/>
              <a:gd name="connsiteY18" fmla="*/ 1878069 h 4453328"/>
              <a:gd name="connsiteX19" fmla="*/ 2907310 w 9530303"/>
              <a:gd name="connsiteY19" fmla="*/ 937541 h 4453328"/>
              <a:gd name="connsiteX20" fmla="*/ 5901729 w 9530303"/>
              <a:gd name="connsiteY20" fmla="*/ 0 h 4453328"/>
              <a:gd name="connsiteX21" fmla="*/ 8453567 w 9530303"/>
              <a:gd name="connsiteY21" fmla="*/ 0 h 4453328"/>
              <a:gd name="connsiteX22" fmla="*/ 9530303 w 9530303"/>
              <a:gd name="connsiteY22" fmla="*/ 1076735 h 4453328"/>
              <a:gd name="connsiteX23" fmla="*/ 7599323 w 9530303"/>
              <a:gd name="connsiteY23" fmla="*/ 3007716 h 4453328"/>
              <a:gd name="connsiteX24" fmla="*/ 5246668 w 9530303"/>
              <a:gd name="connsiteY24" fmla="*/ 655061 h 4453328"/>
              <a:gd name="connsiteX25" fmla="*/ 5737858 w 9530303"/>
              <a:gd name="connsiteY25" fmla="*/ 0 h 4453328"/>
              <a:gd name="connsiteX26" fmla="*/ 4867584 w 9530303"/>
              <a:gd name="connsiteY26" fmla="*/ 870274 h 4453328"/>
              <a:gd name="connsiteX27" fmla="*/ 4435697 w 9530303"/>
              <a:gd name="connsiteY27" fmla="*/ 438386 h 4453328"/>
              <a:gd name="connsiteX28" fmla="*/ 4874084 w 9530303"/>
              <a:gd name="connsiteY28" fmla="*/ 1 h 4453328"/>
              <a:gd name="connsiteX29" fmla="*/ 0 w 9530303"/>
              <a:gd name="connsiteY29" fmla="*/ 0 h 4453328"/>
              <a:gd name="connsiteX30" fmla="*/ 1783079 w 9530303"/>
              <a:gd name="connsiteY30" fmla="*/ 0 h 4453328"/>
              <a:gd name="connsiteX31" fmla="*/ 2446019 w 9530303"/>
              <a:gd name="connsiteY31" fmla="*/ 662939 h 4453328"/>
              <a:gd name="connsiteX32" fmla="*/ 1250240 w 9530303"/>
              <a:gd name="connsiteY32" fmla="*/ 1858718 h 4453328"/>
              <a:gd name="connsiteX33" fmla="*/ 0 w 9530303"/>
              <a:gd name="connsiteY33" fmla="*/ 608480 h 44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30303" h="4453328">
                <a:moveTo>
                  <a:pt x="1246430" y="2057959"/>
                </a:moveTo>
                <a:lnTo>
                  <a:pt x="2446020" y="3257549"/>
                </a:lnTo>
                <a:lnTo>
                  <a:pt x="1250241" y="4453328"/>
                </a:lnTo>
                <a:lnTo>
                  <a:pt x="50651" y="3253738"/>
                </a:lnTo>
                <a:close/>
                <a:moveTo>
                  <a:pt x="3844852" y="2011940"/>
                </a:moveTo>
                <a:lnTo>
                  <a:pt x="4785380" y="2952468"/>
                </a:lnTo>
                <a:lnTo>
                  <a:pt x="3847840" y="3890009"/>
                </a:lnTo>
                <a:lnTo>
                  <a:pt x="2907311" y="2949481"/>
                </a:lnTo>
                <a:close/>
                <a:moveTo>
                  <a:pt x="2545641" y="747321"/>
                </a:moveTo>
                <a:lnTo>
                  <a:pt x="3745230" y="1946910"/>
                </a:lnTo>
                <a:lnTo>
                  <a:pt x="2549451" y="3142689"/>
                </a:lnTo>
                <a:lnTo>
                  <a:pt x="1349862" y="1943100"/>
                </a:lnTo>
                <a:close/>
                <a:moveTo>
                  <a:pt x="5143237" y="747320"/>
                </a:moveTo>
                <a:lnTo>
                  <a:pt x="6342826" y="1946910"/>
                </a:lnTo>
                <a:lnTo>
                  <a:pt x="5147048" y="3142689"/>
                </a:lnTo>
                <a:lnTo>
                  <a:pt x="3947458" y="1943100"/>
                </a:lnTo>
                <a:close/>
                <a:moveTo>
                  <a:pt x="3844850" y="1"/>
                </a:moveTo>
                <a:lnTo>
                  <a:pt x="4785378" y="940528"/>
                </a:lnTo>
                <a:lnTo>
                  <a:pt x="3847838" y="1878069"/>
                </a:lnTo>
                <a:lnTo>
                  <a:pt x="2907310" y="937541"/>
                </a:lnTo>
                <a:close/>
                <a:moveTo>
                  <a:pt x="5901729" y="0"/>
                </a:moveTo>
                <a:lnTo>
                  <a:pt x="8453567" y="0"/>
                </a:lnTo>
                <a:lnTo>
                  <a:pt x="9530303" y="1076735"/>
                </a:lnTo>
                <a:lnTo>
                  <a:pt x="7599323" y="3007716"/>
                </a:lnTo>
                <a:lnTo>
                  <a:pt x="5246668" y="655061"/>
                </a:lnTo>
                <a:close/>
                <a:moveTo>
                  <a:pt x="5737858" y="0"/>
                </a:moveTo>
                <a:lnTo>
                  <a:pt x="4867584" y="870274"/>
                </a:lnTo>
                <a:lnTo>
                  <a:pt x="4435697" y="438386"/>
                </a:lnTo>
                <a:lnTo>
                  <a:pt x="4874084" y="1"/>
                </a:lnTo>
                <a:close/>
                <a:moveTo>
                  <a:pt x="0" y="0"/>
                </a:moveTo>
                <a:lnTo>
                  <a:pt x="1783079" y="0"/>
                </a:lnTo>
                <a:lnTo>
                  <a:pt x="2446019" y="662939"/>
                </a:lnTo>
                <a:lnTo>
                  <a:pt x="1250240" y="1858718"/>
                </a:lnTo>
                <a:lnTo>
                  <a:pt x="0" y="60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649B846D-3105-44FB-9E94-858ECD4E1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4903" y="3378200"/>
            <a:ext cx="6866098" cy="1082675"/>
          </a:xfrm>
          <a:noFill/>
        </p:spPr>
        <p:txBody>
          <a:bodyPr lIns="288000" tIns="72000" rIns="288000" bIns="72000" anchor="ctr">
            <a:noAutofit/>
          </a:bodyPr>
          <a:lstStyle>
            <a:lvl1pPr algn="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Votre message important ici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75BFF8-3291-4035-92B7-956CB18E5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" y="6042180"/>
            <a:ext cx="749670" cy="621605"/>
          </a:xfrm>
          <a:prstGeom prst="rect">
            <a:avLst/>
          </a:prstGeom>
        </p:spPr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34E4536-584E-46E5-B8B8-97F9068A6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99933" y="2414004"/>
            <a:ext cx="1695683" cy="1695683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73C5E72F-7236-45FA-B43F-6B5E2BEF8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700000">
            <a:off x="3183120" y="277417"/>
            <a:ext cx="1333060" cy="1323972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9263ABA1-D824-4900-BD9B-E8919FCAE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700000">
            <a:off x="1699076" y="1103679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0FCC9BCC-F5AD-46AE-B241-B96EBC78DD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700000">
            <a:off x="4297020" y="1103678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1025" name="Espace réservé du texte 1024">
            <a:extLst>
              <a:ext uri="{FF2B5EF4-FFF2-40B4-BE49-F238E27FC236}">
                <a16:creationId xmlns:a16="http://schemas.microsoft.com/office/drawing/2014/main" id="{7FD066B1-9A80-4AB9-B242-772C21614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5550" y="4688280"/>
            <a:ext cx="10585450" cy="1671594"/>
          </a:xfrm>
        </p:spPr>
        <p:txBody>
          <a:bodyPr>
            <a:noAutofit/>
          </a:bodyPr>
          <a:lstStyle>
            <a:lvl1pPr algn="r">
              <a:defRPr sz="12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E91B4C1F-B953-4013-BB01-DBC278E08C5C}"/>
              </a:ext>
            </a:extLst>
          </p:cNvPr>
          <p:cNvSpPr txBox="1">
            <a:spLocks/>
          </p:cNvSpPr>
          <p:nvPr userDrawn="1"/>
        </p:nvSpPr>
        <p:spPr>
          <a:xfrm>
            <a:off x="11459330" y="6356350"/>
            <a:ext cx="42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0FC57-37C3-4121-B406-DBD050EDDAED}"/>
              </a:ext>
            </a:extLst>
          </p:cNvPr>
          <p:cNvSpPr/>
          <p:nvPr userDrawn="1"/>
        </p:nvSpPr>
        <p:spPr>
          <a:xfrm>
            <a:off x="8926264" y="6417564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CE728-E1C9-4577-AA25-D29406C0846C}"/>
              </a:ext>
            </a:extLst>
          </p:cNvPr>
          <p:cNvSpPr/>
          <p:nvPr userDrawn="1"/>
        </p:nvSpPr>
        <p:spPr>
          <a:xfrm>
            <a:off x="6930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02EF3BD7-8408-4DB0-A2CB-4106C06E3B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36721" y="5539525"/>
            <a:ext cx="1117519" cy="931522"/>
            <a:chOff x="1659" y="342"/>
            <a:chExt cx="4362" cy="3636"/>
          </a:xfrm>
        </p:grpSpPr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91E90703-54E9-4614-9966-047371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EDE66EF0-66FA-43CB-833E-75232711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A1D0FDAB-982A-4CDE-A8C5-754F7FEE8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84B2E0FB-ED3E-499D-B8A9-67B06456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BB0263B-933C-44F2-A9B9-A88B0F75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8C30471-45A5-4EED-96A3-BC114D86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897F82A-B666-45C8-BE01-3D31AF4C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4200DCFB-9445-41F3-A92F-768390EB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8722B3B-C96A-43D2-A66B-3384E2543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992" y="2480101"/>
            <a:ext cx="4834458" cy="13437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992" y="3996820"/>
            <a:ext cx="4834458" cy="134379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54B6-2D8D-4291-8AC1-F35628BD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1626" y="6392207"/>
            <a:ext cx="425824" cy="365125"/>
          </a:xfrm>
        </p:spPr>
        <p:txBody>
          <a:bodyPr/>
          <a:lstStyle/>
          <a:p>
            <a:fld id="{25F4459A-DEBC-402D-B994-3FD23556F5D1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ED02-A1AC-480C-8FB2-F92489BD2629}"/>
              </a:ext>
            </a:extLst>
          </p:cNvPr>
          <p:cNvSpPr/>
          <p:nvPr userDrawn="1"/>
        </p:nvSpPr>
        <p:spPr>
          <a:xfrm>
            <a:off x="8388560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539" y="2049780"/>
            <a:ext cx="1973581" cy="4198315"/>
          </a:xfrm>
        </p:spPr>
        <p:txBody>
          <a:bodyPr vert="horz" lIns="36000" tIns="45720" rIns="36000" bIns="4572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dirty="0"/>
            </a:lvl1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DE46C-DE67-498D-B9C6-DF604937DCE5}"/>
              </a:ext>
            </a:extLst>
          </p:cNvPr>
          <p:cNvSpPr/>
          <p:nvPr userDrawn="1"/>
        </p:nvSpPr>
        <p:spPr>
          <a:xfrm>
            <a:off x="1834514" y="1963063"/>
            <a:ext cx="466725" cy="428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F230E83-3F7A-4025-BB47-F12A79B20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9722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017AE-FE59-48C3-A168-DE2218E7D3EE}"/>
              </a:ext>
            </a:extLst>
          </p:cNvPr>
          <p:cNvSpPr/>
          <p:nvPr userDrawn="1"/>
        </p:nvSpPr>
        <p:spPr>
          <a:xfrm>
            <a:off x="4818697" y="1963062"/>
            <a:ext cx="466725" cy="428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6359FAF8-37D3-4FD8-B045-CC8CE7B4A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3905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80E4F-5408-4FC0-A0C9-C96C0C2FD372}"/>
              </a:ext>
            </a:extLst>
          </p:cNvPr>
          <p:cNvSpPr/>
          <p:nvPr userDrawn="1"/>
        </p:nvSpPr>
        <p:spPr>
          <a:xfrm>
            <a:off x="7802880" y="1963062"/>
            <a:ext cx="466725" cy="428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F0E5F82D-2254-4541-B7F1-9ECC5D6FBDA4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78671-D280-47AA-B77E-E65726816AC9}"/>
              </a:ext>
            </a:extLst>
          </p:cNvPr>
          <p:cNvSpPr/>
          <p:nvPr userDrawn="1"/>
        </p:nvSpPr>
        <p:spPr>
          <a:xfrm>
            <a:off x="886107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0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1963062"/>
            <a:ext cx="299466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0A35C66-6EFD-4584-94F6-125589729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139" y="1963061"/>
            <a:ext cx="6880861" cy="4198315"/>
          </a:xfrm>
          <a:custGeom>
            <a:avLst/>
            <a:gdLst>
              <a:gd name="connsiteX0" fmla="*/ 0 w 6880861"/>
              <a:gd name="connsiteY0" fmla="*/ 0 h 4198315"/>
              <a:gd name="connsiteX1" fmla="*/ 6880861 w 6880861"/>
              <a:gd name="connsiteY1" fmla="*/ 0 h 4198315"/>
              <a:gd name="connsiteX2" fmla="*/ 6880861 w 6880861"/>
              <a:gd name="connsiteY2" fmla="*/ 4198315 h 4198315"/>
              <a:gd name="connsiteX3" fmla="*/ 0 w 6880861"/>
              <a:gd name="connsiteY3" fmla="*/ 4198315 h 4198315"/>
              <a:gd name="connsiteX4" fmla="*/ 0 w 6880861"/>
              <a:gd name="connsiteY4" fmla="*/ 2310608 h 4198315"/>
              <a:gd name="connsiteX5" fmla="*/ 224027 w 6880861"/>
              <a:gd name="connsiteY5" fmla="*/ 2099158 h 4198315"/>
              <a:gd name="connsiteX6" fmla="*/ 0 w 6880861"/>
              <a:gd name="connsiteY6" fmla="*/ 1887709 h 41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0861" h="4198315">
                <a:moveTo>
                  <a:pt x="0" y="0"/>
                </a:moveTo>
                <a:lnTo>
                  <a:pt x="6880861" y="0"/>
                </a:lnTo>
                <a:lnTo>
                  <a:pt x="6880861" y="4198315"/>
                </a:lnTo>
                <a:lnTo>
                  <a:pt x="0" y="4198315"/>
                </a:lnTo>
                <a:lnTo>
                  <a:pt x="0" y="2310608"/>
                </a:lnTo>
                <a:lnTo>
                  <a:pt x="224027" y="2099158"/>
                </a:lnTo>
                <a:lnTo>
                  <a:pt x="0" y="18877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396000" rIns="288000" anchor="ctr">
            <a:no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AF496DD-BC0E-4F45-A107-FBEE67963778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5300-F8CA-4E10-9026-79E1D18212D3}"/>
              </a:ext>
            </a:extLst>
          </p:cNvPr>
          <p:cNvSpPr/>
          <p:nvPr userDrawn="1"/>
        </p:nvSpPr>
        <p:spPr>
          <a:xfrm>
            <a:off x="875156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6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9448800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" y="6045547"/>
            <a:ext cx="749670" cy="6216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6ABA6-A96A-4DC1-94FE-6401520D1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146302"/>
            <a:ext cx="9448800" cy="41020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en-US" dirty="0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D6CF5-62FD-4672-864A-F3C640FE3C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379538"/>
            <a:ext cx="9448800" cy="584200"/>
          </a:xfrm>
        </p:spPr>
        <p:txBody>
          <a:bodyPr lIns="36000" rIns="36000">
            <a:noAutofit/>
          </a:bodyPr>
          <a:lstStyle>
            <a:lvl1pPr>
              <a:spcBef>
                <a:spcPts val="0"/>
              </a:spcBef>
              <a:defRPr>
                <a:latin typeface="+mj-lt"/>
              </a:defRPr>
            </a:lvl1pPr>
          </a:lstStyle>
          <a:p>
            <a:pPr lvl="0"/>
            <a:r>
              <a:rPr lang="fr-FR" dirty="0"/>
              <a:t>Insérez ici le titre ou le commentaire de votre contenu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D79588A-9926-469E-ACAB-871D3641E450}"/>
              </a:ext>
            </a:extLst>
          </p:cNvPr>
          <p:cNvSpPr txBox="1">
            <a:spLocks/>
          </p:cNvSpPr>
          <p:nvPr userDrawn="1"/>
        </p:nvSpPr>
        <p:spPr>
          <a:xfrm>
            <a:off x="11342862" y="6356350"/>
            <a:ext cx="54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22BA1-1941-40D8-81F9-F99F0F8B7C2B}"/>
              </a:ext>
            </a:extLst>
          </p:cNvPr>
          <p:cNvSpPr/>
          <p:nvPr userDrawn="1"/>
        </p:nvSpPr>
        <p:spPr>
          <a:xfrm>
            <a:off x="880979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755" y="551562"/>
            <a:ext cx="9085545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" y="5885233"/>
            <a:ext cx="749670" cy="6216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5B897B-3C27-45DC-A7BA-ED8E9B4F64CE}"/>
              </a:ext>
            </a:extLst>
          </p:cNvPr>
          <p:cNvGrpSpPr/>
          <p:nvPr userDrawn="1"/>
        </p:nvGrpSpPr>
        <p:grpSpPr>
          <a:xfrm>
            <a:off x="-1712196" y="-153614"/>
            <a:ext cx="3404309" cy="7394200"/>
            <a:chOff x="-682888" y="-153614"/>
            <a:chExt cx="3404309" cy="739420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5226AA6-F500-4806-9580-6FEA3C7206F6}"/>
                </a:ext>
              </a:extLst>
            </p:cNvPr>
            <p:cNvSpPr/>
            <p:nvPr/>
          </p:nvSpPr>
          <p:spPr>
            <a:xfrm rot="20954279">
              <a:off x="-627002" y="-153614"/>
              <a:ext cx="3348423" cy="7394200"/>
            </a:xfrm>
            <a:custGeom>
              <a:avLst/>
              <a:gdLst>
                <a:gd name="connsiteX0" fmla="*/ 1284468 w 3348423"/>
                <a:gd name="connsiteY0" fmla="*/ 0 h 7394200"/>
                <a:gd name="connsiteX1" fmla="*/ 3348423 w 3348423"/>
                <a:gd name="connsiteY1" fmla="*/ 392303 h 7394200"/>
                <a:gd name="connsiteX2" fmla="*/ 3348423 w 3348423"/>
                <a:gd name="connsiteY2" fmla="*/ 7394200 h 7394200"/>
                <a:gd name="connsiteX3" fmla="*/ 0 w 3348423"/>
                <a:gd name="connsiteY3" fmla="*/ 6757755 h 7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423" h="7394200">
                  <a:moveTo>
                    <a:pt x="1284468" y="0"/>
                  </a:moveTo>
                  <a:lnTo>
                    <a:pt x="3348423" y="392303"/>
                  </a:lnTo>
                  <a:lnTo>
                    <a:pt x="3348423" y="7394200"/>
                  </a:lnTo>
                  <a:lnTo>
                    <a:pt x="0" y="6757755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0FF6F7C-6456-4232-B491-7CADCA410A79}"/>
                </a:ext>
              </a:extLst>
            </p:cNvPr>
            <p:cNvSpPr/>
            <p:nvPr/>
          </p:nvSpPr>
          <p:spPr>
            <a:xfrm rot="20898706">
              <a:off x="-682888" y="-81135"/>
              <a:ext cx="2685654" cy="7291707"/>
            </a:xfrm>
            <a:custGeom>
              <a:avLst/>
              <a:gdLst>
                <a:gd name="connsiteX0" fmla="*/ 1393539 w 2685654"/>
                <a:gd name="connsiteY0" fmla="*/ 0 h 7291707"/>
                <a:gd name="connsiteX1" fmla="*/ 2685654 w 2685654"/>
                <a:gd name="connsiteY1" fmla="*/ 267308 h 7291707"/>
                <a:gd name="connsiteX2" fmla="*/ 2685654 w 2685654"/>
                <a:gd name="connsiteY2" fmla="*/ 7291707 h 7291707"/>
                <a:gd name="connsiteX3" fmla="*/ 0 w 2685654"/>
                <a:gd name="connsiteY3" fmla="*/ 6736110 h 72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654" h="7291707">
                  <a:moveTo>
                    <a:pt x="1393539" y="0"/>
                  </a:moveTo>
                  <a:lnTo>
                    <a:pt x="2685654" y="267308"/>
                  </a:lnTo>
                  <a:lnTo>
                    <a:pt x="2685654" y="7291707"/>
                  </a:lnTo>
                  <a:lnTo>
                    <a:pt x="0" y="6736110"/>
                  </a:lnTo>
                  <a:close/>
                </a:path>
              </a:pathLst>
            </a:custGeom>
            <a:solidFill>
              <a:schemeClr val="bg1">
                <a:lumMod val="9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B9FE9AB-C389-4254-BF64-46171EF4A23C}"/>
                </a:ext>
              </a:extLst>
            </p:cNvPr>
            <p:cNvSpPr/>
            <p:nvPr/>
          </p:nvSpPr>
          <p:spPr>
            <a:xfrm rot="20898706">
              <a:off x="-475277" y="-133271"/>
              <a:ext cx="2804923" cy="7356596"/>
            </a:xfrm>
            <a:custGeom>
              <a:avLst/>
              <a:gdLst>
                <a:gd name="connsiteX0" fmla="*/ 1199142 w 2804923"/>
                <a:gd name="connsiteY0" fmla="*/ 0 h 7356596"/>
                <a:gd name="connsiteX1" fmla="*/ 2804923 w 2804923"/>
                <a:gd name="connsiteY1" fmla="*/ 332198 h 7356596"/>
                <a:gd name="connsiteX2" fmla="*/ 2804923 w 2804923"/>
                <a:gd name="connsiteY2" fmla="*/ 7356596 h 7356596"/>
                <a:gd name="connsiteX3" fmla="*/ 0 w 2804923"/>
                <a:gd name="connsiteY3" fmla="*/ 6776325 h 7356596"/>
                <a:gd name="connsiteX4" fmla="*/ 0 w 2804923"/>
                <a:gd name="connsiteY4" fmla="*/ 5796431 h 73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923" h="7356596">
                  <a:moveTo>
                    <a:pt x="1199142" y="0"/>
                  </a:moveTo>
                  <a:lnTo>
                    <a:pt x="2804923" y="332198"/>
                  </a:lnTo>
                  <a:lnTo>
                    <a:pt x="2804923" y="7356596"/>
                  </a:lnTo>
                  <a:lnTo>
                    <a:pt x="0" y="6776325"/>
                  </a:lnTo>
                  <a:lnTo>
                    <a:pt x="0" y="5796431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6E4B2B0-E608-4024-B42E-AB6CCFFBD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351" y="6099870"/>
            <a:ext cx="749670" cy="621605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55B69AF-553D-4069-89B1-97F0DC98CA1D}"/>
              </a:ext>
            </a:extLst>
          </p:cNvPr>
          <p:cNvSpPr txBox="1">
            <a:spLocks/>
          </p:cNvSpPr>
          <p:nvPr userDrawn="1"/>
        </p:nvSpPr>
        <p:spPr>
          <a:xfrm>
            <a:off x="11339252" y="6356350"/>
            <a:ext cx="54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11352-6F27-45E3-9F63-39FB66D225DB}"/>
              </a:ext>
            </a:extLst>
          </p:cNvPr>
          <p:cNvSpPr/>
          <p:nvPr userDrawn="1"/>
        </p:nvSpPr>
        <p:spPr>
          <a:xfrm>
            <a:off x="880618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21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>
            <a:extLst>
              <a:ext uri="{FF2B5EF4-FFF2-40B4-BE49-F238E27FC236}">
                <a16:creationId xmlns:a16="http://schemas.microsoft.com/office/drawing/2014/main" id="{1859429E-0DB5-48CF-A97C-592858AD49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4137" y="6041377"/>
            <a:ext cx="733300" cy="611251"/>
            <a:chOff x="1659" y="342"/>
            <a:chExt cx="4362" cy="3636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74268AD9-238A-49CA-9C7D-D892E71A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977D2CF-20B2-48FA-9B66-A991E0E7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28D98BD7-7B72-46E1-98A9-F1CE66462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4AF4ABBE-FD27-4AC1-9314-EC1D500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8E0F0826-5E85-481A-A63D-32B258F8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F7BABBB5-3E3F-44ED-B022-4F68C48A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7493D0D2-27A0-4189-A0E7-D8B173B8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EDFC7E98-E576-46AC-ABAF-B75883184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E09C37FA-7941-4763-9C42-7675C6AA1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3C0A-5277-4DB8-9609-E6D2CFCAEF52}"/>
              </a:ext>
            </a:extLst>
          </p:cNvPr>
          <p:cNvSpPr/>
          <p:nvPr userDrawn="1"/>
        </p:nvSpPr>
        <p:spPr>
          <a:xfrm>
            <a:off x="3828759" y="2662316"/>
            <a:ext cx="4534479" cy="147894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E8C866-CB2B-4FDD-A742-246EC671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8815" y="2651401"/>
            <a:ext cx="54743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3AB272-61C3-4491-805E-E57AD4031862}"/>
              </a:ext>
            </a:extLst>
          </p:cNvPr>
          <p:cNvGrpSpPr/>
          <p:nvPr userDrawn="1"/>
        </p:nvGrpSpPr>
        <p:grpSpPr>
          <a:xfrm>
            <a:off x="4453134" y="4406838"/>
            <a:ext cx="1642866" cy="284464"/>
            <a:chOff x="4453134" y="4406838"/>
            <a:chExt cx="1642866" cy="28446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868747E-FE4C-4203-A92D-46031FD3EB3A}"/>
                </a:ext>
              </a:extLst>
            </p:cNvPr>
            <p:cNvGrpSpPr/>
            <p:nvPr/>
          </p:nvGrpSpPr>
          <p:grpSpPr>
            <a:xfrm>
              <a:off x="4453134" y="4406838"/>
              <a:ext cx="278599" cy="284464"/>
              <a:chOff x="6096000" y="6157500"/>
              <a:chExt cx="278599" cy="284464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7CD0576E-5B13-4596-9066-ECE06395EF76}"/>
                  </a:ext>
                </a:extLst>
              </p:cNvPr>
              <p:cNvSpPr/>
              <p:nvPr/>
            </p:nvSpPr>
            <p:spPr>
              <a:xfrm rot="20709933" flipH="1">
                <a:off x="6096000" y="6157500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E921007E-5F84-436C-ADF6-BF7F0B173318}"/>
                  </a:ext>
                </a:extLst>
              </p:cNvPr>
              <p:cNvSpPr/>
              <p:nvPr/>
            </p:nvSpPr>
            <p:spPr>
              <a:xfrm flipH="1">
                <a:off x="6096000" y="6163293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0" name="Freeform 107">
                <a:extLst>
                  <a:ext uri="{FF2B5EF4-FFF2-40B4-BE49-F238E27FC236}">
                    <a16:creationId xmlns:a16="http://schemas.microsoft.com/office/drawing/2014/main" id="{BF758E59-3A9E-4202-841F-0DFA2720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1803" y="6225513"/>
                <a:ext cx="127987" cy="134659"/>
              </a:xfrm>
              <a:custGeom>
                <a:avLst/>
                <a:gdLst/>
                <a:ahLst/>
                <a:cxnLst>
                  <a:cxn ang="0">
                    <a:pos x="104" y="88"/>
                  </a:cxn>
                  <a:cxn ang="0">
                    <a:pos x="103" y="87"/>
                  </a:cxn>
                  <a:cxn ang="0">
                    <a:pos x="78" y="76"/>
                  </a:cxn>
                  <a:cxn ang="0">
                    <a:pos x="77" y="76"/>
                  </a:cxn>
                  <a:cxn ang="0">
                    <a:pos x="64" y="86"/>
                  </a:cxn>
                  <a:cxn ang="0">
                    <a:pos x="41" y="67"/>
                  </a:cxn>
                  <a:cxn ang="0">
                    <a:pos x="26" y="44"/>
                  </a:cxn>
                  <a:cxn ang="0">
                    <a:pos x="37" y="30"/>
                  </a:cxn>
                  <a:cxn ang="0">
                    <a:pos x="30" y="4"/>
                  </a:cxn>
                  <a:cxn ang="0">
                    <a:pos x="29" y="4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3" y="14"/>
                  </a:cxn>
                  <a:cxn ang="0">
                    <a:pos x="26" y="83"/>
                  </a:cxn>
                  <a:cxn ang="0">
                    <a:pos x="89" y="113"/>
                  </a:cxn>
                  <a:cxn ang="0">
                    <a:pos x="89" y="113"/>
                  </a:cxn>
                  <a:cxn ang="0">
                    <a:pos x="90" y="112"/>
                  </a:cxn>
                  <a:cxn ang="0">
                    <a:pos x="104" y="101"/>
                  </a:cxn>
                  <a:cxn ang="0">
                    <a:pos x="104" y="88"/>
                  </a:cxn>
                </a:cxnLst>
                <a:rect l="0" t="0" r="r" b="b"/>
                <a:pathLst>
                  <a:path w="108" h="114">
                    <a:moveTo>
                      <a:pt x="104" y="88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01" y="83"/>
                      <a:pt x="80" y="76"/>
                      <a:pt x="7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4" y="77"/>
                      <a:pt x="70" y="80"/>
                      <a:pt x="64" y="86"/>
                    </a:cubicBezTo>
                    <a:cubicBezTo>
                      <a:pt x="56" y="82"/>
                      <a:pt x="46" y="73"/>
                      <a:pt x="41" y="67"/>
                    </a:cubicBezTo>
                    <a:cubicBezTo>
                      <a:pt x="35" y="61"/>
                      <a:pt x="29" y="51"/>
                      <a:pt x="26" y="44"/>
                    </a:cubicBezTo>
                    <a:cubicBezTo>
                      <a:pt x="34" y="37"/>
                      <a:pt x="37" y="34"/>
                      <a:pt x="37" y="30"/>
                    </a:cubicBezTo>
                    <a:cubicBezTo>
                      <a:pt x="38" y="29"/>
                      <a:pt x="34" y="7"/>
                      <a:pt x="30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2"/>
                      <a:pt x="23" y="0"/>
                      <a:pt x="18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3" y="3"/>
                      <a:pt x="6" y="8"/>
                      <a:pt x="3" y="14"/>
                    </a:cubicBezTo>
                    <a:cubicBezTo>
                      <a:pt x="1" y="18"/>
                      <a:pt x="0" y="53"/>
                      <a:pt x="26" y="83"/>
                    </a:cubicBezTo>
                    <a:cubicBezTo>
                      <a:pt x="52" y="112"/>
                      <a:pt x="84" y="114"/>
                      <a:pt x="89" y="113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6" y="110"/>
                      <a:pt x="102" y="104"/>
                      <a:pt x="104" y="101"/>
                    </a:cubicBezTo>
                    <a:cubicBezTo>
                      <a:pt x="108" y="97"/>
                      <a:pt x="105" y="91"/>
                      <a:pt x="104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B5B6361-B55A-40C4-93CA-D8685095694F}"/>
                </a:ext>
              </a:extLst>
            </p:cNvPr>
            <p:cNvSpPr txBox="1"/>
            <p:nvPr/>
          </p:nvSpPr>
          <p:spPr>
            <a:xfrm>
              <a:off x="4719863" y="4456482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+33 1 86 52 96 40</a:t>
              </a:r>
              <a:endParaRPr lang="en-US" sz="9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67F23C6-94A6-44E3-8DFB-7F193A0053FD}"/>
              </a:ext>
            </a:extLst>
          </p:cNvPr>
          <p:cNvGrpSpPr/>
          <p:nvPr userDrawn="1"/>
        </p:nvGrpSpPr>
        <p:grpSpPr>
          <a:xfrm>
            <a:off x="6522341" y="4415109"/>
            <a:ext cx="1662026" cy="284464"/>
            <a:chOff x="6522341" y="4415109"/>
            <a:chExt cx="1662026" cy="28446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18D16A8-0F89-4489-8B69-131E64311138}"/>
                </a:ext>
              </a:extLst>
            </p:cNvPr>
            <p:cNvGrpSpPr/>
            <p:nvPr/>
          </p:nvGrpSpPr>
          <p:grpSpPr>
            <a:xfrm>
              <a:off x="6522341" y="4415109"/>
              <a:ext cx="278601" cy="284464"/>
              <a:chOff x="7170776" y="5952389"/>
              <a:chExt cx="278601" cy="284464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A2695264-5F3B-4C0B-AB38-75ED8E26EAE4}"/>
                  </a:ext>
                </a:extLst>
              </p:cNvPr>
              <p:cNvSpPr/>
              <p:nvPr/>
            </p:nvSpPr>
            <p:spPr>
              <a:xfrm rot="20709933" flipH="1">
                <a:off x="7170776" y="5952389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5" name="Oval 27">
                <a:extLst>
                  <a:ext uri="{FF2B5EF4-FFF2-40B4-BE49-F238E27FC236}">
                    <a16:creationId xmlns:a16="http://schemas.microsoft.com/office/drawing/2014/main" id="{3078F59E-1BEC-463B-AC2E-3818DDDB3866}"/>
                  </a:ext>
                </a:extLst>
              </p:cNvPr>
              <p:cNvSpPr/>
              <p:nvPr/>
            </p:nvSpPr>
            <p:spPr>
              <a:xfrm flipH="1">
                <a:off x="7170778" y="5958182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AU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6" name="Freeform 78">
                <a:extLst>
                  <a:ext uri="{FF2B5EF4-FFF2-40B4-BE49-F238E27FC236}">
                    <a16:creationId xmlns:a16="http://schemas.microsoft.com/office/drawing/2014/main" id="{2DCE1178-D798-4C91-ACBC-40D1D08E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0155" y="6028065"/>
                <a:ext cx="139839" cy="139894"/>
              </a:xfrm>
              <a:custGeom>
                <a:avLst/>
                <a:gdLst/>
                <a:ahLst/>
                <a:cxnLst>
                  <a:cxn ang="0">
                    <a:pos x="59" y="54"/>
                  </a:cxn>
                  <a:cxn ang="0">
                    <a:pos x="53" y="59"/>
                  </a:cxn>
                  <a:cxn ang="0">
                    <a:pos x="45" y="62"/>
                  </a:cxn>
                  <a:cxn ang="0">
                    <a:pos x="38" y="59"/>
                  </a:cxn>
                  <a:cxn ang="0">
                    <a:pos x="30" y="51"/>
                  </a:cxn>
                  <a:cxn ang="0">
                    <a:pos x="27" y="43"/>
                  </a:cxn>
                  <a:cxn ang="0">
                    <a:pos x="30" y="36"/>
                  </a:cxn>
                  <a:cxn ang="0">
                    <a:pos x="27" y="32"/>
                  </a:cxn>
                  <a:cxn ang="0">
                    <a:pos x="19" y="36"/>
                  </a:cxn>
                  <a:cxn ang="0">
                    <a:pos x="11" y="32"/>
                  </a:cxn>
                  <a:cxn ang="0">
                    <a:pos x="3" y="24"/>
                  </a:cxn>
                  <a:cxn ang="0">
                    <a:pos x="0" y="17"/>
                  </a:cxn>
                  <a:cxn ang="0">
                    <a:pos x="3" y="9"/>
                  </a:cxn>
                  <a:cxn ang="0">
                    <a:pos x="9" y="3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32" y="11"/>
                  </a:cxn>
                  <a:cxn ang="0">
                    <a:pos x="35" y="19"/>
                  </a:cxn>
                  <a:cxn ang="0">
                    <a:pos x="32" y="27"/>
                  </a:cxn>
                  <a:cxn ang="0">
                    <a:pos x="35" y="30"/>
                  </a:cxn>
                  <a:cxn ang="0">
                    <a:pos x="43" y="27"/>
                  </a:cxn>
                  <a:cxn ang="0">
                    <a:pos x="51" y="30"/>
                  </a:cxn>
                  <a:cxn ang="0">
                    <a:pos x="59" y="38"/>
                  </a:cxn>
                  <a:cxn ang="0">
                    <a:pos x="62" y="46"/>
                  </a:cxn>
                  <a:cxn ang="0">
                    <a:pos x="59" y="54"/>
                  </a:cxn>
                  <a:cxn ang="0">
                    <a:pos x="27" y="17"/>
                  </a:cxn>
                  <a:cxn ang="0">
                    <a:pos x="19" y="9"/>
                  </a:cxn>
                  <a:cxn ang="0">
                    <a:pos x="17" y="8"/>
                  </a:cxn>
                  <a:cxn ang="0">
                    <a:pos x="14" y="9"/>
                  </a:cxn>
                  <a:cxn ang="0">
                    <a:pos x="8" y="14"/>
                  </a:cxn>
                  <a:cxn ang="0">
                    <a:pos x="7" y="17"/>
                  </a:cxn>
                  <a:cxn ang="0">
                    <a:pos x="8" y="19"/>
                  </a:cxn>
                  <a:cxn ang="0">
                    <a:pos x="16" y="27"/>
                  </a:cxn>
                  <a:cxn ang="0">
                    <a:pos x="19" y="28"/>
                  </a:cxn>
                  <a:cxn ang="0">
                    <a:pos x="22" y="27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7" y="22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54" y="43"/>
                  </a:cxn>
                  <a:cxn ang="0">
                    <a:pos x="46" y="35"/>
                  </a:cxn>
                  <a:cxn ang="0">
                    <a:pos x="43" y="34"/>
                  </a:cxn>
                  <a:cxn ang="0">
                    <a:pos x="40" y="36"/>
                  </a:cxn>
                  <a:cxn ang="0">
                    <a:pos x="43" y="40"/>
                  </a:cxn>
                  <a:cxn ang="0">
                    <a:pos x="40" y="43"/>
                  </a:cxn>
                  <a:cxn ang="0">
                    <a:pos x="35" y="41"/>
                  </a:cxn>
                  <a:cxn ang="0">
                    <a:pos x="34" y="43"/>
                  </a:cxn>
                  <a:cxn ang="0">
                    <a:pos x="35" y="46"/>
                  </a:cxn>
                  <a:cxn ang="0">
                    <a:pos x="43" y="54"/>
                  </a:cxn>
                  <a:cxn ang="0">
                    <a:pos x="45" y="55"/>
                  </a:cxn>
                  <a:cxn ang="0">
                    <a:pos x="48" y="54"/>
                  </a:cxn>
                  <a:cxn ang="0">
                    <a:pos x="54" y="48"/>
                  </a:cxn>
                  <a:cxn ang="0">
                    <a:pos x="55" y="46"/>
                  </a:cxn>
                  <a:cxn ang="0">
                    <a:pos x="54" y="43"/>
                  </a:cxn>
                </a:cxnLst>
                <a:rect l="0" t="0" r="r" b="b"/>
                <a:pathLst>
                  <a:path w="62" h="62">
                    <a:moveTo>
                      <a:pt x="59" y="54"/>
                    </a:moveTo>
                    <a:cubicBezTo>
                      <a:pt x="53" y="59"/>
                      <a:pt x="53" y="59"/>
                      <a:pt x="53" y="59"/>
                    </a:cubicBezTo>
                    <a:cubicBezTo>
                      <a:pt x="51" y="61"/>
                      <a:pt x="48" y="62"/>
                      <a:pt x="45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8" y="49"/>
                      <a:pt x="27" y="46"/>
                      <a:pt x="27" y="43"/>
                    </a:cubicBezTo>
                    <a:cubicBezTo>
                      <a:pt x="27" y="40"/>
                      <a:pt x="28" y="38"/>
                      <a:pt x="30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5" y="34"/>
                      <a:pt x="22" y="36"/>
                      <a:pt x="19" y="36"/>
                    </a:cubicBezTo>
                    <a:cubicBezTo>
                      <a:pt x="16" y="36"/>
                      <a:pt x="13" y="34"/>
                      <a:pt x="11" y="3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9" y="0"/>
                      <a:pt x="22" y="1"/>
                      <a:pt x="24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13"/>
                      <a:pt x="35" y="16"/>
                      <a:pt x="35" y="19"/>
                    </a:cubicBezTo>
                    <a:cubicBezTo>
                      <a:pt x="35" y="22"/>
                      <a:pt x="34" y="25"/>
                      <a:pt x="32" y="27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28"/>
                      <a:pt x="40" y="27"/>
                      <a:pt x="43" y="27"/>
                    </a:cubicBezTo>
                    <a:cubicBezTo>
                      <a:pt x="46" y="27"/>
                      <a:pt x="49" y="28"/>
                      <a:pt x="51" y="3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27" y="17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1" y="28"/>
                      <a:pt x="22" y="27"/>
                    </a:cubicBezTo>
                    <a:cubicBezTo>
                      <a:pt x="20" y="26"/>
                      <a:pt x="19" y="25"/>
                      <a:pt x="19" y="23"/>
                    </a:cubicBezTo>
                    <a:cubicBezTo>
                      <a:pt x="19" y="21"/>
                      <a:pt x="21" y="19"/>
                      <a:pt x="23" y="19"/>
                    </a:cubicBezTo>
                    <a:cubicBezTo>
                      <a:pt x="24" y="19"/>
                      <a:pt x="26" y="21"/>
                      <a:pt x="27" y="22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8"/>
                      <a:pt x="28" y="17"/>
                      <a:pt x="27" y="17"/>
                    </a:cubicBezTo>
                    <a:close/>
                    <a:moveTo>
                      <a:pt x="54" y="43"/>
                    </a:move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42" y="34"/>
                      <a:pt x="41" y="35"/>
                      <a:pt x="40" y="36"/>
                    </a:cubicBezTo>
                    <a:cubicBezTo>
                      <a:pt x="42" y="37"/>
                      <a:pt x="43" y="38"/>
                      <a:pt x="43" y="40"/>
                    </a:cubicBezTo>
                    <a:cubicBezTo>
                      <a:pt x="43" y="42"/>
                      <a:pt x="42" y="43"/>
                      <a:pt x="40" y="43"/>
                    </a:cubicBezTo>
                    <a:cubicBezTo>
                      <a:pt x="38" y="43"/>
                      <a:pt x="37" y="42"/>
                      <a:pt x="35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4" y="44"/>
                      <a:pt x="34" y="45"/>
                      <a:pt x="35" y="4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6"/>
                    </a:cubicBezTo>
                    <a:cubicBezTo>
                      <a:pt x="55" y="45"/>
                      <a:pt x="54" y="44"/>
                      <a:pt x="54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3" name="ZoneTexte 32">
              <a:hlinkClick r:id="rId2"/>
              <a:extLst>
                <a:ext uri="{FF2B5EF4-FFF2-40B4-BE49-F238E27FC236}">
                  <a16:creationId xmlns:a16="http://schemas.microsoft.com/office/drawing/2014/main" id="{E9EEE37C-4607-4BD0-87E9-B517CDF7BE62}"/>
                </a:ext>
              </a:extLst>
            </p:cNvPr>
            <p:cNvSpPr txBox="1"/>
            <p:nvPr/>
          </p:nvSpPr>
          <p:spPr>
            <a:xfrm>
              <a:off x="6808230" y="4452515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www.evagroup.fr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F33C0-C7DB-48C1-B165-F0B01ED49276}"/>
              </a:ext>
            </a:extLst>
          </p:cNvPr>
          <p:cNvSpPr txBox="1"/>
          <p:nvPr userDrawn="1"/>
        </p:nvSpPr>
        <p:spPr>
          <a:xfrm>
            <a:off x="4546598" y="3055540"/>
            <a:ext cx="3098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EVA GROUP</a:t>
            </a:r>
          </a:p>
          <a:p>
            <a:pPr marL="0" algn="ctr" defTabSz="914400" rtl="0" eaLnBrk="1" latinLnBrk="0" hangingPunct="1"/>
            <a:r>
              <a:rPr lang="fr-FR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Monge, 22 </a:t>
            </a:r>
            <a:r>
              <a:rPr lang="fr-FR" sz="1100" dirty="0">
                <a:solidFill>
                  <a:schemeClr val="bg1"/>
                </a:solidFill>
              </a:rPr>
              <a:t>Place des Vosges, 92400 Courbevoie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F11696-EBD3-4AAB-B372-DDC4854B2002}"/>
              </a:ext>
            </a:extLst>
          </p:cNvPr>
          <p:cNvSpPr/>
          <p:nvPr userDrawn="1"/>
        </p:nvSpPr>
        <p:spPr>
          <a:xfrm>
            <a:off x="5498964" y="2605527"/>
            <a:ext cx="1194068" cy="10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3C9F344-0882-4DB7-88E0-8748E15ABBD5}"/>
              </a:ext>
            </a:extLst>
          </p:cNvPr>
          <p:cNvSpPr txBox="1"/>
          <p:nvPr userDrawn="1"/>
        </p:nvSpPr>
        <p:spPr>
          <a:xfrm>
            <a:off x="3930650" y="1217103"/>
            <a:ext cx="433070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6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MERCI</a:t>
            </a:r>
            <a:endParaRPr lang="en-US" sz="6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F4B88D-A113-4655-804F-13BC609C60CD}"/>
              </a:ext>
            </a:extLst>
          </p:cNvPr>
          <p:cNvSpPr txBox="1">
            <a:spLocks/>
          </p:cNvSpPr>
          <p:nvPr userDrawn="1"/>
        </p:nvSpPr>
        <p:spPr>
          <a:xfrm>
            <a:off x="11369756" y="6356350"/>
            <a:ext cx="5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D233C-E5F7-4E83-A54F-8B367C321CDF}"/>
              </a:ext>
            </a:extLst>
          </p:cNvPr>
          <p:cNvSpPr/>
          <p:nvPr userDrawn="1"/>
        </p:nvSpPr>
        <p:spPr>
          <a:xfrm>
            <a:off x="883669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956" y="2480101"/>
            <a:ext cx="4834458" cy="1343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56" y="3996820"/>
            <a:ext cx="4834458" cy="134379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E0143-C1D6-47D5-9645-396E12CF8346}"/>
              </a:ext>
            </a:extLst>
          </p:cNvPr>
          <p:cNvSpPr/>
          <p:nvPr userDrawn="1"/>
        </p:nvSpPr>
        <p:spPr>
          <a:xfrm>
            <a:off x="83384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6">
            <a:extLst>
              <a:ext uri="{FF2B5EF4-FFF2-40B4-BE49-F238E27FC236}">
                <a16:creationId xmlns:a16="http://schemas.microsoft.com/office/drawing/2014/main" id="{B7DBA154-91F4-4054-9CBF-7231DF0CCA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82121" y="5539525"/>
            <a:ext cx="1117519" cy="931522"/>
            <a:chOff x="1659" y="342"/>
            <a:chExt cx="4362" cy="3636"/>
          </a:xfrm>
        </p:grpSpPr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E2AE17E9-47A0-4247-B848-4E7943CE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B75411B-A594-4DBE-9B86-5A472D7A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FD8D41E-60D7-4B0B-8DEC-956D23109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FB1989CC-8FAF-4B2B-BEEA-3F52E9BB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35791101-E1CF-480D-A99C-EF9D3C4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310ED1DB-35C4-4DF9-8495-FEC53732F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DAC6A9F-09BD-48C0-8F1F-34B8F52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2080D433-1AA0-4703-90C8-FD86AA24D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43CCE9D-A591-47D9-B025-95A01D720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309E5-E127-4722-AF57-D42C0041F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956" y="6356350"/>
            <a:ext cx="466173" cy="365125"/>
          </a:xfrm>
        </p:spPr>
        <p:txBody>
          <a:bodyPr/>
          <a:lstStyle>
            <a:lvl1pPr algn="l">
              <a:defRPr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6F24-BA49-4F5F-921D-1B6291FBC874}"/>
              </a:ext>
            </a:extLst>
          </p:cNvPr>
          <p:cNvSpPr/>
          <p:nvPr userDrawn="1"/>
        </p:nvSpPr>
        <p:spPr>
          <a:xfrm>
            <a:off x="123712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2432383"/>
            <a:ext cx="4194492" cy="12023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3706702"/>
            <a:ext cx="4194492" cy="150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7331-BB3E-4FD9-84C7-D328FB6CB23B}"/>
              </a:ext>
            </a:extLst>
          </p:cNvPr>
          <p:cNvSpPr/>
          <p:nvPr userDrawn="1"/>
        </p:nvSpPr>
        <p:spPr>
          <a:xfrm>
            <a:off x="1057274" y="-1"/>
            <a:ext cx="466725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A3347C7-D4BC-4955-B723-E97BEDF5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5433577"/>
            <a:ext cx="1227830" cy="1018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AEDBA-0352-4A5D-878D-BBF5CC8FDC1F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9791" y="3211528"/>
            <a:ext cx="4194492" cy="120235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r"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791" y="1572125"/>
            <a:ext cx="4194492" cy="1500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082B-8CB2-4C60-A2CD-881BD67AF9E7}"/>
              </a:ext>
            </a:extLst>
          </p:cNvPr>
          <p:cNvSpPr/>
          <p:nvPr userDrawn="1"/>
        </p:nvSpPr>
        <p:spPr>
          <a:xfrm>
            <a:off x="10877083" y="4692316"/>
            <a:ext cx="457200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748402-8853-487B-8F51-D7B2E9F2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7" y="5433577"/>
            <a:ext cx="1227830" cy="1018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3852E7-AC5E-4B76-87F6-FE667EFB95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0A1539-2228-409F-B1E5-837719EB7407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re 8">
            <a:extLst>
              <a:ext uri="{FF2B5EF4-FFF2-40B4-BE49-F238E27FC236}">
                <a16:creationId xmlns:a16="http://schemas.microsoft.com/office/drawing/2014/main" id="{D5C78147-4C2B-4D13-899D-B1697A1B0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6F2A5F2-8747-4678-8DA7-E839DAA4D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099870"/>
            <a:ext cx="749670" cy="621605"/>
          </a:xfrm>
          <a:prstGeom prst="rect">
            <a:avLst/>
          </a:prstGeom>
        </p:spPr>
      </p:pic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E15A8E2-EE0C-43FB-9194-A5B6727AF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670919" cy="4285033"/>
          </a:xfrm>
        </p:spPr>
        <p:txBody>
          <a:bodyPr>
            <a:noAutofit/>
          </a:bodyPr>
          <a:lstStyle>
            <a:lvl1pPr marL="85725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1pPr>
            <a:lvl2pPr marL="265113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2pPr>
            <a:lvl3pPr marL="446088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3pPr>
            <a:lvl4pPr marL="712788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 marL="893763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9A2A8-F1EC-47B8-BA48-3A94F779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3106" y="6356350"/>
            <a:ext cx="482876" cy="365125"/>
          </a:xfrm>
        </p:spPr>
        <p:txBody>
          <a:bodyPr/>
          <a:lstStyle>
            <a:lvl1pPr>
              <a:defRPr sz="1000"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EA7CA-3BE1-4C30-8249-8FA76BFF22D2}"/>
              </a:ext>
            </a:extLst>
          </p:cNvPr>
          <p:cNvSpPr/>
          <p:nvPr userDrawn="1"/>
        </p:nvSpPr>
        <p:spPr>
          <a:xfrm>
            <a:off x="887004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" y="6099870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19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BF9797-F4F3-4F47-A97B-FCBCF76F9824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61CC-0DB7-4ABF-878E-7EFEFEF7F1A8}"/>
              </a:ext>
            </a:extLst>
          </p:cNvPr>
          <p:cNvSpPr/>
          <p:nvPr userDrawn="1"/>
        </p:nvSpPr>
        <p:spPr>
          <a:xfrm>
            <a:off x="8863585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36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6045547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2298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1F00525-4440-4ADF-939D-0FE88841FCAB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D010F-D8FC-46BC-B584-19161505DF5A}"/>
              </a:ext>
            </a:extLst>
          </p:cNvPr>
          <p:cNvSpPr/>
          <p:nvPr userDrawn="1"/>
        </p:nvSpPr>
        <p:spPr>
          <a:xfrm>
            <a:off x="886358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45547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025077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3729683-3268-4E27-AAA4-FC22F3254556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91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F00E0-B50C-4B64-8CC3-2BEBE4721D43}"/>
              </a:ext>
            </a:extLst>
          </p:cNvPr>
          <p:cNvSpPr/>
          <p:nvPr userDrawn="1"/>
        </p:nvSpPr>
        <p:spPr>
          <a:xfrm>
            <a:off x="7173247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73E3F-AC3A-4369-AF7A-99B6632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34806"/>
            <a:ext cx="9829801" cy="562168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C6FE3-208C-4E15-8DE5-20F8C581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1825625"/>
            <a:ext cx="9829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F01D1-7183-4DD8-9E18-6A8F75E4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MSIPCMContentMarking" descr="{&quot;HashCode&quot;:15096220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F1E9B1F-6ADF-4CB6-983C-70F31CC26E48}"/>
              </a:ext>
            </a:extLst>
          </p:cNvPr>
          <p:cNvSpPr txBox="1"/>
          <p:nvPr userDrawn="1"/>
        </p:nvSpPr>
        <p:spPr>
          <a:xfrm>
            <a:off x="0" y="6595656"/>
            <a:ext cx="8163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Public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2" r:id="rId3"/>
    <p:sldLayoutId id="2147483666" r:id="rId4"/>
    <p:sldLayoutId id="2147483671" r:id="rId5"/>
    <p:sldLayoutId id="2147483662" r:id="rId6"/>
    <p:sldLayoutId id="2147483678" r:id="rId7"/>
    <p:sldLayoutId id="2147483684" r:id="rId8"/>
    <p:sldLayoutId id="2147483663" r:id="rId9"/>
    <p:sldLayoutId id="2147483677" r:id="rId10"/>
    <p:sldLayoutId id="2147483688" r:id="rId11"/>
    <p:sldLayoutId id="2147483665" r:id="rId12"/>
    <p:sldLayoutId id="2147483670" r:id="rId13"/>
    <p:sldLayoutId id="2147483673" r:id="rId14"/>
    <p:sldLayoutId id="2147483668" r:id="rId15"/>
    <p:sldLayoutId id="214748366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5" r:id="rId22"/>
    <p:sldLayoutId id="2147483674" r:id="rId23"/>
    <p:sldLayoutId id="2147483675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F8270-1B79-4D11-9184-F70DACCE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4" y="1823577"/>
            <a:ext cx="4896385" cy="2050875"/>
          </a:xfrm>
        </p:spPr>
        <p:txBody>
          <a:bodyPr/>
          <a:lstStyle/>
          <a:p>
            <a:r>
              <a:rPr lang="fr-FR" b="1" dirty="0"/>
              <a:t>Python 01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C129B-DA03-4E21-946C-69D99B7D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Matthieu DESTOMBES</a:t>
            </a:r>
          </a:p>
          <a:p>
            <a:r>
              <a:rPr lang="fr-FR" dirty="0"/>
              <a:t>Mail : matthieu.destombes@ynov.com</a:t>
            </a:r>
          </a:p>
          <a:p>
            <a:endParaRPr lang="fr-FR" dirty="0"/>
          </a:p>
          <a:p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Fevrier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2021</a:t>
            </a: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Toulouse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4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C8253-E1C0-4D0D-9BD3-98FBA7216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0040" y="389299"/>
            <a:ext cx="10020301" cy="1375332"/>
          </a:xfrm>
        </p:spPr>
        <p:txBody>
          <a:bodyPr/>
          <a:lstStyle/>
          <a:p>
            <a:r>
              <a:rPr lang="fr-FR" sz="8800" dirty="0">
                <a:solidFill>
                  <a:srgbClr val="2D92BF"/>
                </a:solidFill>
              </a:rPr>
              <a:t>Travaux Pratiques</a:t>
            </a:r>
            <a:endParaRPr lang="en-US" sz="8800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776000" y="2029230"/>
            <a:ext cx="8640000" cy="279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Installation de l’environnement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Interpréteur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Utilisation des premières notions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commentaires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environnement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Installation interpréteur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1"/>
            <a:ext cx="4712078" cy="1801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le binaire Python 3.8.7 récupéré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Installation sur votre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des valeur par défaut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2A87201-3564-4D0F-9F39-151E698B641F}"/>
              </a:ext>
            </a:extLst>
          </p:cNvPr>
          <p:cNvSpPr txBox="1">
            <a:spLocks/>
          </p:cNvSpPr>
          <p:nvPr/>
        </p:nvSpPr>
        <p:spPr>
          <a:xfrm>
            <a:off x="5980176" y="3859885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Configuration IDE</a:t>
            </a:r>
            <a:endParaRPr lang="fr-FR" sz="2000" dirty="0">
              <a:latin typeface="+mj-lt"/>
            </a:endParaRP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61B2359D-BEB1-476A-9BB3-6A01D486B698}"/>
              </a:ext>
            </a:extLst>
          </p:cNvPr>
          <p:cNvSpPr txBox="1">
            <a:spLocks/>
          </p:cNvSpPr>
          <p:nvPr/>
        </p:nvSpPr>
        <p:spPr>
          <a:xfrm>
            <a:off x="5980176" y="4290773"/>
            <a:ext cx="4712078" cy="1801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Création de votre premier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File/New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des valeurs par défaut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544EE0C-D4C6-4CB2-9AC0-B12F74EB3223}"/>
              </a:ext>
            </a:extLst>
          </p:cNvPr>
          <p:cNvSpPr txBox="1">
            <a:spLocks/>
          </p:cNvSpPr>
          <p:nvPr/>
        </p:nvSpPr>
        <p:spPr>
          <a:xfrm>
            <a:off x="5980176" y="1196972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Installation IDE</a:t>
            </a:r>
            <a:endParaRPr lang="fr-FR" sz="2000" dirty="0">
              <a:latin typeface="+mj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6EA996A0-4717-491B-95D8-8A45EB00E40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1801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le binaire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Pycharm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2020.2.5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Installation sur votre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des valeurs par défaut</a:t>
            </a:r>
          </a:p>
        </p:txBody>
      </p:sp>
    </p:spTree>
    <p:extLst>
      <p:ext uri="{BB962C8B-B14F-4D97-AF65-F5344CB8AC3E}">
        <p14:creationId xmlns:p14="http://schemas.microsoft.com/office/powerpoint/2010/main" val="924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première notions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Afficher des messages avec des variables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1"/>
            <a:ext cx="4712078" cy="1801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01_display_messages.py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my_first_name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prénom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my_last_name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nom de famille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Hello world!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‘[prénom] [nom de famille]’ » en utilisant les variables précédentes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2A87201-3564-4D0F-9F39-151E698B641F}"/>
              </a:ext>
            </a:extLst>
          </p:cNvPr>
          <p:cNvSpPr txBox="1">
            <a:spLocks/>
          </p:cNvSpPr>
          <p:nvPr/>
        </p:nvSpPr>
        <p:spPr>
          <a:xfrm>
            <a:off x="5980176" y="1196973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Correction d’erreur</a:t>
            </a:r>
            <a:endParaRPr lang="fr-FR" sz="2000" dirty="0">
              <a:latin typeface="+mj-lt"/>
            </a:endParaRP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61B2359D-BEB1-476A-9BB3-6A01D486B698}"/>
              </a:ext>
            </a:extLst>
          </p:cNvPr>
          <p:cNvSpPr txBox="1">
            <a:spLocks/>
          </p:cNvSpPr>
          <p:nvPr/>
        </p:nvSpPr>
        <p:spPr>
          <a:xfrm>
            <a:off x="5980176" y="1627861"/>
            <a:ext cx="4712078" cy="1801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Essayez les lignes suivantes, trouvez, corrigez l’erreur (Attention copier/coller)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pritn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(‘Hello world!’)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(‘Hello world!)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‘Hello world!’)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‘Hello world!’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première notions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Afficher des messages multiples (Part 1)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1"/>
            <a:ext cx="4712078" cy="278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02_display_messages_for.py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my_first_name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prénom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my_last_name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nom de famille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nombre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Hello world (FOR)!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la structure de contrôle itérative « for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([occurrence]):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‘[prénom] [nom de famille]’ » en utilisant les variables précédentes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occurrence » correspond à la position dans la structure de contrôle itérative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pour afficher le message 10 fois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CB3F366-672B-466D-A5B5-F7A59FED1858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Afficher des messages multiples (Part 2)</a:t>
            </a:r>
            <a:endParaRPr lang="fr-FR" sz="2000" dirty="0">
              <a:latin typeface="+mj-lt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41C512B-CC7C-4CBC-AA52-27880FB77162}"/>
              </a:ext>
            </a:extLst>
          </p:cNvPr>
          <p:cNvSpPr txBox="1">
            <a:spLocks/>
          </p:cNvSpPr>
          <p:nvPr/>
        </p:nvSpPr>
        <p:spPr>
          <a:xfrm>
            <a:off x="5980176" y="1627861"/>
            <a:ext cx="4712078" cy="278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03_display_messages_while.py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my_first_name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prénom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my_last_name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nom de famille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nombre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nombre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Hello world (WHILE)!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structure de contrôle itérative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([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]):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‘[prénom] [nom de famille]’ » en utilisant les variable précédente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l’incrémentation et les variables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pour afficher le message 11 fois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6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première notions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Utilisation des fonctions (Part 1)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04_display_messages_function.py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my_first_name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prénom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my_last_name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votre nom de famille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nombre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nombre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variable 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my_main_loop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nombre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first_part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qui réalise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Hello world (PART 1)!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structure de contrôle itérative « for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([occurrence]):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‘[prénom] [nom de famille]’ » en utilisant les variables précédentes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occurrence » correspond à la position dans la structure de contrôle itérative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pour afficher le message 5 fois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second_part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qui réalise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Hello world (PART 2)!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structure de contrôle itérative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([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]):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‘[prénom] [nom de famille]’ » en utilisant les variable précédente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l’incrémentation et les variables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my_occurrence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pour afficher le message 5 fois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916B4174-2D5C-4676-9045-4FD6914463FA}"/>
              </a:ext>
            </a:extLst>
          </p:cNvPr>
          <p:cNvSpPr txBox="1">
            <a:spLocks/>
          </p:cNvSpPr>
          <p:nvPr/>
        </p:nvSpPr>
        <p:spPr>
          <a:xfrm>
            <a:off x="5989692" y="1195935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Utilisation des fonctions (Part 2)</a:t>
            </a:r>
            <a:endParaRPr lang="fr-FR" sz="2000" dirty="0">
              <a:latin typeface="+mj-lt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F7293EE-180F-4196-82E9-C77C19CC3569}"/>
              </a:ext>
            </a:extLst>
          </p:cNvPr>
          <p:cNvSpPr txBox="1">
            <a:spLocks/>
          </p:cNvSpPr>
          <p:nvPr/>
        </p:nvSpPr>
        <p:spPr>
          <a:xfrm>
            <a:off x="5989692" y="1626821"/>
            <a:ext cx="4712078" cy="49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Toujours dans le fichier python nommé « 04_display_messages_function.py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structure de contrôle itérative « for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« 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my_main_loop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» pour boucler 10 fois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la structure de contrôle séquentiel « if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Pour les 5 premiers passages 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first_part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Pour les 5 derniers passages 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second_part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/!\ Information importante /!\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Il est fort possible que vous soyez obligé de déplacer la déclaration des variables.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Nous verrons pourquoi dans le prochain cours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/!\ Information importante /!\</a:t>
            </a:r>
          </a:p>
          <a:p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VA Group">
      <a:dk1>
        <a:sysClr val="windowText" lastClr="000000"/>
      </a:dk1>
      <a:lt1>
        <a:srgbClr val="FFFFFF"/>
      </a:lt1>
      <a:dk2>
        <a:srgbClr val="2D92BF"/>
      </a:dk2>
      <a:lt2>
        <a:srgbClr val="CCDBDC"/>
      </a:lt2>
      <a:accent1>
        <a:srgbClr val="2D92BF"/>
      </a:accent1>
      <a:accent2>
        <a:srgbClr val="53B9D1"/>
      </a:accent2>
      <a:accent3>
        <a:srgbClr val="BEDEE1"/>
      </a:accent3>
      <a:accent4>
        <a:srgbClr val="004E64"/>
      </a:accent4>
      <a:accent5>
        <a:srgbClr val="9AD1D4"/>
      </a:accent5>
      <a:accent6>
        <a:srgbClr val="80CED7"/>
      </a:accent6>
      <a:hlink>
        <a:srgbClr val="74D3AE"/>
      </a:hlink>
      <a:folHlink>
        <a:srgbClr val="F7A9A8"/>
      </a:folHlink>
    </a:clrScheme>
    <a:fontScheme name="EVA Grou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8FBEEC530B049AD7A0629BE69089E" ma:contentTypeVersion="7" ma:contentTypeDescription="Crée un document." ma:contentTypeScope="" ma:versionID="7641b9e38b8362ae6f0537a0a659c635">
  <xsd:schema xmlns:xsd="http://www.w3.org/2001/XMLSchema" xmlns:xs="http://www.w3.org/2001/XMLSchema" xmlns:p="http://schemas.microsoft.com/office/2006/metadata/properties" xmlns:ns2="28a61ee4-c12e-4bb8-84ff-8b8f3b3046f7" targetNamespace="http://schemas.microsoft.com/office/2006/metadata/properties" ma:root="true" ma:fieldsID="371bcbd846532b4689776a67c46d461d" ns2:_="">
    <xsd:import namespace="28a61ee4-c12e-4bb8-84ff-8b8f3b304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61ee4-c12e-4bb8-84ff-8b8f3b304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A8EA37-851E-4FCE-ADD4-45319312F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61ee4-c12e-4bb8-84ff-8b8f3b304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2C16EA-D9EE-42B2-97F6-8B6388EB5B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9013C3-D58D-4F25-BA15-57930F318D8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8a61ee4-c12e-4bb8-84ff-8b8f3b3046f7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17645</TotalTime>
  <Words>850</Words>
  <Application>Microsoft Office PowerPoint</Application>
  <PresentationFormat>Grand écran</PresentationFormat>
  <Paragraphs>114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Wingdings</vt:lpstr>
      <vt:lpstr>Thème Office</vt:lpstr>
      <vt:lpstr>Python 01</vt:lpstr>
      <vt:lpstr>Présentation PowerPoint</vt:lpstr>
      <vt:lpstr>Installation environnement </vt:lpstr>
      <vt:lpstr>Utilisation première notions </vt:lpstr>
      <vt:lpstr>Utilisation première notions </vt:lpstr>
      <vt:lpstr>Utilisation première notions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Delisle</dc:creator>
  <cp:lastModifiedBy>Matthieu Destombes</cp:lastModifiedBy>
  <cp:revision>995</cp:revision>
  <dcterms:created xsi:type="dcterms:W3CDTF">2018-11-13T10:24:17Z</dcterms:created>
  <dcterms:modified xsi:type="dcterms:W3CDTF">2021-02-15T14:11:53Z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0x01010098D8FBEEC530B049AD7A0629BE69089E</vt:lpwstr>
  </property>
  <property fmtid="{D5CDD505-2E9C-101B-9397-08002B2CF9AE}" pid="3" name="MSIP_Label_62031235-effc-4480-b29a-ab1893694c16_Enabled">
    <vt:lpwstr>true</vt:lpwstr>
  </property>
  <property fmtid="{D5CDD505-2E9C-101B-9397-08002B2CF9AE}" pid="4" name="MSIP_Label_62031235-effc-4480-b29a-ab1893694c16_SetDate">
    <vt:lpwstr>2021-01-25T19:42:28Z</vt:lpwstr>
  </property>
  <property fmtid="{D5CDD505-2E9C-101B-9397-08002B2CF9AE}" pid="5" name="MSIP_Label_62031235-effc-4480-b29a-ab1893694c16_Method">
    <vt:lpwstr>Standard</vt:lpwstr>
  </property>
  <property fmtid="{D5CDD505-2E9C-101B-9397-08002B2CF9AE}" pid="6" name="MSIP_Label_62031235-effc-4480-b29a-ab1893694c16_Name">
    <vt:lpwstr>C1 - Publi</vt:lpwstr>
  </property>
  <property fmtid="{D5CDD505-2E9C-101B-9397-08002B2CF9AE}" pid="7" name="MSIP_Label_62031235-effc-4480-b29a-ab1893694c16_SiteId">
    <vt:lpwstr>93eefc49-9042-4ccf-95e7-cf638a9fb25e</vt:lpwstr>
  </property>
  <property fmtid="{D5CDD505-2E9C-101B-9397-08002B2CF9AE}" pid="8" name="MSIP_Label_62031235-effc-4480-b29a-ab1893694c16_ActionId">
    <vt:lpwstr>e95963af-730b-4573-9b5c-9e2b8f853f07</vt:lpwstr>
  </property>
  <property fmtid="{D5CDD505-2E9C-101B-9397-08002B2CF9AE}" pid="9" name="MSIP_Label_62031235-effc-4480-b29a-ab1893694c16_ContentBits">
    <vt:lpwstr>2</vt:lpwstr>
  </property>
</Properties>
</file>