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3" r:id="rId4"/>
    <p:sldId id="261" r:id="rId5"/>
    <p:sldId id="272" r:id="rId6"/>
    <p:sldId id="260" r:id="rId7"/>
    <p:sldId id="269" r:id="rId8"/>
    <p:sldId id="271" r:id="rId9"/>
    <p:sldId id="270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JOSNE Florian" initials="LF" lastIdx="1" clrIdx="0">
    <p:extLst>
      <p:ext uri="{19B8F6BF-5375-455C-9EA6-DF929625EA0E}">
        <p15:presenceInfo xmlns:p15="http://schemas.microsoft.com/office/powerpoint/2012/main" userId="LEJOSNE 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498" y="9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30/03/2021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30/03/2021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4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9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09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82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30/03/2021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omaps.com/iRlqV2nry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352939">
            <a:off x="-1088514" y="-5870510"/>
            <a:ext cx="15556762" cy="19921185"/>
            <a:chOff x="4855953" y="-2956869"/>
            <a:chExt cx="9005902" cy="12228463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104960" y="-2956869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016299" y="602483"/>
            <a:ext cx="62478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latin typeface="Berlin Sans FB Demi" panose="020E0802020502020306" pitchFamily="34" charset="0"/>
                <a:cs typeface="Segoe UI" panose="020B0502040204020203" pitchFamily="34" charset="0"/>
              </a:rPr>
              <a:t>Groupie-Tracker</a:t>
            </a:r>
          </a:p>
        </p:txBody>
      </p:sp>
      <p:grpSp>
        <p:nvGrpSpPr>
          <p:cNvPr id="56" name="Groupe 55" descr="Cette image est une icône de trois chiffres humaines connecté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8961051" y="1842601"/>
            <a:ext cx="991010" cy="830997"/>
            <a:chOff x="-27444701" y="-10180638"/>
            <a:chExt cx="10883901" cy="10153650"/>
          </a:xfrm>
          <a:solidFill>
            <a:schemeClr val="bg2">
              <a:lumMod val="10000"/>
            </a:schemeClr>
          </a:solidFill>
        </p:grpSpPr>
        <p:sp>
          <p:nvSpPr>
            <p:cNvPr id="57" name="Forme libre 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e libre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e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e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e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e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e libre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e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e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3F0E6-F312-4095-BDB7-8BC9D801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5C89F1B-FD4F-4EC0-9F83-485F2CA4D5B8}"/>
              </a:ext>
            </a:extLst>
          </p:cNvPr>
          <p:cNvSpPr txBox="1"/>
          <p:nvPr/>
        </p:nvSpPr>
        <p:spPr>
          <a:xfrm>
            <a:off x="9298133" y="1521363"/>
            <a:ext cx="123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THIEN</a:t>
            </a:r>
            <a:r>
              <a:rPr lang="fr-FR" sz="1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800" i="1" dirty="0">
                <a:latin typeface="+mj-lt"/>
                <a:cs typeface="Segoe UI" panose="020B0502040204020203" pitchFamily="34" charset="0"/>
              </a:rPr>
              <a:t>Anatole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4F95CC-B781-4FC1-AAF3-D4C334610CD2}"/>
              </a:ext>
            </a:extLst>
          </p:cNvPr>
          <p:cNvSpPr txBox="1"/>
          <p:nvPr/>
        </p:nvSpPr>
        <p:spPr>
          <a:xfrm>
            <a:off x="9952061" y="2545263"/>
            <a:ext cx="123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LEJOSNE</a:t>
            </a:r>
            <a:r>
              <a:rPr lang="fr-FR" sz="1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800" i="1" dirty="0">
                <a:latin typeface="+mj-lt"/>
                <a:cs typeface="Segoe UI" panose="020B0502040204020203" pitchFamily="34" charset="0"/>
              </a:rPr>
              <a:t>Florian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A48BA40-87AF-4E1D-A0A2-2AD665931BA9}"/>
              </a:ext>
            </a:extLst>
          </p:cNvPr>
          <p:cNvSpPr txBox="1"/>
          <p:nvPr/>
        </p:nvSpPr>
        <p:spPr>
          <a:xfrm>
            <a:off x="7242701" y="2545263"/>
            <a:ext cx="167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HACKNEY Christ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3A2D51-0F40-4699-B700-90D47867DC2F}"/>
              </a:ext>
            </a:extLst>
          </p:cNvPr>
          <p:cNvSpPr txBox="1"/>
          <p:nvPr/>
        </p:nvSpPr>
        <p:spPr>
          <a:xfrm>
            <a:off x="331735" y="3304570"/>
            <a:ext cx="58140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Berlin Sans FB" panose="020E0602020502020306" pitchFamily="34" charset="0"/>
              </a:rPr>
              <a:t>Groupie Trackers </a:t>
            </a:r>
            <a:r>
              <a:rPr lang="fr-FR" dirty="0" err="1">
                <a:latin typeface="Berlin Sans FB" panose="020E0602020502020306" pitchFamily="34" charset="0"/>
              </a:rPr>
              <a:t>consists</a:t>
            </a:r>
            <a:r>
              <a:rPr lang="fr-FR" dirty="0">
                <a:latin typeface="Berlin Sans FB" panose="020E0602020502020306" pitchFamily="34" charset="0"/>
              </a:rPr>
              <a:t> on </a:t>
            </a:r>
            <a:r>
              <a:rPr lang="fr-FR" dirty="0" err="1">
                <a:latin typeface="Berlin Sans FB" panose="020E0602020502020306" pitchFamily="34" charset="0"/>
              </a:rPr>
              <a:t>receiving</a:t>
            </a:r>
            <a:r>
              <a:rPr lang="fr-FR" dirty="0">
                <a:latin typeface="Berlin Sans FB" panose="020E0602020502020306" pitchFamily="34" charset="0"/>
              </a:rPr>
              <a:t> a </a:t>
            </a:r>
            <a:r>
              <a:rPr lang="fr-FR" dirty="0" err="1">
                <a:latin typeface="Berlin Sans FB" panose="020E0602020502020306" pitchFamily="34" charset="0"/>
              </a:rPr>
              <a:t>given</a:t>
            </a:r>
            <a:r>
              <a:rPr lang="fr-FR" dirty="0">
                <a:latin typeface="Berlin Sans FB" panose="020E0602020502020306" pitchFamily="34" charset="0"/>
              </a:rPr>
              <a:t> API and </a:t>
            </a:r>
            <a:r>
              <a:rPr lang="fr-FR" dirty="0" err="1">
                <a:latin typeface="Berlin Sans FB" panose="020E0602020502020306" pitchFamily="34" charset="0"/>
              </a:rPr>
              <a:t>manipulate</a:t>
            </a:r>
            <a:r>
              <a:rPr lang="fr-FR" dirty="0">
                <a:latin typeface="Berlin Sans FB" panose="020E0602020502020306" pitchFamily="34" charset="0"/>
              </a:rPr>
              <a:t> the data </a:t>
            </a:r>
            <a:r>
              <a:rPr lang="fr-FR" dirty="0" err="1">
                <a:latin typeface="Berlin Sans FB" panose="020E0602020502020306" pitchFamily="34" charset="0"/>
              </a:rPr>
              <a:t>contained</a:t>
            </a:r>
            <a:r>
              <a:rPr lang="fr-FR" dirty="0">
                <a:latin typeface="Berlin Sans FB" panose="020E0602020502020306" pitchFamily="34" charset="0"/>
              </a:rPr>
              <a:t> in </a:t>
            </a:r>
            <a:r>
              <a:rPr lang="fr-FR" dirty="0" err="1">
                <a:latin typeface="Berlin Sans FB" panose="020E0602020502020306" pitchFamily="34" charset="0"/>
              </a:rPr>
              <a:t>it</a:t>
            </a:r>
            <a:r>
              <a:rPr lang="fr-FR" dirty="0">
                <a:latin typeface="Berlin Sans FB" panose="020E0602020502020306" pitchFamily="34" charset="0"/>
              </a:rPr>
              <a:t>, in </a:t>
            </a:r>
            <a:r>
              <a:rPr lang="fr-FR" dirty="0" err="1">
                <a:latin typeface="Berlin Sans FB" panose="020E0602020502020306" pitchFamily="34" charset="0"/>
              </a:rPr>
              <a:t>order</a:t>
            </a:r>
            <a:r>
              <a:rPr lang="fr-FR" dirty="0">
                <a:latin typeface="Berlin Sans FB" panose="020E0602020502020306" pitchFamily="34" charset="0"/>
              </a:rPr>
              <a:t> to </a:t>
            </a:r>
            <a:r>
              <a:rPr lang="fr-FR" dirty="0" err="1">
                <a:latin typeface="Berlin Sans FB" panose="020E0602020502020306" pitchFamily="34" charset="0"/>
              </a:rPr>
              <a:t>create</a:t>
            </a:r>
            <a:r>
              <a:rPr lang="fr-FR" dirty="0">
                <a:latin typeface="Berlin Sans FB" panose="020E0602020502020306" pitchFamily="34" charset="0"/>
              </a:rPr>
              <a:t> a site, </a:t>
            </a:r>
            <a:r>
              <a:rPr lang="fr-FR" dirty="0" err="1">
                <a:latin typeface="Berlin Sans FB" panose="020E0602020502020306" pitchFamily="34" charset="0"/>
              </a:rPr>
              <a:t>displaying</a:t>
            </a:r>
            <a:r>
              <a:rPr lang="fr-FR" dirty="0">
                <a:latin typeface="Berlin Sans FB" panose="020E0602020502020306" pitchFamily="34" charset="0"/>
              </a:rPr>
              <a:t> the information. This </a:t>
            </a:r>
            <a:r>
              <a:rPr lang="fr-FR" dirty="0" err="1">
                <a:latin typeface="Berlin Sans FB" panose="020E0602020502020306" pitchFamily="34" charset="0"/>
              </a:rPr>
              <a:t>project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also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focuses</a:t>
            </a:r>
            <a:r>
              <a:rPr lang="fr-FR" dirty="0">
                <a:latin typeface="Berlin Sans FB" panose="020E0602020502020306" pitchFamily="34" charset="0"/>
              </a:rPr>
              <a:t> on the </a:t>
            </a:r>
            <a:r>
              <a:rPr lang="fr-FR" dirty="0" err="1">
                <a:latin typeface="Berlin Sans FB" panose="020E0602020502020306" pitchFamily="34" charset="0"/>
              </a:rPr>
              <a:t>creation</a:t>
            </a:r>
            <a:r>
              <a:rPr lang="fr-FR" dirty="0">
                <a:latin typeface="Berlin Sans FB" panose="020E0602020502020306" pitchFamily="34" charset="0"/>
              </a:rPr>
              <a:t> of </a:t>
            </a:r>
            <a:r>
              <a:rPr lang="fr-FR" dirty="0" err="1">
                <a:latin typeface="Berlin Sans FB" panose="020E0602020502020306" pitchFamily="34" charset="0"/>
              </a:rPr>
              <a:t>events</a:t>
            </a:r>
            <a:r>
              <a:rPr lang="fr-FR" dirty="0">
                <a:latin typeface="Berlin Sans FB" panose="020E0602020502020306" pitchFamily="34" charset="0"/>
              </a:rPr>
              <a:t> and on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visualization.Groupie</a:t>
            </a:r>
            <a:r>
              <a:rPr lang="fr-FR" dirty="0">
                <a:latin typeface="Berlin Sans FB" panose="020E0602020502020306" pitchFamily="34" charset="0"/>
              </a:rPr>
              <a:t> Tracker </a:t>
            </a:r>
            <a:r>
              <a:rPr lang="fr-FR" dirty="0" err="1">
                <a:latin typeface="Berlin Sans FB" panose="020E0602020502020306" pitchFamily="34" charset="0"/>
              </a:rPr>
              <a:t>contains</a:t>
            </a:r>
            <a:r>
              <a:rPr lang="fr-FR" dirty="0">
                <a:latin typeface="Berlin Sans FB" panose="020E0602020502020306" pitchFamily="34" charset="0"/>
              </a:rPr>
              <a:t> information about </a:t>
            </a:r>
            <a:r>
              <a:rPr lang="fr-FR" dirty="0" err="1">
                <a:latin typeface="Berlin Sans FB" panose="020E0602020502020306" pitchFamily="34" charset="0"/>
              </a:rPr>
              <a:t>some</a:t>
            </a:r>
            <a:r>
              <a:rPr lang="fr-FR" dirty="0">
                <a:latin typeface="Berlin Sans FB" panose="020E0602020502020306" pitchFamily="34" charset="0"/>
              </a:rPr>
              <a:t> bands and </a:t>
            </a:r>
            <a:r>
              <a:rPr lang="fr-FR" dirty="0" err="1">
                <a:latin typeface="Berlin Sans FB" panose="020E0602020502020306" pitchFamily="34" charset="0"/>
              </a:rPr>
              <a:t>artists</a:t>
            </a:r>
            <a:r>
              <a:rPr lang="fr-FR" dirty="0">
                <a:latin typeface="Berlin Sans FB" panose="020E0602020502020306" pitchFamily="34" charset="0"/>
              </a:rPr>
              <a:t> like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name</a:t>
            </a:r>
            <a:r>
              <a:rPr lang="fr-FR" dirty="0">
                <a:latin typeface="Berlin Sans FB" panose="020E0602020502020306" pitchFamily="34" charset="0"/>
              </a:rPr>
              <a:t>(s), image, in </a:t>
            </a:r>
            <a:r>
              <a:rPr lang="fr-FR" dirty="0" err="1">
                <a:latin typeface="Berlin Sans FB" panose="020E0602020502020306" pitchFamily="34" charset="0"/>
              </a:rPr>
              <a:t>which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year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they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began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activity</a:t>
            </a:r>
            <a:r>
              <a:rPr lang="fr-FR" dirty="0">
                <a:latin typeface="Berlin Sans FB" panose="020E0602020502020306" pitchFamily="34" charset="0"/>
              </a:rPr>
              <a:t>, the date of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first album and the </a:t>
            </a:r>
            <a:r>
              <a:rPr lang="fr-FR" dirty="0" err="1">
                <a:latin typeface="Berlin Sans FB" panose="020E0602020502020306" pitchFamily="34" charset="0"/>
              </a:rPr>
              <a:t>members</a:t>
            </a:r>
            <a:r>
              <a:rPr lang="fr-FR" dirty="0">
                <a:latin typeface="Berlin Sans FB" panose="020E0602020502020306" pitchFamily="34" charset="0"/>
              </a:rPr>
              <a:t>,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last and/or </a:t>
            </a:r>
            <a:r>
              <a:rPr lang="fr-FR" dirty="0" err="1">
                <a:latin typeface="Berlin Sans FB" panose="020E0602020502020306" pitchFamily="34" charset="0"/>
              </a:rPr>
              <a:t>upcoming</a:t>
            </a:r>
            <a:r>
              <a:rPr lang="fr-FR" dirty="0">
                <a:latin typeface="Berlin Sans FB" panose="020E0602020502020306" pitchFamily="34" charset="0"/>
              </a:rPr>
              <a:t> concert locations etc. /groupie-tracker </a:t>
            </a:r>
            <a:r>
              <a:rPr lang="fr-FR" dirty="0" err="1">
                <a:latin typeface="Berlin Sans FB" panose="020E0602020502020306" pitchFamily="34" charset="0"/>
              </a:rPr>
              <a:t>is</a:t>
            </a:r>
            <a:r>
              <a:rPr lang="fr-FR" dirty="0">
                <a:latin typeface="Berlin Sans FB" panose="020E0602020502020306" pitchFamily="34" charset="0"/>
              </a:rPr>
              <a:t> a Go </a:t>
            </a:r>
            <a:r>
              <a:rPr lang="fr-FR" dirty="0" err="1">
                <a:latin typeface="Berlin Sans FB" panose="020E0602020502020306" pitchFamily="34" charset="0"/>
              </a:rPr>
              <a:t>webapp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that</a:t>
            </a:r>
            <a:r>
              <a:rPr lang="fr-FR" dirty="0">
                <a:latin typeface="Berlin Sans FB" panose="020E0602020502020306" pitchFamily="34" charset="0"/>
              </a:rPr>
              <a:t> displays an API on a </a:t>
            </a:r>
            <a:r>
              <a:rPr lang="fr-FR" dirty="0" err="1">
                <a:latin typeface="Berlin Sans FB" panose="020E0602020502020306" pitchFamily="34" charset="0"/>
              </a:rPr>
              <a:t>website</a:t>
            </a:r>
            <a:r>
              <a:rPr lang="fr-FR" dirty="0"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fr-FR" sz="32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Summary</a:t>
            </a:r>
            <a:r>
              <a:rPr lang="fr-FR" sz="32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1131" y="0"/>
            <a:ext cx="290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97963"/>
            <a:ext cx="4185433" cy="2412955"/>
            <a:chOff x="518433" y="1808197"/>
            <a:chExt cx="4185433" cy="241295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168415" cy="246221"/>
              <a:chOff x="518433" y="1967274"/>
              <a:chExt cx="4168415" cy="246221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50653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Applications </a:t>
                </a:r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used</a:t>
                </a:r>
                <a:endPara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60631"/>
              <a:ext cx="4185433" cy="277154"/>
              <a:chOff x="518433" y="2802769"/>
              <a:chExt cx="4185433" cy="277154"/>
            </a:xfrm>
          </p:grpSpPr>
          <p:sp>
            <p:nvSpPr>
              <p:cNvPr id="9" name="Rectangle : Coins arrondis 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71" y="280276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Languages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used</a:t>
                </a:r>
                <a:endPara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74931"/>
              <a:ext cx="4185432" cy="246221"/>
              <a:chOff x="518433" y="3714055"/>
              <a:chExt cx="4185432" cy="246221"/>
            </a:xfrm>
          </p:grpSpPr>
          <p:sp>
            <p:nvSpPr>
              <p:cNvPr id="11" name="Rectangle : Coins arrondis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2" name="Rectangle 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0" y="371405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Languages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Distribution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303" y="539743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48C0120-8999-4DCF-AB92-4C6B30C8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023723" y="4841786"/>
            <a:ext cx="1090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Gloomaps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Repartitons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file and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6096000" y="4822132"/>
            <a:ext cx="740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5139429" y="541693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Sharing files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26887" y="5258031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 de texte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76982" y="4841787"/>
            <a:ext cx="8214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Discord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Streaming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834117"/>
            <a:ext cx="12192000" cy="2522828"/>
            <a:chOff x="-12700" y="2162908"/>
            <a:chExt cx="12192000" cy="2522828"/>
          </a:xfrm>
        </p:grpSpPr>
        <p:pic>
          <p:nvPicPr>
            <p:cNvPr id="2" name="Image 1" descr="Un groupe de personnes assises à u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-12700" y="2171135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425409" y="256322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469501" y="261138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04267" y="26781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6296135" y="3990096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6340743" y="40330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938257" y="381221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7982865" y="38568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31848"/>
              <a:ext cx="1587229" cy="1431826"/>
              <a:chOff x="7168469" y="2702884"/>
              <a:chExt cx="1587229" cy="1431826"/>
            </a:xfrm>
          </p:grpSpPr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52EBF013-87F7-4305-9CC9-737BE16F0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8" cy="1431826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21426062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516010" y="3261906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560618" y="3306005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5704268" y="2676429"/>
              <a:ext cx="1431827" cy="1431826"/>
            </a:xfrm>
            <a:prstGeom prst="arc">
              <a:avLst>
                <a:gd name="adj1" fmla="val 16200000"/>
                <a:gd name="adj2" fmla="val 5230277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605329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F000351-FEC5-4195-99EF-06645A41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F11BA6-EFCE-47F7-910C-D15945291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85" y="2610989"/>
            <a:ext cx="947134" cy="807557"/>
          </a:xfrm>
          <a:prstGeom prst="rect">
            <a:avLst/>
          </a:prstGeom>
        </p:spPr>
      </p:pic>
      <p:sp>
        <p:nvSpPr>
          <p:cNvPr id="58" name="Zone de texte 106">
            <a:extLst>
              <a:ext uri="{FF2B5EF4-FFF2-40B4-BE49-F238E27FC236}">
                <a16:creationId xmlns:a16="http://schemas.microsoft.com/office/drawing/2014/main" id="{4EC6ED3D-A1C9-476A-B1B2-0AEF5BFDA7D7}"/>
              </a:ext>
            </a:extLst>
          </p:cNvPr>
          <p:cNvSpPr txBox="1"/>
          <p:nvPr/>
        </p:nvSpPr>
        <p:spPr>
          <a:xfrm>
            <a:off x="319917" y="647957"/>
            <a:ext cx="6866506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Applications </a:t>
            </a: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used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430CCE-5C99-4F8A-AC97-9E3A55F4C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98" y="2559915"/>
            <a:ext cx="882745" cy="8827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FEFFAA-0644-49E5-BB4E-0E41C458B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74" y="2643087"/>
            <a:ext cx="962954" cy="9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3452" y="567838"/>
            <a:ext cx="5372100" cy="4921047"/>
            <a:chOff x="723900" y="968477"/>
            <a:chExt cx="5372100" cy="4921047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Zone de texte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 descr="Cette image est de trois cercles qui se chevauchent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704399" y="4500927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JS and CSS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HTML 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12453" y="1618692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Front-End</a:t>
              </a:r>
              <a:endPara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7" y="1459746"/>
            <a:ext cx="4560719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Languages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</a:t>
            </a: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used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194606" y="280087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cs typeface="Segoe UI" panose="020B0502040204020203" pitchFamily="34" charset="0"/>
              </a:rPr>
              <a:t>Distribution of </a:t>
            </a:r>
            <a:r>
              <a:rPr lang="fr-FR" sz="1600" i="1" dirty="0" err="1">
                <a:cs typeface="Segoe UI" panose="020B0502040204020203" pitchFamily="34" charset="0"/>
              </a:rPr>
              <a:t>stains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206" name="Groupe 205" descr="Cette image est une icône représentant 1 personne en interaction avec trois personnes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All of us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worked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on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golang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for the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back-end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orme libre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orme libre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orme libre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orme libre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orme libre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orme libre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g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e 20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orme libre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orme libre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orme libre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orme libre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orme libre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orme libre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orme libre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orme libre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orme libre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g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g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Creation of several branches to divide the work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Groupe 203" descr="Cette image est une icône de trois personnes et un symbole qui représente la connexion à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orme libre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orme libre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orme libre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orme libre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orme libre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orme libre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Stream to help Christ on the most important points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CADC01-D481-4642-9096-1BBF5277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06" y="2425727"/>
            <a:ext cx="629340" cy="6293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F4996F-AF44-4891-BAA2-D9CC9616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55" y="2359927"/>
            <a:ext cx="820000" cy="82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07B7E7F-D385-485B-AD73-68442B469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6" y="3054757"/>
            <a:ext cx="706917" cy="7069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2EBD-D25C-4DD4-89E0-C41CCB80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99" y="4301662"/>
            <a:ext cx="766891" cy="677986"/>
          </a:xfrm>
          <a:prstGeom prst="rect">
            <a:avLst/>
          </a:prstGeom>
        </p:spPr>
      </p:pic>
      <p:sp>
        <p:nvSpPr>
          <p:cNvPr id="126" name="Forme libre 16">
            <a:extLst>
              <a:ext uri="{FF2B5EF4-FFF2-40B4-BE49-F238E27FC236}">
                <a16:creationId xmlns:a16="http://schemas.microsoft.com/office/drawing/2014/main" id="{103CB0C0-4992-41CB-8EDE-FAC736206421}"/>
              </a:ext>
            </a:extLst>
          </p:cNvPr>
          <p:cNvSpPr>
            <a:spLocks/>
          </p:cNvSpPr>
          <p:nvPr/>
        </p:nvSpPr>
        <p:spPr bwMode="auto">
          <a:xfrm rot="10800000">
            <a:off x="1904745" y="5351535"/>
            <a:ext cx="3107685" cy="1546653"/>
          </a:xfrm>
          <a:custGeom>
            <a:avLst/>
            <a:gdLst>
              <a:gd name="T0" fmla="*/ 475 w 950"/>
              <a:gd name="T1" fmla="*/ 473 h 473"/>
              <a:gd name="T2" fmla="*/ 800 w 950"/>
              <a:gd name="T3" fmla="*/ 382 h 473"/>
              <a:gd name="T4" fmla="*/ 950 w 950"/>
              <a:gd name="T5" fmla="*/ 401 h 473"/>
              <a:gd name="T6" fmla="*/ 826 w 950"/>
              <a:gd name="T7" fmla="*/ 194 h 473"/>
              <a:gd name="T8" fmla="*/ 124 w 950"/>
              <a:gd name="T9" fmla="*/ 194 h 473"/>
              <a:gd name="T10" fmla="*/ 0 w 950"/>
              <a:gd name="T11" fmla="*/ 401 h 473"/>
              <a:gd name="T12" fmla="*/ 151 w 950"/>
              <a:gd name="T13" fmla="*/ 382 h 473"/>
              <a:gd name="T14" fmla="*/ 475 w 950"/>
              <a:gd name="T1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473">
                <a:moveTo>
                  <a:pt x="475" y="473"/>
                </a:moveTo>
                <a:cubicBezTo>
                  <a:pt x="572" y="414"/>
                  <a:pt x="685" y="382"/>
                  <a:pt x="800" y="382"/>
                </a:cubicBezTo>
                <a:cubicBezTo>
                  <a:pt x="851" y="382"/>
                  <a:pt x="901" y="389"/>
                  <a:pt x="950" y="401"/>
                </a:cubicBezTo>
                <a:cubicBezTo>
                  <a:pt x="927" y="325"/>
                  <a:pt x="886" y="253"/>
                  <a:pt x="826" y="194"/>
                </a:cubicBezTo>
                <a:cubicBezTo>
                  <a:pt x="632" y="0"/>
                  <a:pt x="318" y="0"/>
                  <a:pt x="124" y="194"/>
                </a:cubicBezTo>
                <a:cubicBezTo>
                  <a:pt x="64" y="253"/>
                  <a:pt x="23" y="325"/>
                  <a:pt x="0" y="401"/>
                </a:cubicBezTo>
                <a:cubicBezTo>
                  <a:pt x="49" y="389"/>
                  <a:pt x="99" y="382"/>
                  <a:pt x="151" y="382"/>
                </a:cubicBezTo>
                <a:cubicBezTo>
                  <a:pt x="266" y="382"/>
                  <a:pt x="378" y="414"/>
                  <a:pt x="475" y="473"/>
                </a:cubicBezTo>
                <a:close/>
              </a:path>
            </a:pathLst>
          </a:custGeom>
          <a:gradFill>
            <a:gsLst>
              <a:gs pos="3000">
                <a:srgbClr val="7CEFD8"/>
              </a:gs>
              <a:gs pos="13000">
                <a:srgbClr val="6672E4"/>
              </a:gs>
              <a:gs pos="99000">
                <a:srgbClr val="882BE5"/>
              </a:gs>
            </a:gsLst>
            <a:lin ang="60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44E38D9-BD8D-4DE9-A882-74F8F371B5B5}"/>
              </a:ext>
            </a:extLst>
          </p:cNvPr>
          <p:cNvSpPr/>
          <p:nvPr/>
        </p:nvSpPr>
        <p:spPr>
          <a:xfrm>
            <a:off x="2857143" y="5953425"/>
            <a:ext cx="126033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Back-End</a:t>
            </a:r>
            <a:r>
              <a: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with</a:t>
            </a:r>
            <a:r>
              <a: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Golang</a:t>
            </a:r>
            <a:endParaRPr lang="fr-FR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E7510B13-C8FE-4C1F-99E2-02728703D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243331" y="4841786"/>
            <a:ext cx="6508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35,9% of HTML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025592" y="4841787"/>
            <a:ext cx="10708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5,8% of Javascript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 de texte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86423" y="4841787"/>
            <a:ext cx="775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Golang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33,9% of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Golang</a:t>
            </a: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 de texte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385724" y="4841787"/>
            <a:ext cx="4039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24,4% of CSS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age 1" descr="Un groupe de personnes assises à u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984665" y="378240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2023722" y="38285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Zone de texte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071009" y="3189004"/>
              <a:ext cx="9954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35,9%</a:t>
              </a: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8" name="Zone de texte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19365" y="3189005"/>
              <a:ext cx="88325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5,8 %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2424345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938257" y="381221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7982865" y="38568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Zone de texte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076615" y="3189005"/>
              <a:ext cx="9954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33,9%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587229" cy="1431826"/>
              <a:chOff x="7168469" y="2702884"/>
              <a:chExt cx="1587229" cy="1431826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587229" cy="1431826"/>
                <a:chOff x="7168469" y="2702884"/>
                <a:chExt cx="1587229" cy="1431826"/>
              </a:xfrm>
            </p:grpSpPr>
            <p:sp>
              <p:nvSpPr>
                <p:cNvPr id="53" name="Oval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21426062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5" name="Oval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516010" y="3261906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560618" y="3306005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52" name="Zone de texte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340965" y="3160041"/>
                <a:ext cx="1086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fr-FR" sz="3200" b="1" dirty="0">
                    <a:solidFill>
                      <a:schemeClr val="bg1"/>
                    </a:solidFill>
                    <a:latin typeface="+mj-lt"/>
                  </a:rPr>
                  <a:t>24,4 %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263428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F000351-FEC5-4195-99EF-06645A41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57" name="Zone de texte 106">
            <a:extLst>
              <a:ext uri="{FF2B5EF4-FFF2-40B4-BE49-F238E27FC236}">
                <a16:creationId xmlns:a16="http://schemas.microsoft.com/office/drawing/2014/main" id="{4BB212DD-E6E3-4513-9A08-1304556DD4E6}"/>
              </a:ext>
            </a:extLst>
          </p:cNvPr>
          <p:cNvSpPr txBox="1"/>
          <p:nvPr/>
        </p:nvSpPr>
        <p:spPr>
          <a:xfrm>
            <a:off x="146609" y="805497"/>
            <a:ext cx="6866506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Languages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distributions :</a:t>
            </a:r>
          </a:p>
        </p:txBody>
      </p:sp>
    </p:spTree>
    <p:extLst>
      <p:ext uri="{BB962C8B-B14F-4D97-AF65-F5344CB8AC3E}">
        <p14:creationId xmlns:p14="http://schemas.microsoft.com/office/powerpoint/2010/main" val="7795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stCxn id="134" idx="3"/>
            <a:endCxn id="32" idx="7"/>
          </p:cNvCxnSpPr>
          <p:nvPr/>
        </p:nvCxnSpPr>
        <p:spPr>
          <a:xfrm flipH="1">
            <a:off x="3826980" y="2468376"/>
            <a:ext cx="1726577" cy="18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0150EE9-83CF-4A91-AC46-369F1075934F}"/>
              </a:ext>
            </a:extLst>
          </p:cNvPr>
          <p:cNvCxnSpPr>
            <a:endCxn id="140" idx="1"/>
          </p:cNvCxnSpPr>
          <p:nvPr/>
        </p:nvCxnSpPr>
        <p:spPr>
          <a:xfrm>
            <a:off x="6453981" y="2465099"/>
            <a:ext cx="1954810" cy="190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dirty="0">
                <a:solidFill>
                  <a:srgbClr val="002060"/>
                </a:solidFill>
                <a:hlinkClick r:id="rId3"/>
              </a:rPr>
              <a:t>GLOOMAPS</a:t>
            </a:r>
            <a:endParaRPr lang="fr-FR" sz="2400" dirty="0">
              <a:solidFill>
                <a:srgbClr val="002060"/>
              </a:solidFill>
            </a:endParaRPr>
          </a:p>
        </p:txBody>
      </p:sp>
      <p:grpSp>
        <p:nvGrpSpPr>
          <p:cNvPr id="27" name="Groupe 26" descr="Cette image est d’un homme vu de do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orme libre 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" name="Forme automatiqu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e libre 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Forme libre : Forme 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orme libre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orme libre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8" name="Forme libre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0" name="Forme libre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1" name="Forme libre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2" name="Forme libre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4" name="Forme libre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5" name="Forme libre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6" name="Forme libre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8" name="Forme libre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9" name="Lig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0" name="Lig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8" name="Groupe 37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e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e libre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4" name="Forme libre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5" name="Forme libre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6" name="Lig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7" name="Lig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8" name="Lig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9" name="Ovale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0" name="Ovale 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1" name="Ovale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2" name="Forme libre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56504" y="4398866"/>
            <a:ext cx="1594605" cy="638880"/>
            <a:chOff x="9644344" y="4157408"/>
            <a:chExt cx="1729395" cy="638880"/>
          </a:xfrm>
        </p:grpSpPr>
        <p:sp>
          <p:nvSpPr>
            <p:cNvPr id="331" name="Zone de texte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44344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Main.go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44345" y="4550067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Main file</a:t>
              </a:r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31808" y="2403368"/>
            <a:ext cx="1633978" cy="484923"/>
            <a:chOff x="9592267" y="4413817"/>
            <a:chExt cx="1772096" cy="484923"/>
          </a:xfrm>
        </p:grpSpPr>
        <p:sp>
          <p:nvSpPr>
            <p:cNvPr id="337" name="Zone de texte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592267" y="4413817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README.MD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34969" y="4652519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Readme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6031" y="2164807"/>
            <a:ext cx="2259870" cy="828545"/>
            <a:chOff x="1076031" y="2203556"/>
            <a:chExt cx="2259870" cy="82854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Pkg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Directory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076031" y="2539658"/>
              <a:ext cx="2259870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golang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folder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50" y="4157408"/>
            <a:ext cx="2063474" cy="1079021"/>
            <a:chOff x="9292820" y="4157408"/>
            <a:chExt cx="2237897" cy="1079021"/>
          </a:xfrm>
        </p:grpSpPr>
        <p:sp>
          <p:nvSpPr>
            <p:cNvPr id="343" name="Zone de texte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545569" y="4157408"/>
              <a:ext cx="18844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Static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Directory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292820" y="4497765"/>
              <a:ext cx="2237897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templates and assets folder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272" y="37047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D5E993E-8D67-486E-BAA8-91A6D1F6B26C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741612" y="4162425"/>
            <a:chExt cx="1271588" cy="1273175"/>
          </a:xfrm>
        </p:grpSpPr>
        <p:sp>
          <p:nvSpPr>
            <p:cNvPr id="32" name="Oval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3" name="Image 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2F2AB1D7-1977-4DB6-A86D-D0666DC6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3561180" y="2212182"/>
            <a:ext cx="1271588" cy="1273175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5367337" y="1381653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sp>
        <p:nvSpPr>
          <p:cNvPr id="140" name="Ovale 24">
            <a:extLst>
              <a:ext uri="{FF2B5EF4-FFF2-40B4-BE49-F238E27FC236}">
                <a16:creationId xmlns:a16="http://schemas.microsoft.com/office/drawing/2014/main" id="{6D4B118E-A026-4619-B5F9-2C9334C2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571" y="4180711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8" name="Image 27" descr="Une image contenant texte, signe, assiette, arts de la table&#10;&#10;Description générée automatiquement">
            <a:extLst>
              <a:ext uri="{FF2B5EF4-FFF2-40B4-BE49-F238E27FC236}">
                <a16:creationId xmlns:a16="http://schemas.microsoft.com/office/drawing/2014/main" id="{4821D57B-B54B-4FF3-858A-2F7462539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10" y="4445585"/>
            <a:ext cx="743426" cy="743426"/>
          </a:xfrm>
          <a:prstGeom prst="rect">
            <a:avLst/>
          </a:prstGeom>
        </p:spPr>
      </p:pic>
      <p:sp>
        <p:nvSpPr>
          <p:cNvPr id="146" name="Ovale 24">
            <a:extLst>
              <a:ext uri="{FF2B5EF4-FFF2-40B4-BE49-F238E27FC236}">
                <a16:creationId xmlns:a16="http://schemas.microsoft.com/office/drawing/2014/main" id="{ECA52189-1B86-40D5-8F4A-11D06643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930" y="2076570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47" name="Image 146" descr="Une image contenant texte, signe, assiette, arts de la table&#10;&#10;Description générée automatiquement">
            <a:extLst>
              <a:ext uri="{FF2B5EF4-FFF2-40B4-BE49-F238E27FC236}">
                <a16:creationId xmlns:a16="http://schemas.microsoft.com/office/drawing/2014/main" id="{6554EE56-CBF9-4B22-A425-15FCF708F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34" y="2341444"/>
            <a:ext cx="743426" cy="743426"/>
          </a:xfrm>
          <a:prstGeom prst="rect">
            <a:avLst/>
          </a:prstGeom>
        </p:spPr>
      </p:pic>
      <p:sp>
        <p:nvSpPr>
          <p:cNvPr id="149" name="Zone de texte 336">
            <a:extLst>
              <a:ext uri="{FF2B5EF4-FFF2-40B4-BE49-F238E27FC236}">
                <a16:creationId xmlns:a16="http://schemas.microsoft.com/office/drawing/2014/main" id="{087A6BB5-E1FB-4B37-B2A8-3FE5AC5FB18B}"/>
              </a:ext>
            </a:extLst>
          </p:cNvPr>
          <p:cNvSpPr txBox="1"/>
          <p:nvPr/>
        </p:nvSpPr>
        <p:spPr>
          <a:xfrm>
            <a:off x="5238384" y="2612204"/>
            <a:ext cx="1779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Groupie-Tracker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2"/>
            <a:endCxn id="131" idx="7"/>
          </p:cNvCxnSpPr>
          <p:nvPr/>
        </p:nvCxnSpPr>
        <p:spPr>
          <a:xfrm flipH="1">
            <a:off x="4646548" y="2018241"/>
            <a:ext cx="720789" cy="3803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F069168-4598-4E41-9360-7A57069F5FC3}"/>
              </a:ext>
            </a:extLst>
          </p:cNvPr>
          <p:cNvCxnSpPr>
            <a:stCxn id="134" idx="6"/>
            <a:endCxn id="146" idx="1"/>
          </p:cNvCxnSpPr>
          <p:nvPr/>
        </p:nvCxnSpPr>
        <p:spPr>
          <a:xfrm>
            <a:off x="6638925" y="2018241"/>
            <a:ext cx="917225" cy="2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8" name="Image 227">
            <a:extLst>
              <a:ext uri="{FF2B5EF4-FFF2-40B4-BE49-F238E27FC236}">
                <a16:creationId xmlns:a16="http://schemas.microsoft.com/office/drawing/2014/main" id="{76F10FC2-535D-4B04-A2ED-EDB317057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cxnSpLocks/>
            <a:stCxn id="134" idx="6"/>
            <a:endCxn id="124" idx="1"/>
          </p:cNvCxnSpPr>
          <p:nvPr/>
        </p:nvCxnSpPr>
        <p:spPr>
          <a:xfrm>
            <a:off x="1486600" y="1522267"/>
            <a:ext cx="2756839" cy="58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7092" y="1006526"/>
            <a:ext cx="1422976" cy="577748"/>
            <a:chOff x="1381091" y="2203556"/>
            <a:chExt cx="1954810" cy="93170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filter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filter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files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491" y="27960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4090672" y="923273"/>
            <a:ext cx="1043161" cy="1026214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215012" y="885679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8A902C8-8D3B-49D6-8418-8A79C32BBEAE}"/>
              </a:ext>
            </a:extLst>
          </p:cNvPr>
          <p:cNvGrpSpPr/>
          <p:nvPr/>
        </p:nvGrpSpPr>
        <p:grpSpPr>
          <a:xfrm>
            <a:off x="7276752" y="885679"/>
            <a:ext cx="758886" cy="734730"/>
            <a:chOff x="8222571" y="4180711"/>
            <a:chExt cx="1271588" cy="1273175"/>
          </a:xfrm>
        </p:grpSpPr>
        <p:sp>
          <p:nvSpPr>
            <p:cNvPr id="140" name="Ovale 24">
              <a:extLst>
                <a:ext uri="{FF2B5EF4-FFF2-40B4-BE49-F238E27FC236}">
                  <a16:creationId xmlns:a16="http://schemas.microsoft.com/office/drawing/2014/main" id="{6D4B118E-A026-4619-B5F9-2C9334C2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8" name="Image 2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821D57B-B54B-4FF3-858A-2F746253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7"/>
            <a:endCxn id="131" idx="1"/>
          </p:cNvCxnSpPr>
          <p:nvPr/>
        </p:nvCxnSpPr>
        <p:spPr>
          <a:xfrm>
            <a:off x="1300380" y="1072131"/>
            <a:ext cx="2943059" cy="1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F069168-4598-4E41-9360-7A57069F5FC3}"/>
              </a:ext>
            </a:extLst>
          </p:cNvPr>
          <p:cNvCxnSpPr>
            <a:cxnSpLocks/>
            <a:stCxn id="134" idx="5"/>
            <a:endCxn id="128" idx="1"/>
          </p:cNvCxnSpPr>
          <p:nvPr/>
        </p:nvCxnSpPr>
        <p:spPr>
          <a:xfrm>
            <a:off x="1300380" y="1972402"/>
            <a:ext cx="3018725" cy="11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 de texte 339">
            <a:extLst>
              <a:ext uri="{FF2B5EF4-FFF2-40B4-BE49-F238E27FC236}">
                <a16:creationId xmlns:a16="http://schemas.microsoft.com/office/drawing/2014/main" id="{C7B96976-F966-4591-A23B-D9665BC69227}"/>
              </a:ext>
            </a:extLst>
          </p:cNvPr>
          <p:cNvSpPr txBox="1"/>
          <p:nvPr/>
        </p:nvSpPr>
        <p:spPr>
          <a:xfrm>
            <a:off x="40672" y="65430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6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Pkg</a:t>
            </a:r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Directory :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Image 98">
            <a:extLst>
              <a:ext uri="{FF2B5EF4-FFF2-40B4-BE49-F238E27FC236}">
                <a16:creationId xmlns:a16="http://schemas.microsoft.com/office/drawing/2014/main" id="{E1ED913C-D7E5-4784-8708-6B61920E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0C6458E2-7E72-4EEB-85E6-F791F60B782E}"/>
              </a:ext>
            </a:extLst>
          </p:cNvPr>
          <p:cNvGrpSpPr/>
          <p:nvPr/>
        </p:nvGrpSpPr>
        <p:grpSpPr>
          <a:xfrm>
            <a:off x="4090672" y="1957179"/>
            <a:ext cx="1043161" cy="1026214"/>
            <a:chOff x="2741612" y="4162425"/>
            <a:chExt cx="1271588" cy="1273175"/>
          </a:xfrm>
        </p:grpSpPr>
        <p:sp>
          <p:nvSpPr>
            <p:cNvPr id="124" name="Ovale 24">
              <a:extLst>
                <a:ext uri="{FF2B5EF4-FFF2-40B4-BE49-F238E27FC236}">
                  <a16:creationId xmlns:a16="http://schemas.microsoft.com/office/drawing/2014/main" id="{F72D2F9F-0F01-4CF8-9D05-E6A433F7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5" name="Image 12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6AD2C756-99EB-4CDB-9FBC-6C4D7889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EF32245-E9BD-47AF-B42B-EAE7FF7BD240}"/>
              </a:ext>
            </a:extLst>
          </p:cNvPr>
          <p:cNvGrpSpPr/>
          <p:nvPr/>
        </p:nvGrpSpPr>
        <p:grpSpPr>
          <a:xfrm>
            <a:off x="4166338" y="2991085"/>
            <a:ext cx="1043161" cy="1026214"/>
            <a:chOff x="2741612" y="4162425"/>
            <a:chExt cx="1271588" cy="1273175"/>
          </a:xfrm>
        </p:grpSpPr>
        <p:sp>
          <p:nvSpPr>
            <p:cNvPr id="128" name="Ovale 24">
              <a:extLst>
                <a:ext uri="{FF2B5EF4-FFF2-40B4-BE49-F238E27FC236}">
                  <a16:creationId xmlns:a16="http://schemas.microsoft.com/office/drawing/2014/main" id="{4E6C421B-FF0B-49C6-B650-FD2DCE55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9" name="Image 128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77C6799D-3DB6-46E9-8871-8EF4F5CDF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1558BA5B-785D-490C-8630-A3BF468BE95D}"/>
              </a:ext>
            </a:extLst>
          </p:cNvPr>
          <p:cNvGrpSpPr/>
          <p:nvPr/>
        </p:nvGrpSpPr>
        <p:grpSpPr>
          <a:xfrm>
            <a:off x="4164810" y="4032257"/>
            <a:ext cx="1043161" cy="1026214"/>
            <a:chOff x="2741612" y="4162425"/>
            <a:chExt cx="1271588" cy="1273175"/>
          </a:xfrm>
        </p:grpSpPr>
        <p:sp>
          <p:nvSpPr>
            <p:cNvPr id="137" name="Ovale 24">
              <a:extLst>
                <a:ext uri="{FF2B5EF4-FFF2-40B4-BE49-F238E27FC236}">
                  <a16:creationId xmlns:a16="http://schemas.microsoft.com/office/drawing/2014/main" id="{81BB9710-A7EB-44B4-BFDD-BD435196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8" name="Image 137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E5B0CDA-2A97-4F8A-B8A0-16C78246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D96A759-5F32-42E4-BAEC-6B588C5C25A2}"/>
              </a:ext>
            </a:extLst>
          </p:cNvPr>
          <p:cNvGrpSpPr/>
          <p:nvPr/>
        </p:nvGrpSpPr>
        <p:grpSpPr>
          <a:xfrm>
            <a:off x="4155130" y="5073429"/>
            <a:ext cx="1043161" cy="1026214"/>
            <a:chOff x="2741612" y="4162425"/>
            <a:chExt cx="1271588" cy="1273175"/>
          </a:xfrm>
        </p:grpSpPr>
        <p:sp>
          <p:nvSpPr>
            <p:cNvPr id="141" name="Ovale 24">
              <a:extLst>
                <a:ext uri="{FF2B5EF4-FFF2-40B4-BE49-F238E27FC236}">
                  <a16:creationId xmlns:a16="http://schemas.microsoft.com/office/drawing/2014/main" id="{32D5A523-3A90-469C-8EFD-91E7CFB0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42" name="Image 14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DC263E38-6DA6-4799-A554-F8DAEA65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14E57E12-F7C2-4B77-9683-D4D8999C5C60}"/>
              </a:ext>
            </a:extLst>
          </p:cNvPr>
          <p:cNvCxnSpPr>
            <a:cxnSpLocks/>
            <a:stCxn id="134" idx="4"/>
            <a:endCxn id="137" idx="1"/>
          </p:cNvCxnSpPr>
          <p:nvPr/>
        </p:nvCxnSpPr>
        <p:spPr>
          <a:xfrm>
            <a:off x="850806" y="2158854"/>
            <a:ext cx="3466771" cy="202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BE15830C-F357-44A2-8207-2C0842A41B12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84602" y="1955676"/>
            <a:ext cx="3923295" cy="326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6AF98914-043A-4387-A784-261AAF8F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6425" y="2187432"/>
            <a:ext cx="1422976" cy="577748"/>
            <a:chOff x="1381091" y="2203556"/>
            <a:chExt cx="1954810" cy="931705"/>
          </a:xfrm>
        </p:grpSpPr>
        <p:sp>
          <p:nvSpPr>
            <p:cNvPr id="148" name="Zone de texte 339">
              <a:extLst>
                <a:ext uri="{FF2B5EF4-FFF2-40B4-BE49-F238E27FC236}">
                  <a16:creationId xmlns:a16="http://schemas.microsoft.com/office/drawing/2014/main" id="{84B7B11B-22EA-4CF1-84F1-81D5FFDD0504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search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F9E57BB-B2AC-4881-B110-B60DEFDD6A4B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search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-bar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28759EE1-4F1C-4913-B32F-6057EC1B7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0883" y="3255654"/>
            <a:ext cx="1422976" cy="577748"/>
            <a:chOff x="1381091" y="2203556"/>
            <a:chExt cx="1954810" cy="931705"/>
          </a:xfrm>
        </p:grpSpPr>
        <p:sp>
          <p:nvSpPr>
            <p:cNvPr id="153" name="Zone de texte 339">
              <a:extLst>
                <a:ext uri="{FF2B5EF4-FFF2-40B4-BE49-F238E27FC236}">
                  <a16:creationId xmlns:a16="http://schemas.microsoft.com/office/drawing/2014/main" id="{9A8931BA-5B50-4FD7-8D74-4F0AACBED717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Gt-index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D1E3E2-CF2A-462A-B879-183CA3127C79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index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templates</a:t>
              </a:r>
              <a:endParaRPr lang="fr-FR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EF2A1B51-A1D0-4269-88A1-BE7E73E65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2099" y="4310118"/>
            <a:ext cx="1422976" cy="577748"/>
            <a:chOff x="1381091" y="2203556"/>
            <a:chExt cx="1954810" cy="931705"/>
          </a:xfrm>
        </p:grpSpPr>
        <p:sp>
          <p:nvSpPr>
            <p:cNvPr id="156" name="Zone de texte 339">
              <a:extLst>
                <a:ext uri="{FF2B5EF4-FFF2-40B4-BE49-F238E27FC236}">
                  <a16:creationId xmlns:a16="http://schemas.microsoft.com/office/drawing/2014/main" id="{F1724BA3-7758-407A-A1C8-C8DC705CEE3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Gt-favicon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E1E6A1-0F64-4057-8BD8-5F88E0C0AC0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favicon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E40FD2D9-B85D-4FDA-A7C7-C67B40355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01423" y="5336331"/>
            <a:ext cx="1692991" cy="577748"/>
            <a:chOff x="1381090" y="2203556"/>
            <a:chExt cx="2325742" cy="931706"/>
          </a:xfrm>
        </p:grpSpPr>
        <p:sp>
          <p:nvSpPr>
            <p:cNvPr id="159" name="Zone de texte 339">
              <a:extLst>
                <a:ext uri="{FF2B5EF4-FFF2-40B4-BE49-F238E27FC236}">
                  <a16:creationId xmlns:a16="http://schemas.microsoft.com/office/drawing/2014/main" id="{7A0E26B5-9A05-435A-9BCB-8FA20CBD0017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error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D5ECA4-BD3B-4679-A61C-CC881E716A19}"/>
                </a:ext>
              </a:extLst>
            </p:cNvPr>
            <p:cNvSpPr/>
            <p:nvPr/>
          </p:nvSpPr>
          <p:spPr>
            <a:xfrm>
              <a:off x="1381090" y="2539658"/>
              <a:ext cx="2325742" cy="59560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error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management</a:t>
              </a:r>
            </a:p>
          </p:txBody>
        </p: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02A4208B-C316-4C3C-9B6C-AF67DCB99D5F}"/>
              </a:ext>
            </a:extLst>
          </p:cNvPr>
          <p:cNvGrpSpPr/>
          <p:nvPr/>
        </p:nvGrpSpPr>
        <p:grpSpPr>
          <a:xfrm>
            <a:off x="9994378" y="1813134"/>
            <a:ext cx="758886" cy="734730"/>
            <a:chOff x="8222571" y="4180711"/>
            <a:chExt cx="1271588" cy="1273175"/>
          </a:xfrm>
        </p:grpSpPr>
        <p:sp>
          <p:nvSpPr>
            <p:cNvPr id="196" name="Ovale 24">
              <a:extLst>
                <a:ext uri="{FF2B5EF4-FFF2-40B4-BE49-F238E27FC236}">
                  <a16:creationId xmlns:a16="http://schemas.microsoft.com/office/drawing/2014/main" id="{A956FC54-D54F-4D99-A453-E6D7410E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97" name="Image 19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36263945-3DB1-44DF-9442-A1FBC86E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F250BBC-9B3D-4929-9533-5679605E8B3F}"/>
              </a:ext>
            </a:extLst>
          </p:cNvPr>
          <p:cNvGrpSpPr/>
          <p:nvPr/>
        </p:nvGrpSpPr>
        <p:grpSpPr>
          <a:xfrm>
            <a:off x="10005747" y="2632001"/>
            <a:ext cx="758886" cy="734730"/>
            <a:chOff x="8222571" y="4180711"/>
            <a:chExt cx="1271588" cy="1273175"/>
          </a:xfrm>
        </p:grpSpPr>
        <p:sp>
          <p:nvSpPr>
            <p:cNvPr id="199" name="Ovale 24">
              <a:extLst>
                <a:ext uri="{FF2B5EF4-FFF2-40B4-BE49-F238E27FC236}">
                  <a16:creationId xmlns:a16="http://schemas.microsoft.com/office/drawing/2014/main" id="{9EEF7710-03C1-4B94-84AC-4C2DDF37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00" name="Image 19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C0FB832-8E1D-4452-AF57-F65B95EC0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233807F0-041D-49D7-8B0F-9AB99291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7303" y="5814080"/>
            <a:ext cx="1422976" cy="516194"/>
            <a:chOff x="1381091" y="2203555"/>
            <a:chExt cx="1954810" cy="832439"/>
          </a:xfrm>
        </p:grpSpPr>
        <p:sp>
          <p:nvSpPr>
            <p:cNvPr id="213" name="Zone de texte 339">
              <a:extLst>
                <a:ext uri="{FF2B5EF4-FFF2-40B4-BE49-F238E27FC236}">
                  <a16:creationId xmlns:a16="http://schemas.microsoft.com/office/drawing/2014/main" id="{0126484A-62DB-4778-B806-3D1ED6BA1A05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Error.go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3126C4-1FC6-4C30-A802-58AC2CADC861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all error management handler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38940954-639B-48BC-A8E1-1A2512EF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946418"/>
            <a:ext cx="1560076" cy="516194"/>
            <a:chOff x="1381091" y="2203555"/>
            <a:chExt cx="2143151" cy="832439"/>
          </a:xfrm>
        </p:grpSpPr>
        <p:sp>
          <p:nvSpPr>
            <p:cNvPr id="216" name="Zone de texte 339">
              <a:extLst>
                <a:ext uri="{FF2B5EF4-FFF2-40B4-BE49-F238E27FC236}">
                  <a16:creationId xmlns:a16="http://schemas.microsoft.com/office/drawing/2014/main" id="{C8552B88-FB8E-480B-948D-70149D612C45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Filter_Handler.go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FE4F249-C192-4E4C-9C0A-F072E9AD1985}"/>
                </a:ext>
              </a:extLst>
            </p:cNvPr>
            <p:cNvSpPr/>
            <p:nvPr/>
          </p:nvSpPr>
          <p:spPr>
            <a:xfrm>
              <a:off x="1381091" y="2539658"/>
              <a:ext cx="2143151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filter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B7B7C50D-EC25-4F44-B8BA-AD33A930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94739" y="1891178"/>
            <a:ext cx="1422976" cy="516194"/>
            <a:chOff x="1381091" y="2203555"/>
            <a:chExt cx="1954810" cy="832439"/>
          </a:xfrm>
        </p:grpSpPr>
        <p:sp>
          <p:nvSpPr>
            <p:cNvPr id="222" name="Zone de texte 339">
              <a:extLst>
                <a:ext uri="{FF2B5EF4-FFF2-40B4-BE49-F238E27FC236}">
                  <a16:creationId xmlns:a16="http://schemas.microsoft.com/office/drawing/2014/main" id="{2BEFFA68-FBF4-4527-A68D-F242FE31D9EC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API.go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2688F7-3B7B-4A9B-BCF3-E29D80DBB855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parse the specific </a:t>
              </a:r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api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308F636F-5C13-41D1-81E4-8FC25EB48D96}"/>
              </a:ext>
            </a:extLst>
          </p:cNvPr>
          <p:cNvGrpSpPr/>
          <p:nvPr/>
        </p:nvGrpSpPr>
        <p:grpSpPr>
          <a:xfrm>
            <a:off x="7293708" y="2027644"/>
            <a:ext cx="758886" cy="734730"/>
            <a:chOff x="8222571" y="4180711"/>
            <a:chExt cx="1271588" cy="1273175"/>
          </a:xfrm>
        </p:grpSpPr>
        <p:sp>
          <p:nvSpPr>
            <p:cNvPr id="228" name="Ovale 24">
              <a:extLst>
                <a:ext uri="{FF2B5EF4-FFF2-40B4-BE49-F238E27FC236}">
                  <a16:creationId xmlns:a16="http://schemas.microsoft.com/office/drawing/2014/main" id="{125B5351-27BB-4E4F-83E9-3B87A969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29" name="Image 22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0764719E-A96D-49A5-87BF-01A323B4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40488E5F-9FBC-4FC8-A24F-5028FE94F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29706" y="2751424"/>
            <a:ext cx="1422976" cy="516195"/>
            <a:chOff x="1381091" y="2203554"/>
            <a:chExt cx="1954810" cy="832440"/>
          </a:xfrm>
        </p:grpSpPr>
        <p:sp>
          <p:nvSpPr>
            <p:cNvPr id="231" name="Zone de texte 339">
              <a:extLst>
                <a:ext uri="{FF2B5EF4-FFF2-40B4-BE49-F238E27FC236}">
                  <a16:creationId xmlns:a16="http://schemas.microsoft.com/office/drawing/2014/main" id="{2B7B6CD4-C1EA-4448-B05A-422520B914B5}"/>
                </a:ext>
              </a:extLst>
            </p:cNvPr>
            <p:cNvSpPr txBox="1"/>
            <p:nvPr/>
          </p:nvSpPr>
          <p:spPr>
            <a:xfrm>
              <a:off x="1427302" y="2203554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Structs.go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F77F46-5160-4AB4-A857-A21D78FFDCF7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the struct of the specific file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1200163D-A201-4E67-8FD0-EFE1AD6F6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2158854"/>
            <a:ext cx="1635742" cy="516194"/>
            <a:chOff x="1245988" y="2203555"/>
            <a:chExt cx="2247097" cy="832439"/>
          </a:xfrm>
        </p:grpSpPr>
        <p:sp>
          <p:nvSpPr>
            <p:cNvPr id="234" name="Zone de texte 339">
              <a:extLst>
                <a:ext uri="{FF2B5EF4-FFF2-40B4-BE49-F238E27FC236}">
                  <a16:creationId xmlns:a16="http://schemas.microsoft.com/office/drawing/2014/main" id="{5E4D73ED-2F08-4B8F-9998-C96E444F9191}"/>
                </a:ext>
              </a:extLst>
            </p:cNvPr>
            <p:cNvSpPr txBox="1"/>
            <p:nvPr/>
          </p:nvSpPr>
          <p:spPr>
            <a:xfrm>
              <a:off x="1427302" y="2203555"/>
              <a:ext cx="1719054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Search_Handler.go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07A37B9-093B-417D-9138-76716AF68000}"/>
                </a:ext>
              </a:extLst>
            </p:cNvPr>
            <p:cNvSpPr/>
            <p:nvPr/>
          </p:nvSpPr>
          <p:spPr>
            <a:xfrm>
              <a:off x="1245988" y="2539658"/>
              <a:ext cx="2247097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search bar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669142F-690C-4542-903F-77790FD093C9}"/>
              </a:ext>
            </a:extLst>
          </p:cNvPr>
          <p:cNvGrpSpPr/>
          <p:nvPr/>
        </p:nvGrpSpPr>
        <p:grpSpPr>
          <a:xfrm>
            <a:off x="7273976" y="3144765"/>
            <a:ext cx="758886" cy="734730"/>
            <a:chOff x="8222571" y="4180711"/>
            <a:chExt cx="1271588" cy="1273175"/>
          </a:xfrm>
        </p:grpSpPr>
        <p:sp>
          <p:nvSpPr>
            <p:cNvPr id="237" name="Ovale 24">
              <a:extLst>
                <a:ext uri="{FF2B5EF4-FFF2-40B4-BE49-F238E27FC236}">
                  <a16:creationId xmlns:a16="http://schemas.microsoft.com/office/drawing/2014/main" id="{EF77073B-2A2C-412C-964B-1180C2DE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38" name="Image 23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D156E796-F456-4352-899D-A6394AF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2C5FFB78-E017-453E-9411-308D6E71F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3267619"/>
            <a:ext cx="1733184" cy="516194"/>
            <a:chOff x="1245988" y="2203555"/>
            <a:chExt cx="2380958" cy="832439"/>
          </a:xfrm>
        </p:grpSpPr>
        <p:sp>
          <p:nvSpPr>
            <p:cNvPr id="240" name="Zone de texte 339">
              <a:extLst>
                <a:ext uri="{FF2B5EF4-FFF2-40B4-BE49-F238E27FC236}">
                  <a16:creationId xmlns:a16="http://schemas.microsoft.com/office/drawing/2014/main" id="{F3AA5398-5959-41ED-A8F1-3F7C1030BAD3}"/>
                </a:ext>
              </a:extLst>
            </p:cNvPr>
            <p:cNvSpPr txBox="1"/>
            <p:nvPr/>
          </p:nvSpPr>
          <p:spPr>
            <a:xfrm>
              <a:off x="1427302" y="2203555"/>
              <a:ext cx="1719054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Index_Handler.go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27EF843-8092-4D81-ADBE-32E50D060504}"/>
                </a:ext>
              </a:extLst>
            </p:cNvPr>
            <p:cNvSpPr/>
            <p:nvPr/>
          </p:nvSpPr>
          <p:spPr>
            <a:xfrm>
              <a:off x="1245988" y="2539658"/>
              <a:ext cx="2380958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index template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68" name="Accolade ouvrante 67">
            <a:extLst>
              <a:ext uri="{FF2B5EF4-FFF2-40B4-BE49-F238E27FC236}">
                <a16:creationId xmlns:a16="http://schemas.microsoft.com/office/drawing/2014/main" id="{1449E785-1223-4936-976B-5593EE9CE70B}"/>
              </a:ext>
            </a:extLst>
          </p:cNvPr>
          <p:cNvSpPr/>
          <p:nvPr/>
        </p:nvSpPr>
        <p:spPr>
          <a:xfrm>
            <a:off x="9725293" y="1081088"/>
            <a:ext cx="400349" cy="27523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Accolade ouvrante 241">
            <a:extLst>
              <a:ext uri="{FF2B5EF4-FFF2-40B4-BE49-F238E27FC236}">
                <a16:creationId xmlns:a16="http://schemas.microsoft.com/office/drawing/2014/main" id="{6114FC62-797F-4F04-B9F6-10BFC68400CA}"/>
              </a:ext>
            </a:extLst>
          </p:cNvPr>
          <p:cNvSpPr/>
          <p:nvPr/>
        </p:nvSpPr>
        <p:spPr>
          <a:xfrm>
            <a:off x="6999911" y="2005732"/>
            <a:ext cx="326344" cy="8032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Accolade ouvrante 242">
            <a:extLst>
              <a:ext uri="{FF2B5EF4-FFF2-40B4-BE49-F238E27FC236}">
                <a16:creationId xmlns:a16="http://schemas.microsoft.com/office/drawing/2014/main" id="{E240AD5E-810D-481F-B94C-5E4A180ED698}"/>
              </a:ext>
            </a:extLst>
          </p:cNvPr>
          <p:cNvSpPr/>
          <p:nvPr/>
        </p:nvSpPr>
        <p:spPr>
          <a:xfrm>
            <a:off x="6995191" y="3074912"/>
            <a:ext cx="326344" cy="1592540"/>
          </a:xfrm>
          <a:prstGeom prst="leftBrace">
            <a:avLst>
              <a:gd name="adj1" fmla="val 8333"/>
              <a:gd name="adj2" fmla="val 245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Accolade ouvrante 243">
            <a:extLst>
              <a:ext uri="{FF2B5EF4-FFF2-40B4-BE49-F238E27FC236}">
                <a16:creationId xmlns:a16="http://schemas.microsoft.com/office/drawing/2014/main" id="{B79F1038-0FEE-4668-AE87-3338D675C822}"/>
              </a:ext>
            </a:extLst>
          </p:cNvPr>
          <p:cNvSpPr/>
          <p:nvPr/>
        </p:nvSpPr>
        <p:spPr>
          <a:xfrm>
            <a:off x="6999911" y="969528"/>
            <a:ext cx="326344" cy="803281"/>
          </a:xfrm>
          <a:prstGeom prst="leftBrace">
            <a:avLst>
              <a:gd name="adj1" fmla="val 8333"/>
              <a:gd name="adj2" fmla="val 29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89CA427-FC7C-4214-B439-F25A0492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81438" y="4053410"/>
            <a:ext cx="1560076" cy="516194"/>
            <a:chOff x="1381091" y="2203555"/>
            <a:chExt cx="2143151" cy="832439"/>
          </a:xfrm>
        </p:grpSpPr>
        <p:sp>
          <p:nvSpPr>
            <p:cNvPr id="246" name="Zone de texte 339">
              <a:extLst>
                <a:ext uri="{FF2B5EF4-FFF2-40B4-BE49-F238E27FC236}">
                  <a16:creationId xmlns:a16="http://schemas.microsoft.com/office/drawing/2014/main" id="{C07CEFAE-B19A-4256-B1D5-6DA727AC11CA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Browser.go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379FDAB-E0E7-4DEC-8A1E-8BAE4157A5DC}"/>
                </a:ext>
              </a:extLst>
            </p:cNvPr>
            <p:cNvSpPr/>
            <p:nvPr/>
          </p:nvSpPr>
          <p:spPr>
            <a:xfrm>
              <a:off x="1381091" y="2539658"/>
              <a:ext cx="2143151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open your browser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ECF3F69-B9CE-4D05-8783-25E3398F8245}"/>
              </a:ext>
            </a:extLst>
          </p:cNvPr>
          <p:cNvGrpSpPr/>
          <p:nvPr/>
        </p:nvGrpSpPr>
        <p:grpSpPr>
          <a:xfrm>
            <a:off x="7276752" y="3932722"/>
            <a:ext cx="758886" cy="734730"/>
            <a:chOff x="8222571" y="4180711"/>
            <a:chExt cx="1271588" cy="1273175"/>
          </a:xfrm>
        </p:grpSpPr>
        <p:sp>
          <p:nvSpPr>
            <p:cNvPr id="249" name="Ovale 24">
              <a:extLst>
                <a:ext uri="{FF2B5EF4-FFF2-40B4-BE49-F238E27FC236}">
                  <a16:creationId xmlns:a16="http://schemas.microsoft.com/office/drawing/2014/main" id="{0CB5A527-3A3D-476B-974D-D0066B90B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0" name="Image 24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F4E2BF3-85EB-4C06-BC09-CD94BBD6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9E4F750-5BCB-469C-99F4-F387ED4E5F68}"/>
              </a:ext>
            </a:extLst>
          </p:cNvPr>
          <p:cNvGrpSpPr/>
          <p:nvPr/>
        </p:nvGrpSpPr>
        <p:grpSpPr>
          <a:xfrm>
            <a:off x="7242458" y="4798178"/>
            <a:ext cx="758886" cy="734730"/>
            <a:chOff x="8222571" y="4180711"/>
            <a:chExt cx="1271588" cy="1273175"/>
          </a:xfrm>
        </p:grpSpPr>
        <p:sp>
          <p:nvSpPr>
            <p:cNvPr id="252" name="Ovale 24">
              <a:extLst>
                <a:ext uri="{FF2B5EF4-FFF2-40B4-BE49-F238E27FC236}">
                  <a16:creationId xmlns:a16="http://schemas.microsoft.com/office/drawing/2014/main" id="{99933282-36C1-4FE1-A5A3-01972219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3" name="Image 252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0C1BE22-7858-4B34-BEA1-43ED926F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86E8CA4C-B9F0-46CF-9590-B88D67745A61}"/>
              </a:ext>
            </a:extLst>
          </p:cNvPr>
          <p:cNvGrpSpPr/>
          <p:nvPr/>
        </p:nvGrpSpPr>
        <p:grpSpPr>
          <a:xfrm>
            <a:off x="7217188" y="5630913"/>
            <a:ext cx="758886" cy="734730"/>
            <a:chOff x="8222571" y="4180711"/>
            <a:chExt cx="1271588" cy="1273175"/>
          </a:xfrm>
        </p:grpSpPr>
        <p:sp>
          <p:nvSpPr>
            <p:cNvPr id="255" name="Ovale 24">
              <a:extLst>
                <a:ext uri="{FF2B5EF4-FFF2-40B4-BE49-F238E27FC236}">
                  <a16:creationId xmlns:a16="http://schemas.microsoft.com/office/drawing/2014/main" id="{60FEF07B-9E0B-4F6D-ADD9-211564E1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6" name="Image 25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A072B33-C308-47F8-8D7E-B5D3C7C4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33ECC411-5020-4F9F-A529-4C44B9AA1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18476" y="4951033"/>
            <a:ext cx="1422976" cy="516194"/>
            <a:chOff x="1381091" y="2203555"/>
            <a:chExt cx="1954810" cy="832439"/>
          </a:xfrm>
        </p:grpSpPr>
        <p:sp>
          <p:nvSpPr>
            <p:cNvPr id="258" name="Zone de texte 339">
              <a:extLst>
                <a:ext uri="{FF2B5EF4-FFF2-40B4-BE49-F238E27FC236}">
                  <a16:creationId xmlns:a16="http://schemas.microsoft.com/office/drawing/2014/main" id="{A8520D10-21CC-4AB7-894B-B3526EB4A05D}"/>
                </a:ext>
              </a:extLst>
            </p:cNvPr>
            <p:cNvSpPr txBox="1"/>
            <p:nvPr/>
          </p:nvSpPr>
          <p:spPr>
            <a:xfrm>
              <a:off x="1427301" y="2203555"/>
              <a:ext cx="1812793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Favicon_handler.go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817713D-9910-45DE-AF02-0AD16A0DAD8A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favicon handler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60" name="Accolade ouvrante 259">
            <a:extLst>
              <a:ext uri="{FF2B5EF4-FFF2-40B4-BE49-F238E27FC236}">
                <a16:creationId xmlns:a16="http://schemas.microsoft.com/office/drawing/2014/main" id="{2A7F9E41-DF9B-4384-8E2E-D93EC2C3F009}"/>
              </a:ext>
            </a:extLst>
          </p:cNvPr>
          <p:cNvSpPr/>
          <p:nvPr/>
        </p:nvSpPr>
        <p:spPr>
          <a:xfrm>
            <a:off x="6992499" y="4815838"/>
            <a:ext cx="301209" cy="734730"/>
          </a:xfrm>
          <a:prstGeom prst="leftBrace">
            <a:avLst>
              <a:gd name="adj1" fmla="val 8333"/>
              <a:gd name="adj2" fmla="val 166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Accolade ouvrante 260">
            <a:extLst>
              <a:ext uri="{FF2B5EF4-FFF2-40B4-BE49-F238E27FC236}">
                <a16:creationId xmlns:a16="http://schemas.microsoft.com/office/drawing/2014/main" id="{0DEC26BE-2A75-4228-87F6-02709A9AF5D0}"/>
              </a:ext>
            </a:extLst>
          </p:cNvPr>
          <p:cNvSpPr/>
          <p:nvPr/>
        </p:nvSpPr>
        <p:spPr>
          <a:xfrm>
            <a:off x="6970713" y="5663634"/>
            <a:ext cx="301209" cy="734730"/>
          </a:xfrm>
          <a:prstGeom prst="leftBrace">
            <a:avLst>
              <a:gd name="adj1" fmla="val 8333"/>
              <a:gd name="adj2" fmla="val 200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Accolade ouvrante 261">
            <a:extLst>
              <a:ext uri="{FF2B5EF4-FFF2-40B4-BE49-F238E27FC236}">
                <a16:creationId xmlns:a16="http://schemas.microsoft.com/office/drawing/2014/main" id="{0D60DD67-45D6-470E-8AAE-1B2D4CDA5B8C}"/>
              </a:ext>
            </a:extLst>
          </p:cNvPr>
          <p:cNvSpPr/>
          <p:nvPr/>
        </p:nvSpPr>
        <p:spPr>
          <a:xfrm>
            <a:off x="9719421" y="1073332"/>
            <a:ext cx="400349" cy="2752314"/>
          </a:xfrm>
          <a:prstGeom prst="leftBrace">
            <a:avLst>
              <a:gd name="adj1" fmla="val 8333"/>
              <a:gd name="adj2" fmla="val 856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Accolade ouvrante 262">
            <a:extLst>
              <a:ext uri="{FF2B5EF4-FFF2-40B4-BE49-F238E27FC236}">
                <a16:creationId xmlns:a16="http://schemas.microsoft.com/office/drawing/2014/main" id="{9BA4F530-79AF-48EB-9422-4ADF96797BD8}"/>
              </a:ext>
            </a:extLst>
          </p:cNvPr>
          <p:cNvSpPr/>
          <p:nvPr/>
        </p:nvSpPr>
        <p:spPr>
          <a:xfrm>
            <a:off x="9717639" y="1065576"/>
            <a:ext cx="400349" cy="2752314"/>
          </a:xfrm>
          <a:prstGeom prst="leftBrace">
            <a:avLst>
              <a:gd name="adj1" fmla="val 8333"/>
              <a:gd name="adj2" fmla="val 88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cxnSpLocks/>
            <a:stCxn id="134" idx="5"/>
            <a:endCxn id="124" idx="1"/>
          </p:cNvCxnSpPr>
          <p:nvPr/>
        </p:nvCxnSpPr>
        <p:spPr>
          <a:xfrm>
            <a:off x="1300380" y="1972402"/>
            <a:ext cx="2959904" cy="34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78671" y="1111076"/>
            <a:ext cx="1422976" cy="577748"/>
            <a:chOff x="1381091" y="2203556"/>
            <a:chExt cx="1954810" cy="93170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Assets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assets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files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491" y="27960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4090672" y="923273"/>
            <a:ext cx="1043161" cy="1026214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215012" y="885679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7"/>
            <a:endCxn id="131" idx="1"/>
          </p:cNvCxnSpPr>
          <p:nvPr/>
        </p:nvCxnSpPr>
        <p:spPr>
          <a:xfrm>
            <a:off x="1300380" y="1072131"/>
            <a:ext cx="2943059" cy="1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 de texte 339">
            <a:extLst>
              <a:ext uri="{FF2B5EF4-FFF2-40B4-BE49-F238E27FC236}">
                <a16:creationId xmlns:a16="http://schemas.microsoft.com/office/drawing/2014/main" id="{C7B96976-F966-4591-A23B-D9665BC69227}"/>
              </a:ext>
            </a:extLst>
          </p:cNvPr>
          <p:cNvSpPr txBox="1"/>
          <p:nvPr/>
        </p:nvSpPr>
        <p:spPr>
          <a:xfrm>
            <a:off x="40672" y="654300"/>
            <a:ext cx="16586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6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Static</a:t>
            </a:r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Directory :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Image 98">
            <a:extLst>
              <a:ext uri="{FF2B5EF4-FFF2-40B4-BE49-F238E27FC236}">
                <a16:creationId xmlns:a16="http://schemas.microsoft.com/office/drawing/2014/main" id="{E1ED913C-D7E5-4784-8708-6B61920E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0C6458E2-7E72-4EEB-85E6-F791F60B782E}"/>
              </a:ext>
            </a:extLst>
          </p:cNvPr>
          <p:cNvGrpSpPr/>
          <p:nvPr/>
        </p:nvGrpSpPr>
        <p:grpSpPr>
          <a:xfrm>
            <a:off x="4107517" y="5267507"/>
            <a:ext cx="1043161" cy="1026214"/>
            <a:chOff x="2741612" y="4162425"/>
            <a:chExt cx="1271588" cy="1273175"/>
          </a:xfrm>
        </p:grpSpPr>
        <p:sp>
          <p:nvSpPr>
            <p:cNvPr id="124" name="Ovale 24">
              <a:extLst>
                <a:ext uri="{FF2B5EF4-FFF2-40B4-BE49-F238E27FC236}">
                  <a16:creationId xmlns:a16="http://schemas.microsoft.com/office/drawing/2014/main" id="{F72D2F9F-0F01-4CF8-9D05-E6A433F7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5" name="Image 12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6AD2C756-99EB-4CDB-9FBC-6C4D7889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6AF98914-043A-4387-A784-261AAF8F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3924" y="5550568"/>
            <a:ext cx="1422976" cy="577748"/>
            <a:chOff x="1381091" y="2203556"/>
            <a:chExt cx="1954810" cy="931705"/>
          </a:xfrm>
        </p:grpSpPr>
        <p:sp>
          <p:nvSpPr>
            <p:cNvPr id="148" name="Zone de texte 339">
              <a:extLst>
                <a:ext uri="{FF2B5EF4-FFF2-40B4-BE49-F238E27FC236}">
                  <a16:creationId xmlns:a16="http://schemas.microsoft.com/office/drawing/2014/main" id="{84B7B11B-22EA-4CF1-84F1-81D5FFDD0504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Templates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F9E57BB-B2AC-4881-B110-B60DEFDD6A4B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templates</a:t>
              </a:r>
              <a:endParaRPr lang="fr-FR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31" name="Zone de texte 339">
            <a:extLst>
              <a:ext uri="{FF2B5EF4-FFF2-40B4-BE49-F238E27FC236}">
                <a16:creationId xmlns:a16="http://schemas.microsoft.com/office/drawing/2014/main" id="{2B7B6CD4-C1EA-4448-B05A-422520B914B5}"/>
              </a:ext>
            </a:extLst>
          </p:cNvPr>
          <p:cNvSpPr txBox="1"/>
          <p:nvPr/>
        </p:nvSpPr>
        <p:spPr>
          <a:xfrm>
            <a:off x="8529454" y="3333653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Error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</a:t>
            </a:r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templates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Zone de texte 339">
            <a:extLst>
              <a:ext uri="{FF2B5EF4-FFF2-40B4-BE49-F238E27FC236}">
                <a16:creationId xmlns:a16="http://schemas.microsoft.com/office/drawing/2014/main" id="{F3AA5398-5959-41ED-A8F1-3F7C1030BAD3}"/>
              </a:ext>
            </a:extLst>
          </p:cNvPr>
          <p:cNvSpPr txBox="1"/>
          <p:nvPr/>
        </p:nvSpPr>
        <p:spPr>
          <a:xfrm>
            <a:off x="6938670" y="2757958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500.html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Accolade ouvrante 243">
            <a:extLst>
              <a:ext uri="{FF2B5EF4-FFF2-40B4-BE49-F238E27FC236}">
                <a16:creationId xmlns:a16="http://schemas.microsoft.com/office/drawing/2014/main" id="{B79F1038-0FEE-4668-AE87-3338D675C822}"/>
              </a:ext>
            </a:extLst>
          </p:cNvPr>
          <p:cNvSpPr/>
          <p:nvPr/>
        </p:nvSpPr>
        <p:spPr>
          <a:xfrm>
            <a:off x="6466900" y="794809"/>
            <a:ext cx="303698" cy="1643630"/>
          </a:xfrm>
          <a:prstGeom prst="leftBrace">
            <a:avLst>
              <a:gd name="adj1" fmla="val 8333"/>
              <a:gd name="adj2" fmla="val 29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86E8CA4C-B9F0-46CF-9590-B88D67745A61}"/>
              </a:ext>
            </a:extLst>
          </p:cNvPr>
          <p:cNvGrpSpPr/>
          <p:nvPr/>
        </p:nvGrpSpPr>
        <p:grpSpPr>
          <a:xfrm>
            <a:off x="6689953" y="6219048"/>
            <a:ext cx="628711" cy="614664"/>
            <a:chOff x="8222571" y="4180711"/>
            <a:chExt cx="1271588" cy="1273175"/>
          </a:xfrm>
        </p:grpSpPr>
        <p:sp>
          <p:nvSpPr>
            <p:cNvPr id="255" name="Ovale 24">
              <a:extLst>
                <a:ext uri="{FF2B5EF4-FFF2-40B4-BE49-F238E27FC236}">
                  <a16:creationId xmlns:a16="http://schemas.microsoft.com/office/drawing/2014/main" id="{60FEF07B-9E0B-4F6D-ADD9-211564E1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6" name="Image 25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A072B33-C308-47F8-8D7E-B5D3C7C4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92DDD3-6119-43F2-8E80-CA93D2249BFD}"/>
              </a:ext>
            </a:extLst>
          </p:cNvPr>
          <p:cNvGrpSpPr/>
          <p:nvPr/>
        </p:nvGrpSpPr>
        <p:grpSpPr>
          <a:xfrm>
            <a:off x="6664997" y="5600240"/>
            <a:ext cx="628711" cy="614664"/>
            <a:chOff x="8222571" y="4180711"/>
            <a:chExt cx="1271588" cy="1273175"/>
          </a:xfrm>
        </p:grpSpPr>
        <p:sp>
          <p:nvSpPr>
            <p:cNvPr id="111" name="Ovale 24">
              <a:extLst>
                <a:ext uri="{FF2B5EF4-FFF2-40B4-BE49-F238E27FC236}">
                  <a16:creationId xmlns:a16="http://schemas.microsoft.com/office/drawing/2014/main" id="{F361950D-7F6C-463B-A322-7E3D29D8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2" name="Image 111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273B3863-53B6-4FB1-83EC-578CE3D7B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B674AB3-246A-4739-9BDB-454F68BAD0E7}"/>
              </a:ext>
            </a:extLst>
          </p:cNvPr>
          <p:cNvGrpSpPr/>
          <p:nvPr/>
        </p:nvGrpSpPr>
        <p:grpSpPr>
          <a:xfrm>
            <a:off x="6669924" y="4985576"/>
            <a:ext cx="628711" cy="614664"/>
            <a:chOff x="8222571" y="4180711"/>
            <a:chExt cx="1271588" cy="1273175"/>
          </a:xfrm>
        </p:grpSpPr>
        <p:sp>
          <p:nvSpPr>
            <p:cNvPr id="114" name="Ovale 24">
              <a:extLst>
                <a:ext uri="{FF2B5EF4-FFF2-40B4-BE49-F238E27FC236}">
                  <a16:creationId xmlns:a16="http://schemas.microsoft.com/office/drawing/2014/main" id="{7F73C807-ADA6-48DC-908A-8BE56893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5" name="Image 114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CD7F2B7-D363-49DA-A6C5-54DB30E3B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7368E7E5-54F9-4CE4-9C6E-A2D2CD87663A}"/>
              </a:ext>
            </a:extLst>
          </p:cNvPr>
          <p:cNvGrpSpPr/>
          <p:nvPr/>
        </p:nvGrpSpPr>
        <p:grpSpPr>
          <a:xfrm>
            <a:off x="6685555" y="4355260"/>
            <a:ext cx="628711" cy="614664"/>
            <a:chOff x="8222571" y="4180711"/>
            <a:chExt cx="1271588" cy="1273175"/>
          </a:xfrm>
        </p:grpSpPr>
        <p:sp>
          <p:nvSpPr>
            <p:cNvPr id="117" name="Ovale 24">
              <a:extLst>
                <a:ext uri="{FF2B5EF4-FFF2-40B4-BE49-F238E27FC236}">
                  <a16:creationId xmlns:a16="http://schemas.microsoft.com/office/drawing/2014/main" id="{1FF01226-BBC6-45BC-8529-4F3B3B48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8" name="Image 11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8FDEBC70-FD82-49B6-8BEB-69694CAC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58145DC-BB2B-4556-9327-893B50D635E1}"/>
              </a:ext>
            </a:extLst>
          </p:cNvPr>
          <p:cNvGrpSpPr/>
          <p:nvPr/>
        </p:nvGrpSpPr>
        <p:grpSpPr>
          <a:xfrm>
            <a:off x="6697544" y="2516374"/>
            <a:ext cx="628711" cy="614664"/>
            <a:chOff x="8222571" y="4180711"/>
            <a:chExt cx="1271588" cy="1273175"/>
          </a:xfrm>
        </p:grpSpPr>
        <p:sp>
          <p:nvSpPr>
            <p:cNvPr id="120" name="Ovale 24">
              <a:extLst>
                <a:ext uri="{FF2B5EF4-FFF2-40B4-BE49-F238E27FC236}">
                  <a16:creationId xmlns:a16="http://schemas.microsoft.com/office/drawing/2014/main" id="{1E70A817-0FDE-4899-BDCF-037F8F47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1" name="Image 120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E11DAFB-3492-45E9-BF17-C6C01FF6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B2B0162-899F-46E9-AE4B-75C834B76C78}"/>
              </a:ext>
            </a:extLst>
          </p:cNvPr>
          <p:cNvGrpSpPr/>
          <p:nvPr/>
        </p:nvGrpSpPr>
        <p:grpSpPr>
          <a:xfrm>
            <a:off x="6689953" y="3750805"/>
            <a:ext cx="628711" cy="614664"/>
            <a:chOff x="8222571" y="4180711"/>
            <a:chExt cx="1271588" cy="1273175"/>
          </a:xfrm>
        </p:grpSpPr>
        <p:sp>
          <p:nvSpPr>
            <p:cNvPr id="146" name="Ovale 24">
              <a:extLst>
                <a:ext uri="{FF2B5EF4-FFF2-40B4-BE49-F238E27FC236}">
                  <a16:creationId xmlns:a16="http://schemas.microsoft.com/office/drawing/2014/main" id="{3E7549EA-6053-463F-9A7B-556C65D11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47" name="Image 14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A822F62E-B14C-4F27-84C0-2C5295CE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C6570903-94F6-4BDE-82A7-1BFDB835B06A}"/>
              </a:ext>
            </a:extLst>
          </p:cNvPr>
          <p:cNvGrpSpPr/>
          <p:nvPr/>
        </p:nvGrpSpPr>
        <p:grpSpPr>
          <a:xfrm>
            <a:off x="6704569" y="3135182"/>
            <a:ext cx="628711" cy="614664"/>
            <a:chOff x="8222571" y="4180711"/>
            <a:chExt cx="1271588" cy="1273175"/>
          </a:xfrm>
        </p:grpSpPr>
        <p:sp>
          <p:nvSpPr>
            <p:cNvPr id="150" name="Ovale 24">
              <a:extLst>
                <a:ext uri="{FF2B5EF4-FFF2-40B4-BE49-F238E27FC236}">
                  <a16:creationId xmlns:a16="http://schemas.microsoft.com/office/drawing/2014/main" id="{3CF11489-435C-42A6-978C-5AA59330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61" name="Image 160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78D7208F-BCA4-4014-BA26-361E0127C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162" name="Accolade ouvrante 161">
            <a:extLst>
              <a:ext uri="{FF2B5EF4-FFF2-40B4-BE49-F238E27FC236}">
                <a16:creationId xmlns:a16="http://schemas.microsoft.com/office/drawing/2014/main" id="{BDE96D2D-8A37-4300-8FEB-787985FB4AD7}"/>
              </a:ext>
            </a:extLst>
          </p:cNvPr>
          <p:cNvSpPr/>
          <p:nvPr/>
        </p:nvSpPr>
        <p:spPr>
          <a:xfrm>
            <a:off x="6426091" y="2497948"/>
            <a:ext cx="344507" cy="4335763"/>
          </a:xfrm>
          <a:prstGeom prst="leftBrace">
            <a:avLst>
              <a:gd name="adj1" fmla="val 8333"/>
              <a:gd name="adj2" fmla="val 73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 de texte 339">
            <a:extLst>
              <a:ext uri="{FF2B5EF4-FFF2-40B4-BE49-F238E27FC236}">
                <a16:creationId xmlns:a16="http://schemas.microsoft.com/office/drawing/2014/main" id="{1C2629FC-860D-4BD6-B460-04919C42D3C3}"/>
              </a:ext>
            </a:extLst>
          </p:cNvPr>
          <p:cNvSpPr txBox="1"/>
          <p:nvPr/>
        </p:nvSpPr>
        <p:spPr>
          <a:xfrm>
            <a:off x="6981410" y="334048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400.html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Zone de texte 339">
            <a:extLst>
              <a:ext uri="{FF2B5EF4-FFF2-40B4-BE49-F238E27FC236}">
                <a16:creationId xmlns:a16="http://schemas.microsoft.com/office/drawing/2014/main" id="{40765016-A547-49EB-BE16-8CE4267EF931}"/>
              </a:ext>
            </a:extLst>
          </p:cNvPr>
          <p:cNvSpPr txBox="1"/>
          <p:nvPr/>
        </p:nvSpPr>
        <p:spPr>
          <a:xfrm>
            <a:off x="7034460" y="397318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404.html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Zone de texte 339">
            <a:extLst>
              <a:ext uri="{FF2B5EF4-FFF2-40B4-BE49-F238E27FC236}">
                <a16:creationId xmlns:a16="http://schemas.microsoft.com/office/drawing/2014/main" id="{8A9A1663-3BA6-4D48-8AE1-88BBA4CA7C61}"/>
              </a:ext>
            </a:extLst>
          </p:cNvPr>
          <p:cNvSpPr txBox="1"/>
          <p:nvPr/>
        </p:nvSpPr>
        <p:spPr>
          <a:xfrm>
            <a:off x="7162761" y="460209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About.html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Zone de texte 339">
            <a:extLst>
              <a:ext uri="{FF2B5EF4-FFF2-40B4-BE49-F238E27FC236}">
                <a16:creationId xmlns:a16="http://schemas.microsoft.com/office/drawing/2014/main" id="{03A0CDB3-B979-4FF9-B9BF-012567048BB5}"/>
              </a:ext>
            </a:extLst>
          </p:cNvPr>
          <p:cNvSpPr txBox="1"/>
          <p:nvPr/>
        </p:nvSpPr>
        <p:spPr>
          <a:xfrm>
            <a:off x="7220390" y="523120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Search.html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Zone de texte 339">
            <a:extLst>
              <a:ext uri="{FF2B5EF4-FFF2-40B4-BE49-F238E27FC236}">
                <a16:creationId xmlns:a16="http://schemas.microsoft.com/office/drawing/2014/main" id="{D89C3061-C368-4AE6-A867-403B36301A72}"/>
              </a:ext>
            </a:extLst>
          </p:cNvPr>
          <p:cNvSpPr txBox="1"/>
          <p:nvPr/>
        </p:nvSpPr>
        <p:spPr>
          <a:xfrm>
            <a:off x="7174750" y="5837757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Filter.html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Zone de texte 339">
            <a:extLst>
              <a:ext uri="{FF2B5EF4-FFF2-40B4-BE49-F238E27FC236}">
                <a16:creationId xmlns:a16="http://schemas.microsoft.com/office/drawing/2014/main" id="{94F68260-70E9-4425-B685-DA865D1754FE}"/>
              </a:ext>
            </a:extLst>
          </p:cNvPr>
          <p:cNvSpPr txBox="1"/>
          <p:nvPr/>
        </p:nvSpPr>
        <p:spPr>
          <a:xfrm>
            <a:off x="7196148" y="650145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Index.html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Accolade ouvrante 169">
            <a:extLst>
              <a:ext uri="{FF2B5EF4-FFF2-40B4-BE49-F238E27FC236}">
                <a16:creationId xmlns:a16="http://schemas.microsoft.com/office/drawing/2014/main" id="{0976C629-48AA-41EB-B85F-9094BB4593AC}"/>
              </a:ext>
            </a:extLst>
          </p:cNvPr>
          <p:cNvSpPr/>
          <p:nvPr/>
        </p:nvSpPr>
        <p:spPr>
          <a:xfrm rot="10800000">
            <a:off x="8232771" y="2759473"/>
            <a:ext cx="396560" cy="1505314"/>
          </a:xfrm>
          <a:prstGeom prst="leftBrace">
            <a:avLst>
              <a:gd name="adj1" fmla="val 8333"/>
              <a:gd name="adj2" fmla="val 53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7F530D21-4BFD-4FCF-924B-15AAA8FD3DAE}"/>
              </a:ext>
            </a:extLst>
          </p:cNvPr>
          <p:cNvGrpSpPr/>
          <p:nvPr/>
        </p:nvGrpSpPr>
        <p:grpSpPr>
          <a:xfrm>
            <a:off x="6650575" y="789318"/>
            <a:ext cx="512186" cy="515206"/>
            <a:chOff x="2741612" y="4162425"/>
            <a:chExt cx="1271588" cy="1273175"/>
          </a:xfrm>
        </p:grpSpPr>
        <p:sp>
          <p:nvSpPr>
            <p:cNvPr id="172" name="Ovale 24">
              <a:extLst>
                <a:ext uri="{FF2B5EF4-FFF2-40B4-BE49-F238E27FC236}">
                  <a16:creationId xmlns:a16="http://schemas.microsoft.com/office/drawing/2014/main" id="{8F39C8FA-72DE-4D8F-9764-E1CEBDB8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73" name="Image 17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3EB3F112-0C5D-4386-8893-7669923C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5176B22-1313-472F-9D4B-FC2DFCFF4D65}"/>
              </a:ext>
            </a:extLst>
          </p:cNvPr>
          <p:cNvGrpSpPr/>
          <p:nvPr/>
        </p:nvGrpSpPr>
        <p:grpSpPr>
          <a:xfrm>
            <a:off x="6682577" y="1315080"/>
            <a:ext cx="512186" cy="515206"/>
            <a:chOff x="2741612" y="4162425"/>
            <a:chExt cx="1271588" cy="1273175"/>
          </a:xfrm>
        </p:grpSpPr>
        <p:sp>
          <p:nvSpPr>
            <p:cNvPr id="192" name="Ovale 24">
              <a:extLst>
                <a:ext uri="{FF2B5EF4-FFF2-40B4-BE49-F238E27FC236}">
                  <a16:creationId xmlns:a16="http://schemas.microsoft.com/office/drawing/2014/main" id="{CABA45D6-42E2-4323-AD38-A734FE85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93" name="Image 19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40CE4ECD-E4FD-422B-9D20-69D5A7F5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94" name="Groupe 193">
            <a:extLst>
              <a:ext uri="{FF2B5EF4-FFF2-40B4-BE49-F238E27FC236}">
                <a16:creationId xmlns:a16="http://schemas.microsoft.com/office/drawing/2014/main" id="{610A578A-76B3-4EDB-9A4C-60C28EEBFEC8}"/>
              </a:ext>
            </a:extLst>
          </p:cNvPr>
          <p:cNvGrpSpPr/>
          <p:nvPr/>
        </p:nvGrpSpPr>
        <p:grpSpPr>
          <a:xfrm>
            <a:off x="6701630" y="1889500"/>
            <a:ext cx="512186" cy="515206"/>
            <a:chOff x="2741612" y="4162425"/>
            <a:chExt cx="1271588" cy="1273175"/>
          </a:xfrm>
        </p:grpSpPr>
        <p:sp>
          <p:nvSpPr>
            <p:cNvPr id="202" name="Ovale 24">
              <a:extLst>
                <a:ext uri="{FF2B5EF4-FFF2-40B4-BE49-F238E27FC236}">
                  <a16:creationId xmlns:a16="http://schemas.microsoft.com/office/drawing/2014/main" id="{89DCE50C-0664-4F62-B1D2-ED590C26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03" name="Image 20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DF38249C-6444-480A-A206-3A24CF25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sp>
        <p:nvSpPr>
          <p:cNvPr id="204" name="Accolade ouvrante 203">
            <a:extLst>
              <a:ext uri="{FF2B5EF4-FFF2-40B4-BE49-F238E27FC236}">
                <a16:creationId xmlns:a16="http://schemas.microsoft.com/office/drawing/2014/main" id="{DEF251FF-C961-41DD-B0CE-8FF5B84ABB0D}"/>
              </a:ext>
            </a:extLst>
          </p:cNvPr>
          <p:cNvSpPr/>
          <p:nvPr/>
        </p:nvSpPr>
        <p:spPr>
          <a:xfrm rot="10800000">
            <a:off x="8328441" y="4525148"/>
            <a:ext cx="396560" cy="2184765"/>
          </a:xfrm>
          <a:prstGeom prst="leftBrace">
            <a:avLst>
              <a:gd name="adj1" fmla="val 8333"/>
              <a:gd name="adj2" fmla="val 53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Zone de texte 339">
            <a:extLst>
              <a:ext uri="{FF2B5EF4-FFF2-40B4-BE49-F238E27FC236}">
                <a16:creationId xmlns:a16="http://schemas.microsoft.com/office/drawing/2014/main" id="{9D8832E8-9C91-49F2-97F0-14B64B59EF14}"/>
              </a:ext>
            </a:extLst>
          </p:cNvPr>
          <p:cNvSpPr txBox="1"/>
          <p:nvPr/>
        </p:nvSpPr>
        <p:spPr>
          <a:xfrm>
            <a:off x="8683067" y="5446352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Page </a:t>
            </a:r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templates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Zone de texte 339">
            <a:extLst>
              <a:ext uri="{FF2B5EF4-FFF2-40B4-BE49-F238E27FC236}">
                <a16:creationId xmlns:a16="http://schemas.microsoft.com/office/drawing/2014/main" id="{9502B744-9DFE-4E27-9733-7DEDDDA63DE1}"/>
              </a:ext>
            </a:extLst>
          </p:cNvPr>
          <p:cNvSpPr txBox="1"/>
          <p:nvPr/>
        </p:nvSpPr>
        <p:spPr>
          <a:xfrm>
            <a:off x="6401647" y="94024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img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Zone de texte 339">
            <a:extLst>
              <a:ext uri="{FF2B5EF4-FFF2-40B4-BE49-F238E27FC236}">
                <a16:creationId xmlns:a16="http://schemas.microsoft.com/office/drawing/2014/main" id="{C926DF9A-F56A-4DD2-B291-65E4A15593E7}"/>
              </a:ext>
            </a:extLst>
          </p:cNvPr>
          <p:cNvSpPr txBox="1"/>
          <p:nvPr/>
        </p:nvSpPr>
        <p:spPr>
          <a:xfrm>
            <a:off x="6366472" y="1510774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js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Zone de texte 339">
            <a:extLst>
              <a:ext uri="{FF2B5EF4-FFF2-40B4-BE49-F238E27FC236}">
                <a16:creationId xmlns:a16="http://schemas.microsoft.com/office/drawing/2014/main" id="{B4DA2973-A654-4016-B7F0-400BE3F31F55}"/>
              </a:ext>
            </a:extLst>
          </p:cNvPr>
          <p:cNvSpPr txBox="1"/>
          <p:nvPr/>
        </p:nvSpPr>
        <p:spPr>
          <a:xfrm>
            <a:off x="6372308" y="2033538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css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Zone de texte 339">
            <a:extLst>
              <a:ext uri="{FF2B5EF4-FFF2-40B4-BE49-F238E27FC236}">
                <a16:creationId xmlns:a16="http://schemas.microsoft.com/office/drawing/2014/main" id="{49AC3E7C-0034-4B03-9E1E-16FDDC77F949}"/>
              </a:ext>
            </a:extLst>
          </p:cNvPr>
          <p:cNvSpPr txBox="1"/>
          <p:nvPr/>
        </p:nvSpPr>
        <p:spPr>
          <a:xfrm>
            <a:off x="10513724" y="73799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About.css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4ACB8CFE-F88C-4F8A-A678-A904B27E985B}"/>
              </a:ext>
            </a:extLst>
          </p:cNvPr>
          <p:cNvGrpSpPr/>
          <p:nvPr/>
        </p:nvGrpSpPr>
        <p:grpSpPr>
          <a:xfrm>
            <a:off x="10265007" y="4199086"/>
            <a:ext cx="628711" cy="614664"/>
            <a:chOff x="8222571" y="4180711"/>
            <a:chExt cx="1271588" cy="1273175"/>
          </a:xfrm>
        </p:grpSpPr>
        <p:sp>
          <p:nvSpPr>
            <p:cNvPr id="212" name="Ovale 24">
              <a:extLst>
                <a:ext uri="{FF2B5EF4-FFF2-40B4-BE49-F238E27FC236}">
                  <a16:creationId xmlns:a16="http://schemas.microsoft.com/office/drawing/2014/main" id="{3046A0BA-7075-4872-9C66-01825FF1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18" name="Image 21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9AE9C7A-8DA3-4268-8A0D-D107549D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2B35FDB-200A-47B0-9411-7DD0790C68F6}"/>
              </a:ext>
            </a:extLst>
          </p:cNvPr>
          <p:cNvGrpSpPr/>
          <p:nvPr/>
        </p:nvGrpSpPr>
        <p:grpSpPr>
          <a:xfrm>
            <a:off x="10240051" y="3580278"/>
            <a:ext cx="628711" cy="614664"/>
            <a:chOff x="8222571" y="4180711"/>
            <a:chExt cx="1271588" cy="1273175"/>
          </a:xfrm>
        </p:grpSpPr>
        <p:sp>
          <p:nvSpPr>
            <p:cNvPr id="220" name="Ovale 24">
              <a:extLst>
                <a:ext uri="{FF2B5EF4-FFF2-40B4-BE49-F238E27FC236}">
                  <a16:creationId xmlns:a16="http://schemas.microsoft.com/office/drawing/2014/main" id="{40FAB395-6428-4715-B1EB-F0A84C21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24" name="Image 22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8B78024-81E4-470C-90A1-2D550AF3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E5712D35-FB8B-49EA-9FB7-A18BE3F814F4}"/>
              </a:ext>
            </a:extLst>
          </p:cNvPr>
          <p:cNvGrpSpPr/>
          <p:nvPr/>
        </p:nvGrpSpPr>
        <p:grpSpPr>
          <a:xfrm>
            <a:off x="10244978" y="2965614"/>
            <a:ext cx="628711" cy="614664"/>
            <a:chOff x="8222571" y="4180711"/>
            <a:chExt cx="1271588" cy="1273175"/>
          </a:xfrm>
        </p:grpSpPr>
        <p:sp>
          <p:nvSpPr>
            <p:cNvPr id="226" name="Ovale 24">
              <a:extLst>
                <a:ext uri="{FF2B5EF4-FFF2-40B4-BE49-F238E27FC236}">
                  <a16:creationId xmlns:a16="http://schemas.microsoft.com/office/drawing/2014/main" id="{E08C2FBE-C025-4B42-A4BB-E214C03A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64" name="Image 26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DBD37CB-5DE5-4126-A5B7-18FB3F4F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EBB3F876-9D4E-43C1-8846-495C79C88753}"/>
              </a:ext>
            </a:extLst>
          </p:cNvPr>
          <p:cNvGrpSpPr/>
          <p:nvPr/>
        </p:nvGrpSpPr>
        <p:grpSpPr>
          <a:xfrm>
            <a:off x="10260609" y="2335298"/>
            <a:ext cx="628711" cy="614664"/>
            <a:chOff x="8222571" y="4180711"/>
            <a:chExt cx="1271588" cy="1273175"/>
          </a:xfrm>
        </p:grpSpPr>
        <p:sp>
          <p:nvSpPr>
            <p:cNvPr id="266" name="Ovale 24">
              <a:extLst>
                <a:ext uri="{FF2B5EF4-FFF2-40B4-BE49-F238E27FC236}">
                  <a16:creationId xmlns:a16="http://schemas.microsoft.com/office/drawing/2014/main" id="{E38E0CFD-2898-4BB1-BD0C-AF8EA1A3D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67" name="Image 26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2FA7EDB3-5418-47AE-934B-EB22F9DB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F897359E-8C30-472B-9A1D-AC37E65C0250}"/>
              </a:ext>
            </a:extLst>
          </p:cNvPr>
          <p:cNvGrpSpPr/>
          <p:nvPr/>
        </p:nvGrpSpPr>
        <p:grpSpPr>
          <a:xfrm>
            <a:off x="10272598" y="496412"/>
            <a:ext cx="628711" cy="614664"/>
            <a:chOff x="8222571" y="4180711"/>
            <a:chExt cx="1271588" cy="1273175"/>
          </a:xfrm>
        </p:grpSpPr>
        <p:sp>
          <p:nvSpPr>
            <p:cNvPr id="269" name="Ovale 24">
              <a:extLst>
                <a:ext uri="{FF2B5EF4-FFF2-40B4-BE49-F238E27FC236}">
                  <a16:creationId xmlns:a16="http://schemas.microsoft.com/office/drawing/2014/main" id="{731C5B9D-49DE-484E-8C97-BD08C8AA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0" name="Image 26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7A9C6768-90DE-417A-95B1-AE25272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AEC280FA-38A3-449F-B87D-0465EF32624B}"/>
              </a:ext>
            </a:extLst>
          </p:cNvPr>
          <p:cNvGrpSpPr/>
          <p:nvPr/>
        </p:nvGrpSpPr>
        <p:grpSpPr>
          <a:xfrm>
            <a:off x="10265007" y="1730843"/>
            <a:ext cx="628711" cy="614664"/>
            <a:chOff x="8222571" y="4180711"/>
            <a:chExt cx="1271588" cy="1273175"/>
          </a:xfrm>
        </p:grpSpPr>
        <p:sp>
          <p:nvSpPr>
            <p:cNvPr id="272" name="Ovale 24">
              <a:extLst>
                <a:ext uri="{FF2B5EF4-FFF2-40B4-BE49-F238E27FC236}">
                  <a16:creationId xmlns:a16="http://schemas.microsoft.com/office/drawing/2014/main" id="{F841A918-E7F8-4785-90FC-91032C1B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3" name="Image 272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59F6A7E-58AE-4A55-87EF-27A12379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E6EBA400-D96E-4B89-B07A-E9F6A47B667A}"/>
              </a:ext>
            </a:extLst>
          </p:cNvPr>
          <p:cNvGrpSpPr/>
          <p:nvPr/>
        </p:nvGrpSpPr>
        <p:grpSpPr>
          <a:xfrm>
            <a:off x="10279623" y="1115220"/>
            <a:ext cx="628711" cy="614664"/>
            <a:chOff x="8222571" y="4180711"/>
            <a:chExt cx="1271588" cy="1273175"/>
          </a:xfrm>
        </p:grpSpPr>
        <p:sp>
          <p:nvSpPr>
            <p:cNvPr id="275" name="Ovale 24">
              <a:extLst>
                <a:ext uri="{FF2B5EF4-FFF2-40B4-BE49-F238E27FC236}">
                  <a16:creationId xmlns:a16="http://schemas.microsoft.com/office/drawing/2014/main" id="{8F8799A3-DD01-4206-8737-CE199051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6" name="Image 27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BE649F7A-D26B-43F6-9C75-D8C82A02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77" name="Accolade ouvrante 276">
            <a:extLst>
              <a:ext uri="{FF2B5EF4-FFF2-40B4-BE49-F238E27FC236}">
                <a16:creationId xmlns:a16="http://schemas.microsoft.com/office/drawing/2014/main" id="{CB93F566-35F2-40EC-B307-BFFC671CF29B}"/>
              </a:ext>
            </a:extLst>
          </p:cNvPr>
          <p:cNvSpPr/>
          <p:nvPr/>
        </p:nvSpPr>
        <p:spPr>
          <a:xfrm>
            <a:off x="10001818" y="477986"/>
            <a:ext cx="344507" cy="4335763"/>
          </a:xfrm>
          <a:prstGeom prst="leftBrace">
            <a:avLst>
              <a:gd name="adj1" fmla="val 8333"/>
              <a:gd name="adj2" fmla="val 456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 de texte 339">
            <a:extLst>
              <a:ext uri="{FF2B5EF4-FFF2-40B4-BE49-F238E27FC236}">
                <a16:creationId xmlns:a16="http://schemas.microsoft.com/office/drawing/2014/main" id="{2047E9F4-A430-455F-95D6-BF975DB41920}"/>
              </a:ext>
            </a:extLst>
          </p:cNvPr>
          <p:cNvSpPr txBox="1"/>
          <p:nvPr/>
        </p:nvSpPr>
        <p:spPr>
          <a:xfrm>
            <a:off x="10450918" y="1313051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Card.css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9" name="Zone de texte 339">
            <a:extLst>
              <a:ext uri="{FF2B5EF4-FFF2-40B4-BE49-F238E27FC236}">
                <a16:creationId xmlns:a16="http://schemas.microsoft.com/office/drawing/2014/main" id="{9452C135-AA37-40DE-953D-0FB37C0844C6}"/>
              </a:ext>
            </a:extLst>
          </p:cNvPr>
          <p:cNvSpPr txBox="1"/>
          <p:nvPr/>
        </p:nvSpPr>
        <p:spPr>
          <a:xfrm>
            <a:off x="10494880" y="189658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Error.css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Zone de texte 339">
            <a:extLst>
              <a:ext uri="{FF2B5EF4-FFF2-40B4-BE49-F238E27FC236}">
                <a16:creationId xmlns:a16="http://schemas.microsoft.com/office/drawing/2014/main" id="{762490B0-CAEF-472A-8385-B5F1BED953B7}"/>
              </a:ext>
            </a:extLst>
          </p:cNvPr>
          <p:cNvSpPr txBox="1"/>
          <p:nvPr/>
        </p:nvSpPr>
        <p:spPr>
          <a:xfrm>
            <a:off x="10467451" y="2516409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Zone de texte 339">
            <a:extLst>
              <a:ext uri="{FF2B5EF4-FFF2-40B4-BE49-F238E27FC236}">
                <a16:creationId xmlns:a16="http://schemas.microsoft.com/office/drawing/2014/main" id="{DDB76A14-FAA5-4F97-A474-F3DFDCFB3DFB}"/>
              </a:ext>
            </a:extLst>
          </p:cNvPr>
          <p:cNvSpPr txBox="1"/>
          <p:nvPr/>
        </p:nvSpPr>
        <p:spPr>
          <a:xfrm>
            <a:off x="10585453" y="317148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Footer.css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Zone de texte 339">
            <a:extLst>
              <a:ext uri="{FF2B5EF4-FFF2-40B4-BE49-F238E27FC236}">
                <a16:creationId xmlns:a16="http://schemas.microsoft.com/office/drawing/2014/main" id="{A93C488B-8C97-45CE-A4DB-09262ABADBA8}"/>
              </a:ext>
            </a:extLst>
          </p:cNvPr>
          <p:cNvSpPr txBox="1"/>
          <p:nvPr/>
        </p:nvSpPr>
        <p:spPr>
          <a:xfrm>
            <a:off x="10593978" y="3801737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Header.css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Zone de texte 339">
            <a:extLst>
              <a:ext uri="{FF2B5EF4-FFF2-40B4-BE49-F238E27FC236}">
                <a16:creationId xmlns:a16="http://schemas.microsoft.com/office/drawing/2014/main" id="{DBD361ED-45A9-4DC2-BF44-88651234EDFA}"/>
              </a:ext>
            </a:extLst>
          </p:cNvPr>
          <p:cNvSpPr txBox="1"/>
          <p:nvPr/>
        </p:nvSpPr>
        <p:spPr>
          <a:xfrm>
            <a:off x="10625031" y="4448204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Search.css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84A50328-383F-4A5C-8EB6-9722CF46C852}"/>
              </a:ext>
            </a:extLst>
          </p:cNvPr>
          <p:cNvGrpSpPr/>
          <p:nvPr/>
        </p:nvGrpSpPr>
        <p:grpSpPr>
          <a:xfrm>
            <a:off x="8002700" y="797743"/>
            <a:ext cx="469051" cy="443202"/>
            <a:chOff x="8222571" y="4180711"/>
            <a:chExt cx="1271588" cy="1273175"/>
          </a:xfrm>
        </p:grpSpPr>
        <p:sp>
          <p:nvSpPr>
            <p:cNvPr id="288" name="Ovale 24">
              <a:extLst>
                <a:ext uri="{FF2B5EF4-FFF2-40B4-BE49-F238E27FC236}">
                  <a16:creationId xmlns:a16="http://schemas.microsoft.com/office/drawing/2014/main" id="{ADAA598F-E5E1-4D01-9BC0-DE26AAA3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89" name="Image 28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6A11FA6B-47D4-45F2-A26D-3C964234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90" name="Accolade ouvrante 289">
            <a:extLst>
              <a:ext uri="{FF2B5EF4-FFF2-40B4-BE49-F238E27FC236}">
                <a16:creationId xmlns:a16="http://schemas.microsoft.com/office/drawing/2014/main" id="{9E56DB7D-FEAD-49AD-81F3-E974B2C6618D}"/>
              </a:ext>
            </a:extLst>
          </p:cNvPr>
          <p:cNvSpPr/>
          <p:nvPr/>
        </p:nvSpPr>
        <p:spPr>
          <a:xfrm>
            <a:off x="7741998" y="740580"/>
            <a:ext cx="303698" cy="573111"/>
          </a:xfrm>
          <a:prstGeom prst="leftBrace">
            <a:avLst>
              <a:gd name="adj1" fmla="val 8333"/>
              <a:gd name="adj2" fmla="val 44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1" name="Zone de texte 339">
            <a:extLst>
              <a:ext uri="{FF2B5EF4-FFF2-40B4-BE49-F238E27FC236}">
                <a16:creationId xmlns:a16="http://schemas.microsoft.com/office/drawing/2014/main" id="{F8096C64-30A0-473E-B275-F051D09620F7}"/>
              </a:ext>
            </a:extLst>
          </p:cNvPr>
          <p:cNvSpPr txBox="1"/>
          <p:nvPr/>
        </p:nvSpPr>
        <p:spPr>
          <a:xfrm>
            <a:off x="8296425" y="994852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All image .png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022905C3-83CC-4D0C-A2C4-A3EDB48CA29C}"/>
              </a:ext>
            </a:extLst>
          </p:cNvPr>
          <p:cNvGrpSpPr/>
          <p:nvPr/>
        </p:nvGrpSpPr>
        <p:grpSpPr>
          <a:xfrm>
            <a:off x="8033544" y="1400759"/>
            <a:ext cx="373697" cy="341436"/>
            <a:chOff x="8222571" y="4180711"/>
            <a:chExt cx="1271588" cy="1273175"/>
          </a:xfrm>
        </p:grpSpPr>
        <p:sp>
          <p:nvSpPr>
            <p:cNvPr id="293" name="Ovale 24">
              <a:extLst>
                <a:ext uri="{FF2B5EF4-FFF2-40B4-BE49-F238E27FC236}">
                  <a16:creationId xmlns:a16="http://schemas.microsoft.com/office/drawing/2014/main" id="{05D14FFC-A5DA-42BC-8902-7D898F2DB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94" name="Image 29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198A3F91-DB8F-49CC-99D2-C29CC4C5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95" name="Zone de texte 339">
            <a:extLst>
              <a:ext uri="{FF2B5EF4-FFF2-40B4-BE49-F238E27FC236}">
                <a16:creationId xmlns:a16="http://schemas.microsoft.com/office/drawing/2014/main" id="{5BA99705-1CDB-466F-BD7E-733B435F88B0}"/>
              </a:ext>
            </a:extLst>
          </p:cNvPr>
          <p:cNvSpPr txBox="1"/>
          <p:nvPr/>
        </p:nvSpPr>
        <p:spPr>
          <a:xfrm>
            <a:off x="8236933" y="1489109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Map.js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6" name="Accolade ouvrante 295">
            <a:extLst>
              <a:ext uri="{FF2B5EF4-FFF2-40B4-BE49-F238E27FC236}">
                <a16:creationId xmlns:a16="http://schemas.microsoft.com/office/drawing/2014/main" id="{ABE55643-07A7-46F4-8E9C-C2C2A6AC0AB1}"/>
              </a:ext>
            </a:extLst>
          </p:cNvPr>
          <p:cNvSpPr/>
          <p:nvPr/>
        </p:nvSpPr>
        <p:spPr>
          <a:xfrm>
            <a:off x="7740556" y="1378106"/>
            <a:ext cx="303698" cy="780748"/>
          </a:xfrm>
          <a:prstGeom prst="leftBrace">
            <a:avLst>
              <a:gd name="adj1" fmla="val 8333"/>
              <a:gd name="adj2" fmla="val 44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50118E98-BFE0-4E73-80BB-AB33EF42CEA4}"/>
              </a:ext>
            </a:extLst>
          </p:cNvPr>
          <p:cNvGrpSpPr/>
          <p:nvPr/>
        </p:nvGrpSpPr>
        <p:grpSpPr>
          <a:xfrm>
            <a:off x="8048652" y="1770593"/>
            <a:ext cx="348941" cy="353400"/>
            <a:chOff x="8222571" y="4180711"/>
            <a:chExt cx="1271588" cy="1273175"/>
          </a:xfrm>
        </p:grpSpPr>
        <p:sp>
          <p:nvSpPr>
            <p:cNvPr id="298" name="Ovale 24">
              <a:extLst>
                <a:ext uri="{FF2B5EF4-FFF2-40B4-BE49-F238E27FC236}">
                  <a16:creationId xmlns:a16="http://schemas.microsoft.com/office/drawing/2014/main" id="{B349500F-0B6B-47E7-A56E-92F7F825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99" name="Image 29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88F4C2ED-E642-46CB-84B0-E6BBFEF38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300" name="Zone de texte 339">
            <a:extLst>
              <a:ext uri="{FF2B5EF4-FFF2-40B4-BE49-F238E27FC236}">
                <a16:creationId xmlns:a16="http://schemas.microsoft.com/office/drawing/2014/main" id="{241014F6-B5BB-45C2-9EC8-903C1532E2CA}"/>
              </a:ext>
            </a:extLst>
          </p:cNvPr>
          <p:cNvSpPr txBox="1"/>
          <p:nvPr/>
        </p:nvSpPr>
        <p:spPr>
          <a:xfrm>
            <a:off x="8278366" y="1888624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Filter.js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1" name="Connecteur droit avec flèche 300">
            <a:extLst>
              <a:ext uri="{FF2B5EF4-FFF2-40B4-BE49-F238E27FC236}">
                <a16:creationId xmlns:a16="http://schemas.microsoft.com/office/drawing/2014/main" id="{CF8E75C6-94CF-40AF-B155-A97D46D486B9}"/>
              </a:ext>
            </a:extLst>
          </p:cNvPr>
          <p:cNvCxnSpPr>
            <a:cxnSpLocks/>
            <a:stCxn id="202" idx="5"/>
            <a:endCxn id="277" idx="1"/>
          </p:cNvCxnSpPr>
          <p:nvPr/>
        </p:nvCxnSpPr>
        <p:spPr>
          <a:xfrm>
            <a:off x="7138808" y="2329256"/>
            <a:ext cx="2863010" cy="12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8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352939">
            <a:off x="-1088514" y="-5870510"/>
            <a:ext cx="15556762" cy="19921185"/>
            <a:chOff x="4855953" y="-2956869"/>
            <a:chExt cx="9005902" cy="12228463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104960" y="-2956869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825754" y="2175930"/>
            <a:ext cx="62478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err="1">
                <a:latin typeface="Berlin Sans FB Demi" panose="020E0802020502020306" pitchFamily="34" charset="0"/>
                <a:cs typeface="Segoe UI" panose="020B0502040204020203" pitchFamily="34" charset="0"/>
              </a:rPr>
              <a:t>Thanks</a:t>
            </a:r>
            <a:r>
              <a:rPr lang="fr-FR" sz="5400" b="1" dirty="0">
                <a:latin typeface="Berlin Sans FB Demi" panose="020E0802020502020306" pitchFamily="34" charset="0"/>
                <a:cs typeface="Segoe UI" panose="020B0502040204020203" pitchFamily="34" charset="0"/>
              </a:rPr>
              <a:t> for </a:t>
            </a:r>
            <a:r>
              <a:rPr lang="fr-FR" sz="5400" b="1" dirty="0" err="1">
                <a:latin typeface="Berlin Sans FB Demi" panose="020E0802020502020306" pitchFamily="34" charset="0"/>
                <a:cs typeface="Segoe UI" panose="020B0502040204020203" pitchFamily="34" charset="0"/>
              </a:rPr>
              <a:t>listening</a:t>
            </a:r>
            <a:endParaRPr lang="fr-FR" sz="5400" b="1" dirty="0">
              <a:latin typeface="Berlin Sans FB Demi" panose="020E0802020502020306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3F0E6-F312-4095-BDB7-8BC9D801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843A2D51-0F40-4699-B700-90D47867DC2F}"/>
              </a:ext>
            </a:extLst>
          </p:cNvPr>
          <p:cNvSpPr txBox="1"/>
          <p:nvPr/>
        </p:nvSpPr>
        <p:spPr>
          <a:xfrm>
            <a:off x="825754" y="3433118"/>
            <a:ext cx="6590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Berlin Sans FB" panose="020E0602020502020306" pitchFamily="34" charset="0"/>
              </a:rPr>
              <a:t>Any</a:t>
            </a:r>
            <a:r>
              <a:rPr lang="fr-FR" dirty="0">
                <a:latin typeface="Berlin Sans FB" panose="020E0602020502020306" pitchFamily="34" charset="0"/>
              </a:rPr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906990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227</TotalTime>
  <Words>531</Words>
  <Application>Microsoft Office PowerPoint</Application>
  <PresentationFormat>Grand écran</PresentationFormat>
  <Paragraphs>126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Berlin Sans FB Demi</vt:lpstr>
      <vt:lpstr>Calibri</vt:lpstr>
      <vt:lpstr>Calibri Light</vt:lpstr>
      <vt:lpstr>Segoe UI</vt:lpstr>
      <vt:lpstr>Thème Office</vt:lpstr>
      <vt:lpstr>Ressources humaines : diapositive 1</vt:lpstr>
      <vt:lpstr>Ressources humaines : diapositive 2</vt:lpstr>
      <vt:lpstr>Ressources humaines : diapositive 7</vt:lpstr>
      <vt:lpstr>Ressources humaines : diapositive 5</vt:lpstr>
      <vt:lpstr>Ressources humaines : diapositive 7</vt:lpstr>
      <vt:lpstr>Ressources humaines : diapositive 4</vt:lpstr>
      <vt:lpstr>Ressources humaines : diapositive 4</vt:lpstr>
      <vt:lpstr>Ressources humaines : diapositive 4</vt:lpstr>
      <vt:lpstr>Ressources humaines : diapositive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LEJOSNE Florian</dc:creator>
  <cp:lastModifiedBy>LEJOSNE Florian</cp:lastModifiedBy>
  <cp:revision>15</cp:revision>
  <dcterms:created xsi:type="dcterms:W3CDTF">2021-03-30T07:45:33Z</dcterms:created>
  <dcterms:modified xsi:type="dcterms:W3CDTF">2021-03-30T11:33:26Z</dcterms:modified>
</cp:coreProperties>
</file>