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63" r:id="rId4"/>
    <p:sldId id="261" r:id="rId5"/>
    <p:sldId id="272" r:id="rId6"/>
    <p:sldId id="260" r:id="rId7"/>
    <p:sldId id="269" r:id="rId8"/>
    <p:sldId id="271" r:id="rId9"/>
    <p:sldId id="270" r:id="rId1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JOSNE Florian" initials="LF" lastIdx="1" clrIdx="0">
    <p:extLst>
      <p:ext uri="{19B8F6BF-5375-455C-9EA6-DF929625EA0E}">
        <p15:presenceInfo xmlns:p15="http://schemas.microsoft.com/office/powerpoint/2012/main" userId="LEJOSNE Flori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2" autoAdjust="0"/>
  </p:normalViewPr>
  <p:slideViewPr>
    <p:cSldViewPr snapToGrid="0" showGuides="1">
      <p:cViewPr>
        <p:scale>
          <a:sx n="125" d="100"/>
          <a:sy n="125" d="100"/>
        </p:scale>
        <p:origin x="-144" y="90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3F634E-7AAD-4D1B-8944-3921EA0E5915}" type="datetime1">
              <a:rPr lang="fr-FR" smtClean="0"/>
              <a:t>31/03/2021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3045F-D32A-43F9-990C-99C552A137F5}" type="datetime1">
              <a:rPr lang="fr-FR" smtClean="0"/>
              <a:pPr/>
              <a:t>31/03/2021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4090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8671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3486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1437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4976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1097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1824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783C35-8596-4843-9D3C-7B528D834CFC}" type="datetime1">
              <a:rPr lang="fr-FR" noProof="0" smtClean="0"/>
              <a:t>31/03/2021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4382BA-0533-4C7D-AB6E-1EA1FDCFC04D}" type="datetime1">
              <a:rPr lang="fr-FR" noProof="0" smtClean="0"/>
              <a:t>31/03/2021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25F5DB-C5B6-45B6-B0FF-1F88144964AE}" type="datetime1">
              <a:rPr lang="fr-FR" noProof="0" smtClean="0"/>
              <a:t>31/03/2021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E6BF0-E032-45BA-8A88-5AF4AB6C9C64}" type="datetime1">
              <a:rPr lang="fr-FR" noProof="0" smtClean="0"/>
              <a:t>31/03/2021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C8EAB8-8EC4-4264-928C-91F22A0F123A}" type="datetime1">
              <a:rPr lang="fr-FR" noProof="0" smtClean="0"/>
              <a:t>31/03/2021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CE2717-4AE0-41B8-853A-157E74C7835C}" type="datetime1">
              <a:rPr lang="fr-FR" noProof="0" smtClean="0"/>
              <a:t>31/03/2021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E7118C-0042-46B9-B6D4-26AB9DF2F067}" type="datetime1">
              <a:rPr lang="fr-FR" noProof="0" smtClean="0"/>
              <a:t>31/03/2021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490D74-EF91-430C-8635-911973C75DDF}" type="datetime1">
              <a:rPr lang="fr-FR" noProof="0" smtClean="0"/>
              <a:t>31/03/2021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B6CDFD-A075-435E-ABCB-9EA9153DA35E}" type="datetime1">
              <a:rPr lang="fr-FR" noProof="0" smtClean="0"/>
              <a:t>31/03/2021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AEE4EB-3CC0-47DF-8FBF-9ECC46124670}" type="datetime1">
              <a:rPr lang="fr-FR" noProof="0" smtClean="0"/>
              <a:t>31/03/2021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0BFA78-DECC-4AE2-BCFC-E0244C2CD3F0}" type="datetime1">
              <a:rPr lang="fr-FR" noProof="0" smtClean="0"/>
              <a:t>31/03/2021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3FED5E6-2CA7-4A65-8E4B-ECDEC3A08145}" type="datetime1">
              <a:rPr lang="fr-FR" noProof="0" smtClean="0"/>
              <a:t>31/03/2021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www.gloomaps.com/iRlqV2nryw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 descr="Cette image est une forme décoratif abstraite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 rot="19352939">
            <a:off x="-1088514" y="-5870510"/>
            <a:ext cx="15556762" cy="19921185"/>
            <a:chOff x="4855953" y="-2956869"/>
            <a:chExt cx="9005902" cy="12228463"/>
          </a:xfrm>
        </p:grpSpPr>
        <p:sp>
          <p:nvSpPr>
            <p:cNvPr id="18" name="Forme libre 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9" name="Forme libre 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104960" y="-2956869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0" name="Forme libre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24" name="Zone de texte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2016299" y="602483"/>
            <a:ext cx="624780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5400" b="1" dirty="0">
                <a:latin typeface="Berlin Sans FB Demi" panose="020E0802020502020306" pitchFamily="34" charset="0"/>
                <a:cs typeface="Segoe UI" panose="020B0502040204020203" pitchFamily="34" charset="0"/>
              </a:rPr>
              <a:t>Groupie-Tracker</a:t>
            </a:r>
          </a:p>
        </p:txBody>
      </p:sp>
      <p:grpSp>
        <p:nvGrpSpPr>
          <p:cNvPr id="56" name="Groupe 55" descr="Cette image est une icône de trois chiffres humaines connectés. ">
            <a:extLst>
              <a:ext uri="{FF2B5EF4-FFF2-40B4-BE49-F238E27FC236}">
                <a16:creationId xmlns:a16="http://schemas.microsoft.com/office/drawing/2014/main" id="{E56C5C06-BE0B-4D3E-8B77-1A2F0B930590}"/>
              </a:ext>
            </a:extLst>
          </p:cNvPr>
          <p:cNvGrpSpPr/>
          <p:nvPr/>
        </p:nvGrpSpPr>
        <p:grpSpPr>
          <a:xfrm>
            <a:off x="8961051" y="1842601"/>
            <a:ext cx="991010" cy="830997"/>
            <a:chOff x="-27444701" y="-10180638"/>
            <a:chExt cx="10883901" cy="10153650"/>
          </a:xfrm>
          <a:solidFill>
            <a:schemeClr val="bg2">
              <a:lumMod val="10000"/>
            </a:schemeClr>
          </a:solidFill>
        </p:grpSpPr>
        <p:sp>
          <p:nvSpPr>
            <p:cNvPr id="57" name="Forme libre 35">
              <a:extLst>
                <a:ext uri="{FF2B5EF4-FFF2-40B4-BE49-F238E27FC236}">
                  <a16:creationId xmlns:a16="http://schemas.microsoft.com/office/drawing/2014/main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58" name="Forme libre 36">
              <a:extLst>
                <a:ext uri="{FF2B5EF4-FFF2-40B4-BE49-F238E27FC236}">
                  <a16:creationId xmlns:a16="http://schemas.microsoft.com/office/drawing/2014/main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59" name="Forme libre 37">
              <a:extLst>
                <a:ext uri="{FF2B5EF4-FFF2-40B4-BE49-F238E27FC236}">
                  <a16:creationId xmlns:a16="http://schemas.microsoft.com/office/drawing/2014/main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60" name="Forme libre 38">
              <a:extLst>
                <a:ext uri="{FF2B5EF4-FFF2-40B4-BE49-F238E27FC236}">
                  <a16:creationId xmlns:a16="http://schemas.microsoft.com/office/drawing/2014/main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74" name="Forme libre 39">
              <a:extLst>
                <a:ext uri="{FF2B5EF4-FFF2-40B4-BE49-F238E27FC236}">
                  <a16:creationId xmlns:a16="http://schemas.microsoft.com/office/drawing/2014/main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75" name="Forme libre 40">
              <a:extLst>
                <a:ext uri="{FF2B5EF4-FFF2-40B4-BE49-F238E27FC236}">
                  <a16:creationId xmlns:a16="http://schemas.microsoft.com/office/drawing/2014/main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76" name="Forme libre 41">
              <a:extLst>
                <a:ext uri="{FF2B5EF4-FFF2-40B4-BE49-F238E27FC236}">
                  <a16:creationId xmlns:a16="http://schemas.microsoft.com/office/drawing/2014/main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77" name="Forme libre 42">
              <a:extLst>
                <a:ext uri="{FF2B5EF4-FFF2-40B4-BE49-F238E27FC236}">
                  <a16:creationId xmlns:a16="http://schemas.microsoft.com/office/drawing/2014/main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78" name="Forme libre 43">
              <a:extLst>
                <a:ext uri="{FF2B5EF4-FFF2-40B4-BE49-F238E27FC236}">
                  <a16:creationId xmlns:a16="http://schemas.microsoft.com/office/drawing/2014/main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Titr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fr-FR" dirty="0"/>
              <a:t>Ressources humaines : diapositive 1</a:t>
            </a:r>
            <a:endParaRPr lang="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E3F0E6-F312-4095-BDB7-8BC9D801E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73" y="6243336"/>
            <a:ext cx="1229327" cy="614664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25C89F1B-FD4F-4EC0-9F83-485F2CA4D5B8}"/>
              </a:ext>
            </a:extLst>
          </p:cNvPr>
          <p:cNvSpPr txBox="1"/>
          <p:nvPr/>
        </p:nvSpPr>
        <p:spPr>
          <a:xfrm>
            <a:off x="9298133" y="1521363"/>
            <a:ext cx="123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fr-FR" sz="1800" i="1" dirty="0">
                <a:latin typeface="+mj-lt"/>
                <a:cs typeface="Segoe UI" panose="020B0502040204020203" pitchFamily="34" charset="0"/>
              </a:rPr>
              <a:t>THIEN</a:t>
            </a:r>
            <a:r>
              <a:rPr lang="fr-FR" sz="18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1800" i="1" dirty="0">
                <a:latin typeface="+mj-lt"/>
                <a:cs typeface="Segoe UI" panose="020B0502040204020203" pitchFamily="34" charset="0"/>
              </a:rPr>
              <a:t>Anatole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44F95CC-B781-4FC1-AAF3-D4C334610CD2}"/>
              </a:ext>
            </a:extLst>
          </p:cNvPr>
          <p:cNvSpPr txBox="1"/>
          <p:nvPr/>
        </p:nvSpPr>
        <p:spPr>
          <a:xfrm>
            <a:off x="9952061" y="2545263"/>
            <a:ext cx="1230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fr-FR" sz="1800" i="1" dirty="0">
                <a:latin typeface="+mj-lt"/>
                <a:cs typeface="Segoe UI" panose="020B0502040204020203" pitchFamily="34" charset="0"/>
              </a:rPr>
              <a:t>LEJOSNE</a:t>
            </a:r>
            <a:r>
              <a:rPr lang="fr-FR" sz="18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1800" i="1" dirty="0">
                <a:latin typeface="+mj-lt"/>
                <a:cs typeface="Segoe UI" panose="020B0502040204020203" pitchFamily="34" charset="0"/>
              </a:rPr>
              <a:t>Florian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A48BA40-87AF-4E1D-A0A2-2AD665931BA9}"/>
              </a:ext>
            </a:extLst>
          </p:cNvPr>
          <p:cNvSpPr txBox="1"/>
          <p:nvPr/>
        </p:nvSpPr>
        <p:spPr>
          <a:xfrm>
            <a:off x="7242701" y="2545263"/>
            <a:ext cx="1674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fr-FR" sz="1800" i="1" dirty="0">
                <a:latin typeface="+mj-lt"/>
                <a:cs typeface="Segoe UI" panose="020B0502040204020203" pitchFamily="34" charset="0"/>
              </a:rPr>
              <a:t>HACKNEY Christ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43A2D51-0F40-4699-B700-90D47867DC2F}"/>
              </a:ext>
            </a:extLst>
          </p:cNvPr>
          <p:cNvSpPr txBox="1"/>
          <p:nvPr/>
        </p:nvSpPr>
        <p:spPr>
          <a:xfrm>
            <a:off x="331735" y="3304570"/>
            <a:ext cx="581409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Berlin Sans FB" panose="020E0602020502020306" pitchFamily="34" charset="0"/>
              </a:rPr>
              <a:t>Groupie Trackers </a:t>
            </a:r>
            <a:r>
              <a:rPr lang="fr-FR" dirty="0" err="1">
                <a:latin typeface="Berlin Sans FB" panose="020E0602020502020306" pitchFamily="34" charset="0"/>
              </a:rPr>
              <a:t>consists</a:t>
            </a:r>
            <a:r>
              <a:rPr lang="fr-FR" dirty="0">
                <a:latin typeface="Berlin Sans FB" panose="020E0602020502020306" pitchFamily="34" charset="0"/>
              </a:rPr>
              <a:t> on </a:t>
            </a:r>
            <a:r>
              <a:rPr lang="fr-FR" dirty="0" err="1">
                <a:latin typeface="Berlin Sans FB" panose="020E0602020502020306" pitchFamily="34" charset="0"/>
              </a:rPr>
              <a:t>receiving</a:t>
            </a:r>
            <a:r>
              <a:rPr lang="fr-FR" dirty="0">
                <a:latin typeface="Berlin Sans FB" panose="020E0602020502020306" pitchFamily="34" charset="0"/>
              </a:rPr>
              <a:t> a </a:t>
            </a:r>
            <a:r>
              <a:rPr lang="fr-FR" dirty="0" err="1">
                <a:latin typeface="Berlin Sans FB" panose="020E0602020502020306" pitchFamily="34" charset="0"/>
              </a:rPr>
              <a:t>given</a:t>
            </a:r>
            <a:r>
              <a:rPr lang="fr-FR" dirty="0">
                <a:latin typeface="Berlin Sans FB" panose="020E0602020502020306" pitchFamily="34" charset="0"/>
              </a:rPr>
              <a:t> API and </a:t>
            </a:r>
            <a:r>
              <a:rPr lang="fr-FR" dirty="0" err="1">
                <a:latin typeface="Berlin Sans FB" panose="020E0602020502020306" pitchFamily="34" charset="0"/>
              </a:rPr>
              <a:t>manipulate</a:t>
            </a:r>
            <a:r>
              <a:rPr lang="fr-FR" dirty="0">
                <a:latin typeface="Berlin Sans FB" panose="020E0602020502020306" pitchFamily="34" charset="0"/>
              </a:rPr>
              <a:t> the data </a:t>
            </a:r>
            <a:r>
              <a:rPr lang="fr-FR" dirty="0" err="1">
                <a:latin typeface="Berlin Sans FB" panose="020E0602020502020306" pitchFamily="34" charset="0"/>
              </a:rPr>
              <a:t>contained</a:t>
            </a:r>
            <a:r>
              <a:rPr lang="fr-FR" dirty="0">
                <a:latin typeface="Berlin Sans FB" panose="020E0602020502020306" pitchFamily="34" charset="0"/>
              </a:rPr>
              <a:t> in </a:t>
            </a:r>
            <a:r>
              <a:rPr lang="fr-FR" dirty="0" err="1">
                <a:latin typeface="Berlin Sans FB" panose="020E0602020502020306" pitchFamily="34" charset="0"/>
              </a:rPr>
              <a:t>it</a:t>
            </a:r>
            <a:r>
              <a:rPr lang="fr-FR" dirty="0">
                <a:latin typeface="Berlin Sans FB" panose="020E0602020502020306" pitchFamily="34" charset="0"/>
              </a:rPr>
              <a:t>, in </a:t>
            </a:r>
            <a:r>
              <a:rPr lang="fr-FR" dirty="0" err="1">
                <a:latin typeface="Berlin Sans FB" panose="020E0602020502020306" pitchFamily="34" charset="0"/>
              </a:rPr>
              <a:t>order</a:t>
            </a:r>
            <a:r>
              <a:rPr lang="fr-FR" dirty="0">
                <a:latin typeface="Berlin Sans FB" panose="020E0602020502020306" pitchFamily="34" charset="0"/>
              </a:rPr>
              <a:t> to </a:t>
            </a:r>
            <a:r>
              <a:rPr lang="fr-FR" dirty="0" err="1">
                <a:latin typeface="Berlin Sans FB" panose="020E0602020502020306" pitchFamily="34" charset="0"/>
              </a:rPr>
              <a:t>create</a:t>
            </a:r>
            <a:r>
              <a:rPr lang="fr-FR" dirty="0">
                <a:latin typeface="Berlin Sans FB" panose="020E0602020502020306" pitchFamily="34" charset="0"/>
              </a:rPr>
              <a:t> a site, </a:t>
            </a:r>
            <a:r>
              <a:rPr lang="fr-FR" dirty="0" err="1">
                <a:latin typeface="Berlin Sans FB" panose="020E0602020502020306" pitchFamily="34" charset="0"/>
              </a:rPr>
              <a:t>displaying</a:t>
            </a:r>
            <a:r>
              <a:rPr lang="fr-FR" dirty="0">
                <a:latin typeface="Berlin Sans FB" panose="020E0602020502020306" pitchFamily="34" charset="0"/>
              </a:rPr>
              <a:t> the information. This </a:t>
            </a:r>
            <a:r>
              <a:rPr lang="fr-FR" dirty="0" err="1">
                <a:latin typeface="Berlin Sans FB" panose="020E0602020502020306" pitchFamily="34" charset="0"/>
              </a:rPr>
              <a:t>project</a:t>
            </a:r>
            <a:r>
              <a:rPr lang="fr-FR" dirty="0">
                <a:latin typeface="Berlin Sans FB" panose="020E0602020502020306" pitchFamily="34" charset="0"/>
              </a:rPr>
              <a:t> </a:t>
            </a:r>
            <a:r>
              <a:rPr lang="fr-FR" dirty="0" err="1">
                <a:latin typeface="Berlin Sans FB" panose="020E0602020502020306" pitchFamily="34" charset="0"/>
              </a:rPr>
              <a:t>also</a:t>
            </a:r>
            <a:r>
              <a:rPr lang="fr-FR" dirty="0">
                <a:latin typeface="Berlin Sans FB" panose="020E0602020502020306" pitchFamily="34" charset="0"/>
              </a:rPr>
              <a:t> </a:t>
            </a:r>
            <a:r>
              <a:rPr lang="fr-FR" dirty="0" err="1">
                <a:latin typeface="Berlin Sans FB" panose="020E0602020502020306" pitchFamily="34" charset="0"/>
              </a:rPr>
              <a:t>focuses</a:t>
            </a:r>
            <a:r>
              <a:rPr lang="fr-FR" dirty="0">
                <a:latin typeface="Berlin Sans FB" panose="020E0602020502020306" pitchFamily="34" charset="0"/>
              </a:rPr>
              <a:t> on the </a:t>
            </a:r>
            <a:r>
              <a:rPr lang="fr-FR" dirty="0" err="1">
                <a:latin typeface="Berlin Sans FB" panose="020E0602020502020306" pitchFamily="34" charset="0"/>
              </a:rPr>
              <a:t>creation</a:t>
            </a:r>
            <a:r>
              <a:rPr lang="fr-FR" dirty="0">
                <a:latin typeface="Berlin Sans FB" panose="020E0602020502020306" pitchFamily="34" charset="0"/>
              </a:rPr>
              <a:t> of </a:t>
            </a:r>
            <a:r>
              <a:rPr lang="fr-FR" dirty="0" err="1">
                <a:latin typeface="Berlin Sans FB" panose="020E0602020502020306" pitchFamily="34" charset="0"/>
              </a:rPr>
              <a:t>events</a:t>
            </a:r>
            <a:r>
              <a:rPr lang="fr-FR" dirty="0">
                <a:latin typeface="Berlin Sans FB" panose="020E0602020502020306" pitchFamily="34" charset="0"/>
              </a:rPr>
              <a:t> and on </a:t>
            </a:r>
            <a:r>
              <a:rPr lang="fr-FR" dirty="0" err="1">
                <a:latin typeface="Berlin Sans FB" panose="020E0602020502020306" pitchFamily="34" charset="0"/>
              </a:rPr>
              <a:t>their</a:t>
            </a:r>
            <a:r>
              <a:rPr lang="fr-FR" dirty="0">
                <a:latin typeface="Berlin Sans FB" panose="020E0602020502020306" pitchFamily="34" charset="0"/>
              </a:rPr>
              <a:t> </a:t>
            </a:r>
            <a:r>
              <a:rPr lang="fr-FR" dirty="0" err="1">
                <a:latin typeface="Berlin Sans FB" panose="020E0602020502020306" pitchFamily="34" charset="0"/>
              </a:rPr>
              <a:t>visualization.Groupie</a:t>
            </a:r>
            <a:r>
              <a:rPr lang="fr-FR" dirty="0">
                <a:latin typeface="Berlin Sans FB" panose="020E0602020502020306" pitchFamily="34" charset="0"/>
              </a:rPr>
              <a:t> Tracker </a:t>
            </a:r>
            <a:r>
              <a:rPr lang="fr-FR" dirty="0" err="1">
                <a:latin typeface="Berlin Sans FB" panose="020E0602020502020306" pitchFamily="34" charset="0"/>
              </a:rPr>
              <a:t>contains</a:t>
            </a:r>
            <a:r>
              <a:rPr lang="fr-FR" dirty="0">
                <a:latin typeface="Berlin Sans FB" panose="020E0602020502020306" pitchFamily="34" charset="0"/>
              </a:rPr>
              <a:t> information about </a:t>
            </a:r>
            <a:r>
              <a:rPr lang="fr-FR" dirty="0" err="1">
                <a:latin typeface="Berlin Sans FB" panose="020E0602020502020306" pitchFamily="34" charset="0"/>
              </a:rPr>
              <a:t>some</a:t>
            </a:r>
            <a:r>
              <a:rPr lang="fr-FR" dirty="0">
                <a:latin typeface="Berlin Sans FB" panose="020E0602020502020306" pitchFamily="34" charset="0"/>
              </a:rPr>
              <a:t> bands and </a:t>
            </a:r>
            <a:r>
              <a:rPr lang="fr-FR" dirty="0" err="1">
                <a:latin typeface="Berlin Sans FB" panose="020E0602020502020306" pitchFamily="34" charset="0"/>
              </a:rPr>
              <a:t>artists</a:t>
            </a:r>
            <a:r>
              <a:rPr lang="fr-FR" dirty="0">
                <a:latin typeface="Berlin Sans FB" panose="020E0602020502020306" pitchFamily="34" charset="0"/>
              </a:rPr>
              <a:t> like </a:t>
            </a:r>
            <a:r>
              <a:rPr lang="fr-FR" dirty="0" err="1">
                <a:latin typeface="Berlin Sans FB" panose="020E0602020502020306" pitchFamily="34" charset="0"/>
              </a:rPr>
              <a:t>their</a:t>
            </a:r>
            <a:r>
              <a:rPr lang="fr-FR" dirty="0">
                <a:latin typeface="Berlin Sans FB" panose="020E0602020502020306" pitchFamily="34" charset="0"/>
              </a:rPr>
              <a:t> </a:t>
            </a:r>
            <a:r>
              <a:rPr lang="fr-FR" dirty="0" err="1">
                <a:latin typeface="Berlin Sans FB" panose="020E0602020502020306" pitchFamily="34" charset="0"/>
              </a:rPr>
              <a:t>name</a:t>
            </a:r>
            <a:r>
              <a:rPr lang="fr-FR" dirty="0">
                <a:latin typeface="Berlin Sans FB" panose="020E0602020502020306" pitchFamily="34" charset="0"/>
              </a:rPr>
              <a:t>(s), image, in </a:t>
            </a:r>
            <a:r>
              <a:rPr lang="fr-FR" dirty="0" err="1">
                <a:latin typeface="Berlin Sans FB" panose="020E0602020502020306" pitchFamily="34" charset="0"/>
              </a:rPr>
              <a:t>which</a:t>
            </a:r>
            <a:r>
              <a:rPr lang="fr-FR" dirty="0">
                <a:latin typeface="Berlin Sans FB" panose="020E0602020502020306" pitchFamily="34" charset="0"/>
              </a:rPr>
              <a:t> </a:t>
            </a:r>
            <a:r>
              <a:rPr lang="fr-FR" dirty="0" err="1">
                <a:latin typeface="Berlin Sans FB" panose="020E0602020502020306" pitchFamily="34" charset="0"/>
              </a:rPr>
              <a:t>year</a:t>
            </a:r>
            <a:r>
              <a:rPr lang="fr-FR" dirty="0">
                <a:latin typeface="Berlin Sans FB" panose="020E0602020502020306" pitchFamily="34" charset="0"/>
              </a:rPr>
              <a:t> </a:t>
            </a:r>
            <a:r>
              <a:rPr lang="fr-FR" dirty="0" err="1">
                <a:latin typeface="Berlin Sans FB" panose="020E0602020502020306" pitchFamily="34" charset="0"/>
              </a:rPr>
              <a:t>they</a:t>
            </a:r>
            <a:r>
              <a:rPr lang="fr-FR" dirty="0">
                <a:latin typeface="Berlin Sans FB" panose="020E0602020502020306" pitchFamily="34" charset="0"/>
              </a:rPr>
              <a:t> </a:t>
            </a:r>
            <a:r>
              <a:rPr lang="fr-FR" dirty="0" err="1">
                <a:latin typeface="Berlin Sans FB" panose="020E0602020502020306" pitchFamily="34" charset="0"/>
              </a:rPr>
              <a:t>began</a:t>
            </a:r>
            <a:r>
              <a:rPr lang="fr-FR" dirty="0">
                <a:latin typeface="Berlin Sans FB" panose="020E0602020502020306" pitchFamily="34" charset="0"/>
              </a:rPr>
              <a:t> </a:t>
            </a:r>
            <a:r>
              <a:rPr lang="fr-FR" dirty="0" err="1">
                <a:latin typeface="Berlin Sans FB" panose="020E0602020502020306" pitchFamily="34" charset="0"/>
              </a:rPr>
              <a:t>their</a:t>
            </a:r>
            <a:r>
              <a:rPr lang="fr-FR" dirty="0">
                <a:latin typeface="Berlin Sans FB" panose="020E0602020502020306" pitchFamily="34" charset="0"/>
              </a:rPr>
              <a:t> </a:t>
            </a:r>
            <a:r>
              <a:rPr lang="fr-FR" dirty="0" err="1">
                <a:latin typeface="Berlin Sans FB" panose="020E0602020502020306" pitchFamily="34" charset="0"/>
              </a:rPr>
              <a:t>activity</a:t>
            </a:r>
            <a:r>
              <a:rPr lang="fr-FR" dirty="0">
                <a:latin typeface="Berlin Sans FB" panose="020E0602020502020306" pitchFamily="34" charset="0"/>
              </a:rPr>
              <a:t>, the date of </a:t>
            </a:r>
            <a:r>
              <a:rPr lang="fr-FR" dirty="0" err="1">
                <a:latin typeface="Berlin Sans FB" panose="020E0602020502020306" pitchFamily="34" charset="0"/>
              </a:rPr>
              <a:t>their</a:t>
            </a:r>
            <a:r>
              <a:rPr lang="fr-FR" dirty="0">
                <a:latin typeface="Berlin Sans FB" panose="020E0602020502020306" pitchFamily="34" charset="0"/>
              </a:rPr>
              <a:t> first album and the </a:t>
            </a:r>
            <a:r>
              <a:rPr lang="fr-FR" dirty="0" err="1">
                <a:latin typeface="Berlin Sans FB" panose="020E0602020502020306" pitchFamily="34" charset="0"/>
              </a:rPr>
              <a:t>members</a:t>
            </a:r>
            <a:r>
              <a:rPr lang="fr-FR" dirty="0">
                <a:latin typeface="Berlin Sans FB" panose="020E0602020502020306" pitchFamily="34" charset="0"/>
              </a:rPr>
              <a:t>, </a:t>
            </a:r>
            <a:r>
              <a:rPr lang="fr-FR" dirty="0" err="1">
                <a:latin typeface="Berlin Sans FB" panose="020E0602020502020306" pitchFamily="34" charset="0"/>
              </a:rPr>
              <a:t>their</a:t>
            </a:r>
            <a:r>
              <a:rPr lang="fr-FR" dirty="0">
                <a:latin typeface="Berlin Sans FB" panose="020E0602020502020306" pitchFamily="34" charset="0"/>
              </a:rPr>
              <a:t> last and/or </a:t>
            </a:r>
            <a:r>
              <a:rPr lang="fr-FR" dirty="0" err="1">
                <a:latin typeface="Berlin Sans FB" panose="020E0602020502020306" pitchFamily="34" charset="0"/>
              </a:rPr>
              <a:t>upcoming</a:t>
            </a:r>
            <a:r>
              <a:rPr lang="fr-FR" dirty="0">
                <a:latin typeface="Berlin Sans FB" panose="020E0602020502020306" pitchFamily="34" charset="0"/>
              </a:rPr>
              <a:t> concert locations etc. /groupie-tracker </a:t>
            </a:r>
            <a:r>
              <a:rPr lang="fr-FR" dirty="0" err="1">
                <a:latin typeface="Berlin Sans FB" panose="020E0602020502020306" pitchFamily="34" charset="0"/>
              </a:rPr>
              <a:t>is</a:t>
            </a:r>
            <a:r>
              <a:rPr lang="fr-FR" dirty="0">
                <a:latin typeface="Berlin Sans FB" panose="020E0602020502020306" pitchFamily="34" charset="0"/>
              </a:rPr>
              <a:t> a Go </a:t>
            </a:r>
            <a:r>
              <a:rPr lang="fr-FR" dirty="0" err="1">
                <a:latin typeface="Berlin Sans FB" panose="020E0602020502020306" pitchFamily="34" charset="0"/>
              </a:rPr>
              <a:t>webapp</a:t>
            </a:r>
            <a:r>
              <a:rPr lang="fr-FR" dirty="0">
                <a:latin typeface="Berlin Sans FB" panose="020E0602020502020306" pitchFamily="34" charset="0"/>
              </a:rPr>
              <a:t> </a:t>
            </a:r>
            <a:r>
              <a:rPr lang="fr-FR" dirty="0" err="1">
                <a:latin typeface="Berlin Sans FB" panose="020E0602020502020306" pitchFamily="34" charset="0"/>
              </a:rPr>
              <a:t>that</a:t>
            </a:r>
            <a:r>
              <a:rPr lang="fr-FR" dirty="0">
                <a:latin typeface="Berlin Sans FB" panose="020E0602020502020306" pitchFamily="34" charset="0"/>
              </a:rPr>
              <a:t> displays an API on a </a:t>
            </a:r>
            <a:r>
              <a:rPr lang="fr-FR" dirty="0" err="1">
                <a:latin typeface="Berlin Sans FB" panose="020E0602020502020306" pitchFamily="34" charset="0"/>
              </a:rPr>
              <a:t>website</a:t>
            </a:r>
            <a:r>
              <a:rPr lang="fr-FR" dirty="0">
                <a:latin typeface="Berlin Sans FB" panose="020E0602020502020306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 de texte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/>
            <a:r>
              <a:rPr lang="fr-FR" sz="3200" b="1" dirty="0" err="1">
                <a:latin typeface="Berlin Sans FB" panose="020E0602020502020306" pitchFamily="34" charset="0"/>
                <a:cs typeface="Segoe UI" panose="020B0502040204020203" pitchFamily="34" charset="0"/>
              </a:rPr>
              <a:t>Summary</a:t>
            </a:r>
            <a:r>
              <a:rPr lang="fr-FR" sz="3200" b="1" dirty="0">
                <a:latin typeface="Berlin Sans FB" panose="020E0602020502020306" pitchFamily="34" charset="0"/>
                <a:cs typeface="Segoe UI" panose="020B0502040204020203" pitchFamily="34" charset="0"/>
              </a:rPr>
              <a:t> :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11131" y="0"/>
            <a:ext cx="29098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8433" y="1997963"/>
            <a:ext cx="4185433" cy="2412955"/>
            <a:chOff x="518433" y="1808197"/>
            <a:chExt cx="4185433" cy="2412955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808197"/>
              <a:ext cx="4168415" cy="246221"/>
              <a:chOff x="518433" y="1967274"/>
              <a:chExt cx="4168415" cy="246221"/>
            </a:xfrm>
          </p:grpSpPr>
          <p:sp>
            <p:nvSpPr>
              <p:cNvPr id="6" name="Rectangle : Coins arrondis 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50653" y="1967274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fr-FR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Applications </a:t>
                </a:r>
                <a:r>
                  <a:rPr lang="fr-FR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used</a:t>
                </a:r>
                <a:endPara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860631"/>
              <a:ext cx="4185433" cy="277154"/>
              <a:chOff x="518433" y="2802769"/>
              <a:chExt cx="4185433" cy="277154"/>
            </a:xfrm>
          </p:grpSpPr>
          <p:sp>
            <p:nvSpPr>
              <p:cNvPr id="9" name="Rectangle : Coins arrondis 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67671" y="2802769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fr-FR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Languages</a:t>
                </a:r>
                <a:r>
                  <a:rPr lang="fr-FR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fr-FR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used</a:t>
                </a:r>
                <a:endPara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3974931"/>
              <a:ext cx="4185432" cy="246221"/>
              <a:chOff x="518433" y="3714055"/>
              <a:chExt cx="4185432" cy="246221"/>
            </a:xfrm>
          </p:grpSpPr>
          <p:sp>
            <p:nvSpPr>
              <p:cNvPr id="11" name="Rectangle : Coins arrondis 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  <p:sp>
            <p:nvSpPr>
              <p:cNvPr id="12" name="Rectangle 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67670" y="3714055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fr-FR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Languages</a:t>
                </a:r>
                <a:r>
                  <a:rPr lang="fr-FR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Distribution</a:t>
                </a:r>
              </a:p>
            </p:txBody>
          </p:sp>
        </p:grpSp>
      </p:grpSp>
      <p:sp>
        <p:nvSpPr>
          <p:cNvPr id="22" name="Oval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9303" y="539743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62" name="Groupe 61" descr="Cette image est une main d’une femme écrivant sur une feuille de papi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orme libre 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46" name="Forme libre 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47" name="Forme libre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48" name="Forme libre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49" name="Forme libre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0" name="Forme libre 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1" name="Forme libre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orme libre 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53" name="Forme libre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</p:grpSp>
        <p:sp>
          <p:nvSpPr>
            <p:cNvPr id="54" name="Forme libre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5" name="Forme libre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6" name="Forme libre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7" name="Forme libre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8" name="Forme libre 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r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2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048C0120-8999-4DCF-AB92-4C6B30C8F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73" y="6243336"/>
            <a:ext cx="1229327" cy="61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one de texte 17">
            <a:extLst>
              <a:ext uri="{FF2B5EF4-FFF2-40B4-BE49-F238E27FC236}">
                <a16:creationId xmlns:a16="http://schemas.microsoft.com/office/drawing/2014/main" id="{39929E06-4AB9-4598-A963-82CCC18A3FF2}"/>
              </a:ext>
            </a:extLst>
          </p:cNvPr>
          <p:cNvSpPr txBox="1"/>
          <p:nvPr/>
        </p:nvSpPr>
        <p:spPr>
          <a:xfrm>
            <a:off x="1023723" y="4841786"/>
            <a:ext cx="109004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fr-FR" b="1" dirty="0" err="1">
                <a:latin typeface="Segoe UI" panose="020B0502040204020203" pitchFamily="34" charset="0"/>
                <a:cs typeface="Segoe UI" panose="020B0502040204020203" pitchFamily="34" charset="0"/>
              </a:rPr>
              <a:t>Gloomaps</a:t>
            </a:r>
            <a:endParaRPr lang="fr-FR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9DF162EE-A4BE-4D4C-9A3C-51FC2F765D81}"/>
              </a:ext>
            </a:extLst>
          </p:cNvPr>
          <p:cNvSpPr txBox="1">
            <a:spLocks/>
          </p:cNvSpPr>
          <p:nvPr/>
        </p:nvSpPr>
        <p:spPr>
          <a:xfrm>
            <a:off x="241881" y="5454662"/>
            <a:ext cx="2653720" cy="323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fr-F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Repartitons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 file and </a:t>
            </a:r>
            <a:r>
              <a:rPr lang="fr-F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tasks</a:t>
            </a:r>
            <a:endParaRPr lang="fr-F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A258B9C9-A63C-4AE4-8EB4-544F3A70C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329338" y="5277685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 de texte 23">
            <a:extLst>
              <a:ext uri="{FF2B5EF4-FFF2-40B4-BE49-F238E27FC236}">
                <a16:creationId xmlns:a16="http://schemas.microsoft.com/office/drawing/2014/main" id="{AB0754C1-4097-4CDA-B3CB-7304331CBBB9}"/>
              </a:ext>
            </a:extLst>
          </p:cNvPr>
          <p:cNvSpPr txBox="1"/>
          <p:nvPr/>
        </p:nvSpPr>
        <p:spPr>
          <a:xfrm>
            <a:off x="6096000" y="4822132"/>
            <a:ext cx="7405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fr-FR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Github</a:t>
            </a:r>
            <a:endParaRPr lang="fr-FR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72AC3065-20B0-4A63-89FA-B10AD6D1363C}"/>
              </a:ext>
            </a:extLst>
          </p:cNvPr>
          <p:cNvSpPr txBox="1">
            <a:spLocks/>
          </p:cNvSpPr>
          <p:nvPr/>
        </p:nvSpPr>
        <p:spPr>
          <a:xfrm>
            <a:off x="5139429" y="5416932"/>
            <a:ext cx="2653720" cy="323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Sharing files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E30765C-622F-4015-90C6-297DE00B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226887" y="5258031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 de texte 47">
            <a:extLst>
              <a:ext uri="{FF2B5EF4-FFF2-40B4-BE49-F238E27FC236}">
                <a16:creationId xmlns:a16="http://schemas.microsoft.com/office/drawing/2014/main" id="{F7B6FBDF-4663-4A5D-A2B3-B90DCEBBA233}"/>
              </a:ext>
            </a:extLst>
          </p:cNvPr>
          <p:cNvSpPr txBox="1"/>
          <p:nvPr/>
        </p:nvSpPr>
        <p:spPr>
          <a:xfrm>
            <a:off x="10176982" y="4841787"/>
            <a:ext cx="82144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Discord</a:t>
            </a:r>
          </a:p>
        </p:txBody>
      </p:sp>
      <p:sp>
        <p:nvSpPr>
          <p:cNvPr id="49" name="Espace réservé du texte 2">
            <a:extLst>
              <a:ext uri="{FF2B5EF4-FFF2-40B4-BE49-F238E27FC236}">
                <a16:creationId xmlns:a16="http://schemas.microsoft.com/office/drawing/2014/main" id="{EB976B3E-89DE-4833-94D4-23A4F14582CA}"/>
              </a:ext>
            </a:extLst>
          </p:cNvPr>
          <p:cNvSpPr txBox="1">
            <a:spLocks/>
          </p:cNvSpPr>
          <p:nvPr/>
        </p:nvSpPr>
        <p:spPr>
          <a:xfrm>
            <a:off x="9260843" y="5454663"/>
            <a:ext cx="2653720" cy="323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Streaming</a:t>
            </a: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8F561C8-B2FA-4D2D-9122-39870DF54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348300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A6D12FB3-2E0E-4392-B30A-8FABD559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834117"/>
            <a:ext cx="12192000" cy="2522828"/>
            <a:chOff x="-12700" y="2162908"/>
            <a:chExt cx="12192000" cy="2522828"/>
          </a:xfrm>
        </p:grpSpPr>
        <p:pic>
          <p:nvPicPr>
            <p:cNvPr id="2" name="Image 1" descr="Un groupe de personnes assises à un bureau&#10;">
              <a:extLst>
                <a:ext uri="{FF2B5EF4-FFF2-40B4-BE49-F238E27FC236}">
                  <a16:creationId xmlns:a16="http://schemas.microsoft.com/office/drawing/2014/main" id="{2D62790E-5C31-4474-BE12-F50234A0C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" name="Rectangle 2" descr="Il s’agit d’une image d’un bureau avec les ordinateurs portables et de personnes travaillant.">
              <a:extLst>
                <a:ext uri="{FF2B5EF4-FFF2-40B4-BE49-F238E27FC236}">
                  <a16:creationId xmlns:a16="http://schemas.microsoft.com/office/drawing/2014/main" id="{53AEFB1F-87BB-40C6-9BC7-E1CE0AC0AC1B}"/>
                </a:ext>
              </a:extLst>
            </p:cNvPr>
            <p:cNvSpPr/>
            <p:nvPr/>
          </p:nvSpPr>
          <p:spPr>
            <a:xfrm>
              <a:off x="-12700" y="2171135"/>
              <a:ext cx="12192000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3CFBA714-94A9-4CEA-9D73-2E90A898B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52826" y="2694293"/>
              <a:ext cx="1431828" cy="1431827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3EB48CA9-382A-48A4-B5F2-BBE91C08FD62}"/>
                </a:ext>
              </a:extLst>
            </p:cNvPr>
            <p:cNvSpPr/>
            <p:nvPr/>
          </p:nvSpPr>
          <p:spPr>
            <a:xfrm>
              <a:off x="1425409" y="2563223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B20BBE89-8E4D-448A-8F53-F45437DD24BB}"/>
                </a:ext>
              </a:extLst>
            </p:cNvPr>
            <p:cNvSpPr/>
            <p:nvPr/>
          </p:nvSpPr>
          <p:spPr>
            <a:xfrm>
              <a:off x="1469501" y="2611381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B02FFA3-53E3-4FFD-922C-CCB9EFEA5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04267" y="26781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31" name="Ovale 30">
              <a:extLst>
                <a:ext uri="{FF2B5EF4-FFF2-40B4-BE49-F238E27FC236}">
                  <a16:creationId xmlns:a16="http://schemas.microsoft.com/office/drawing/2014/main" id="{0EB5F512-613A-44CC-ACE3-5B63ACC24F3F}"/>
                </a:ext>
              </a:extLst>
            </p:cNvPr>
            <p:cNvSpPr/>
            <p:nvPr/>
          </p:nvSpPr>
          <p:spPr>
            <a:xfrm>
              <a:off x="6296135" y="3990096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CDD030F3-5250-4104-9D3A-3BDB421469D0}"/>
                </a:ext>
              </a:extLst>
            </p:cNvPr>
            <p:cNvSpPr/>
            <p:nvPr/>
          </p:nvSpPr>
          <p:spPr>
            <a:xfrm>
              <a:off x="6340743" y="4033019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B9703755-0B67-41E7-B72A-5A3A54730479}"/>
                </a:ext>
              </a:extLst>
            </p:cNvPr>
            <p:cNvSpPr/>
            <p:nvPr/>
          </p:nvSpPr>
          <p:spPr>
            <a:xfrm>
              <a:off x="7938257" y="3812211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7668F955-7C8C-4C69-AA19-CD562C2DFDCC}"/>
                </a:ext>
              </a:extLst>
            </p:cNvPr>
            <p:cNvSpPr/>
            <p:nvPr/>
          </p:nvSpPr>
          <p:spPr>
            <a:xfrm>
              <a:off x="7982865" y="3856819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02C4BAC1-CFE0-4BB6-AB1E-3D97B9D3C37C}"/>
                </a:ext>
              </a:extLst>
            </p:cNvPr>
            <p:cNvGrpSpPr/>
            <p:nvPr/>
          </p:nvGrpSpPr>
          <p:grpSpPr>
            <a:xfrm>
              <a:off x="9871788" y="2731848"/>
              <a:ext cx="1587229" cy="1431826"/>
              <a:chOff x="7168469" y="2702884"/>
              <a:chExt cx="1587229" cy="1431826"/>
            </a:xfrm>
          </p:grpSpPr>
          <p:sp>
            <p:nvSpPr>
              <p:cNvPr id="53" name="Ovale 52">
                <a:extLst>
                  <a:ext uri="{FF2B5EF4-FFF2-40B4-BE49-F238E27FC236}">
                    <a16:creationId xmlns:a16="http://schemas.microsoft.com/office/drawing/2014/main" id="{52EBF013-87F7-4305-9CC9-737BE16F0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68469" y="2702884"/>
                <a:ext cx="1431828" cy="1431826"/>
              </a:xfrm>
              <a:prstGeom prst="ellipse">
                <a:avLst/>
              </a:prstGeom>
              <a:solidFill>
                <a:schemeClr val="bg1">
                  <a:alpha val="19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2CC348C5-CD52-4041-A9DC-8F47C9D04352}"/>
                  </a:ext>
                </a:extLst>
              </p:cNvPr>
              <p:cNvSpPr/>
              <p:nvPr/>
            </p:nvSpPr>
            <p:spPr>
              <a:xfrm>
                <a:off x="7168469" y="2702884"/>
                <a:ext cx="1431827" cy="1431826"/>
              </a:xfrm>
              <a:prstGeom prst="arc">
                <a:avLst>
                  <a:gd name="adj1" fmla="val 16200000"/>
                  <a:gd name="adj2" fmla="val 21426062"/>
                </a:avLst>
              </a:prstGeom>
              <a:ln w="38100">
                <a:gradFill>
                  <a:gsLst>
                    <a:gs pos="0">
                      <a:srgbClr val="7BEBD8"/>
                    </a:gs>
                    <a:gs pos="8000">
                      <a:srgbClr val="6B8DE1"/>
                    </a:gs>
                    <a:gs pos="100000">
                      <a:srgbClr val="8335E5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  <p:sp>
            <p:nvSpPr>
              <p:cNvPr id="55" name="Ovale 54">
                <a:extLst>
                  <a:ext uri="{FF2B5EF4-FFF2-40B4-BE49-F238E27FC236}">
                    <a16:creationId xmlns:a16="http://schemas.microsoft.com/office/drawing/2014/main" id="{083CA45F-7535-4D5F-A010-B7B38ED57BC7}"/>
                  </a:ext>
                </a:extLst>
              </p:cNvPr>
              <p:cNvSpPr/>
              <p:nvPr/>
            </p:nvSpPr>
            <p:spPr>
              <a:xfrm>
                <a:off x="8516010" y="3261906"/>
                <a:ext cx="239688" cy="239687"/>
              </a:xfrm>
              <a:prstGeom prst="ellipse">
                <a:avLst/>
              </a:prstGeom>
              <a:solidFill>
                <a:srgbClr val="8335E5">
                  <a:alpha val="3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  <p:sp>
            <p:nvSpPr>
              <p:cNvPr id="56" name="Ovale 55">
                <a:extLst>
                  <a:ext uri="{FF2B5EF4-FFF2-40B4-BE49-F238E27FC236}">
                    <a16:creationId xmlns:a16="http://schemas.microsoft.com/office/drawing/2014/main" id="{43FCBFAE-6E88-440A-ACEC-41E289885112}"/>
                  </a:ext>
                </a:extLst>
              </p:cNvPr>
              <p:cNvSpPr/>
              <p:nvPr/>
            </p:nvSpPr>
            <p:spPr>
              <a:xfrm>
                <a:off x="8560618" y="3306005"/>
                <a:ext cx="150473" cy="150473"/>
              </a:xfrm>
              <a:prstGeom prst="ellipse">
                <a:avLst/>
              </a:prstGeom>
              <a:solidFill>
                <a:srgbClr val="833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</p:grp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CAE87D92-1F07-49DE-BFD7-F74BD728BD31}"/>
                </a:ext>
              </a:extLst>
            </p:cNvPr>
            <p:cNvSpPr/>
            <p:nvPr/>
          </p:nvSpPr>
          <p:spPr>
            <a:xfrm>
              <a:off x="5704268" y="2676429"/>
              <a:ext cx="1431827" cy="1431826"/>
            </a:xfrm>
            <a:prstGeom prst="arc">
              <a:avLst>
                <a:gd name="adj1" fmla="val 16200000"/>
                <a:gd name="adj2" fmla="val 5230277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45B3FF71-3684-4143-BA68-D4583307C956}"/>
                </a:ext>
              </a:extLst>
            </p:cNvPr>
            <p:cNvSpPr/>
            <p:nvPr/>
          </p:nvSpPr>
          <p:spPr>
            <a:xfrm>
              <a:off x="852826" y="2694293"/>
              <a:ext cx="1431827" cy="1431826"/>
            </a:xfrm>
            <a:prstGeom prst="arc">
              <a:avLst>
                <a:gd name="adj1" fmla="val 16200000"/>
                <a:gd name="adj2" fmla="val 16053299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7</a:t>
            </a: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8F000351-FEC5-4195-99EF-06645A414B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73" y="6243336"/>
            <a:ext cx="1229327" cy="61466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8F11BA6-EFCE-47F7-910C-D15945291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485" y="2610989"/>
            <a:ext cx="947134" cy="807557"/>
          </a:xfrm>
          <a:prstGeom prst="rect">
            <a:avLst/>
          </a:prstGeom>
        </p:spPr>
      </p:pic>
      <p:sp>
        <p:nvSpPr>
          <p:cNvPr id="58" name="Zone de texte 106">
            <a:extLst>
              <a:ext uri="{FF2B5EF4-FFF2-40B4-BE49-F238E27FC236}">
                <a16:creationId xmlns:a16="http://schemas.microsoft.com/office/drawing/2014/main" id="{4EC6ED3D-A1C9-476A-B1B2-0AEF5BFDA7D7}"/>
              </a:ext>
            </a:extLst>
          </p:cNvPr>
          <p:cNvSpPr txBox="1"/>
          <p:nvPr/>
        </p:nvSpPr>
        <p:spPr>
          <a:xfrm>
            <a:off x="319917" y="647957"/>
            <a:ext cx="6866506" cy="5152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fr-FR" sz="4400" b="1" dirty="0">
                <a:latin typeface="Berlin Sans FB" panose="020E0602020502020306" pitchFamily="34" charset="0"/>
                <a:cs typeface="Segoe UI" panose="020B0502040204020203" pitchFamily="34" charset="0"/>
              </a:rPr>
              <a:t>Applications </a:t>
            </a:r>
            <a:r>
              <a:rPr lang="fr-FR" sz="4400" b="1" dirty="0" err="1">
                <a:latin typeface="Berlin Sans FB" panose="020E0602020502020306" pitchFamily="34" charset="0"/>
                <a:cs typeface="Segoe UI" panose="020B0502040204020203" pitchFamily="34" charset="0"/>
              </a:rPr>
              <a:t>used</a:t>
            </a:r>
            <a:r>
              <a:rPr lang="fr-FR" sz="4400" b="1" dirty="0">
                <a:latin typeface="Berlin Sans FB" panose="020E0602020502020306" pitchFamily="34" charset="0"/>
                <a:cs typeface="Segoe UI" panose="020B0502040204020203" pitchFamily="34" charset="0"/>
              </a:rPr>
              <a:t>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B430CCE-5C99-4F8A-AC97-9E3A55F4C5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798" y="2559915"/>
            <a:ext cx="882745" cy="88274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0FEFFAA-0644-49E5-BB4E-0E41C458B7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674" y="2643087"/>
            <a:ext cx="962954" cy="96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6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e 105">
            <a:extLst>
              <a:ext uri="{FF2B5EF4-FFF2-40B4-BE49-F238E27FC236}">
                <a16:creationId xmlns:a16="http://schemas.microsoft.com/office/drawing/2014/main" id="{3638C06D-F644-4B33-8858-D880F038F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3452" y="567838"/>
            <a:ext cx="5372100" cy="4921047"/>
            <a:chOff x="723900" y="968477"/>
            <a:chExt cx="5372100" cy="4921047"/>
          </a:xfrm>
        </p:grpSpPr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F9F720D8-8BAF-4A0C-B2DC-8A1F1E0B2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" y="2968796"/>
              <a:ext cx="2319325" cy="2920728"/>
            </a:xfrm>
            <a:custGeom>
              <a:avLst/>
              <a:gdLst>
                <a:gd name="T0" fmla="*/ 378 w 709"/>
                <a:gd name="T1" fmla="*/ 376 h 893"/>
                <a:gd name="T2" fmla="*/ 198 w 709"/>
                <a:gd name="T3" fmla="*/ 0 h 893"/>
                <a:gd name="T4" fmla="*/ 0 w 709"/>
                <a:gd name="T5" fmla="*/ 397 h 893"/>
                <a:gd name="T6" fmla="*/ 497 w 709"/>
                <a:gd name="T7" fmla="*/ 893 h 893"/>
                <a:gd name="T8" fmla="*/ 709 w 709"/>
                <a:gd name="T9" fmla="*/ 845 h 893"/>
                <a:gd name="T10" fmla="*/ 526 w 709"/>
                <a:gd name="T11" fmla="*/ 485 h 893"/>
                <a:gd name="T12" fmla="*/ 378 w 709"/>
                <a:gd name="T13" fmla="*/ 376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378" y="376"/>
                  </a:moveTo>
                  <a:cubicBezTo>
                    <a:pt x="276" y="273"/>
                    <a:pt x="213" y="142"/>
                    <a:pt x="198" y="0"/>
                  </a:cubicBezTo>
                  <a:cubicBezTo>
                    <a:pt x="78" y="90"/>
                    <a:pt x="0" y="234"/>
                    <a:pt x="0" y="397"/>
                  </a:cubicBezTo>
                  <a:cubicBezTo>
                    <a:pt x="0" y="671"/>
                    <a:pt x="222" y="893"/>
                    <a:pt x="497" y="893"/>
                  </a:cubicBezTo>
                  <a:cubicBezTo>
                    <a:pt x="573" y="893"/>
                    <a:pt x="644" y="876"/>
                    <a:pt x="709" y="845"/>
                  </a:cubicBezTo>
                  <a:cubicBezTo>
                    <a:pt x="609" y="748"/>
                    <a:pt x="545" y="622"/>
                    <a:pt x="526" y="485"/>
                  </a:cubicBezTo>
                  <a:cubicBezTo>
                    <a:pt x="472" y="456"/>
                    <a:pt x="422" y="420"/>
                    <a:pt x="378" y="376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9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7" name="Forme libre 16">
              <a:extLst>
                <a:ext uri="{FF2B5EF4-FFF2-40B4-BE49-F238E27FC236}">
                  <a16:creationId xmlns:a16="http://schemas.microsoft.com/office/drawing/2014/main" id="{BB8E7BA8-3BC1-4755-AE40-0C84D921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107" y="968477"/>
              <a:ext cx="3107685" cy="1546653"/>
            </a:xfrm>
            <a:custGeom>
              <a:avLst/>
              <a:gdLst>
                <a:gd name="T0" fmla="*/ 475 w 950"/>
                <a:gd name="T1" fmla="*/ 473 h 473"/>
                <a:gd name="T2" fmla="*/ 800 w 950"/>
                <a:gd name="T3" fmla="*/ 382 h 473"/>
                <a:gd name="T4" fmla="*/ 950 w 950"/>
                <a:gd name="T5" fmla="*/ 401 h 473"/>
                <a:gd name="T6" fmla="*/ 826 w 950"/>
                <a:gd name="T7" fmla="*/ 194 h 473"/>
                <a:gd name="T8" fmla="*/ 124 w 950"/>
                <a:gd name="T9" fmla="*/ 194 h 473"/>
                <a:gd name="T10" fmla="*/ 0 w 950"/>
                <a:gd name="T11" fmla="*/ 401 h 473"/>
                <a:gd name="T12" fmla="*/ 151 w 950"/>
                <a:gd name="T13" fmla="*/ 382 h 473"/>
                <a:gd name="T14" fmla="*/ 475 w 950"/>
                <a:gd name="T1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0" h="473">
                  <a:moveTo>
                    <a:pt x="475" y="473"/>
                  </a:moveTo>
                  <a:cubicBezTo>
                    <a:pt x="572" y="414"/>
                    <a:pt x="685" y="382"/>
                    <a:pt x="800" y="382"/>
                  </a:cubicBezTo>
                  <a:cubicBezTo>
                    <a:pt x="851" y="382"/>
                    <a:pt x="901" y="389"/>
                    <a:pt x="950" y="401"/>
                  </a:cubicBezTo>
                  <a:cubicBezTo>
                    <a:pt x="927" y="325"/>
                    <a:pt x="886" y="253"/>
                    <a:pt x="826" y="194"/>
                  </a:cubicBezTo>
                  <a:cubicBezTo>
                    <a:pt x="632" y="0"/>
                    <a:pt x="318" y="0"/>
                    <a:pt x="124" y="194"/>
                  </a:cubicBezTo>
                  <a:cubicBezTo>
                    <a:pt x="64" y="253"/>
                    <a:pt x="23" y="325"/>
                    <a:pt x="0" y="401"/>
                  </a:cubicBezTo>
                  <a:cubicBezTo>
                    <a:pt x="49" y="389"/>
                    <a:pt x="99" y="382"/>
                    <a:pt x="151" y="382"/>
                  </a:cubicBezTo>
                  <a:cubicBezTo>
                    <a:pt x="266" y="382"/>
                    <a:pt x="378" y="414"/>
                    <a:pt x="475" y="473"/>
                  </a:cubicBezTo>
                  <a:close/>
                </a:path>
              </a:pathLst>
            </a:custGeom>
            <a:gradFill>
              <a:gsLst>
                <a:gs pos="3000">
                  <a:srgbClr val="7CEFD8"/>
                </a:gs>
                <a:gs pos="13000">
                  <a:srgbClr val="6672E4"/>
                </a:gs>
                <a:gs pos="99000">
                  <a:srgbClr val="882BE5"/>
                </a:gs>
              </a:gsLst>
              <a:lin ang="6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" name="Forme libre 17">
              <a:extLst>
                <a:ext uri="{FF2B5EF4-FFF2-40B4-BE49-F238E27FC236}">
                  <a16:creationId xmlns:a16="http://schemas.microsoft.com/office/drawing/2014/main" id="{C3B6EAAE-1C2D-46EB-A473-3B6078DC2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968796"/>
              <a:ext cx="2319325" cy="2920728"/>
            </a:xfrm>
            <a:custGeom>
              <a:avLst/>
              <a:gdLst>
                <a:gd name="T0" fmla="*/ 511 w 709"/>
                <a:gd name="T1" fmla="*/ 0 h 893"/>
                <a:gd name="T2" fmla="*/ 331 w 709"/>
                <a:gd name="T3" fmla="*/ 376 h 893"/>
                <a:gd name="T4" fmla="*/ 183 w 709"/>
                <a:gd name="T5" fmla="*/ 485 h 893"/>
                <a:gd name="T6" fmla="*/ 0 w 709"/>
                <a:gd name="T7" fmla="*/ 845 h 893"/>
                <a:gd name="T8" fmla="*/ 213 w 709"/>
                <a:gd name="T9" fmla="*/ 893 h 893"/>
                <a:gd name="T10" fmla="*/ 709 w 709"/>
                <a:gd name="T11" fmla="*/ 397 h 893"/>
                <a:gd name="T12" fmla="*/ 511 w 709"/>
                <a:gd name="T13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511" y="0"/>
                  </a:moveTo>
                  <a:cubicBezTo>
                    <a:pt x="496" y="142"/>
                    <a:pt x="433" y="273"/>
                    <a:pt x="331" y="376"/>
                  </a:cubicBezTo>
                  <a:cubicBezTo>
                    <a:pt x="287" y="420"/>
                    <a:pt x="237" y="456"/>
                    <a:pt x="183" y="485"/>
                  </a:cubicBezTo>
                  <a:cubicBezTo>
                    <a:pt x="164" y="622"/>
                    <a:pt x="100" y="748"/>
                    <a:pt x="0" y="845"/>
                  </a:cubicBezTo>
                  <a:cubicBezTo>
                    <a:pt x="65" y="876"/>
                    <a:pt x="137" y="893"/>
                    <a:pt x="213" y="893"/>
                  </a:cubicBezTo>
                  <a:cubicBezTo>
                    <a:pt x="487" y="893"/>
                    <a:pt x="709" y="671"/>
                    <a:pt x="709" y="397"/>
                  </a:cubicBezTo>
                  <a:cubicBezTo>
                    <a:pt x="709" y="234"/>
                    <a:pt x="631" y="90"/>
                    <a:pt x="511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1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9" name="Forme libre 18" descr="Cette image est une icône représentant une interaction entre trois personnes. ">
              <a:extLst>
                <a:ext uri="{FF2B5EF4-FFF2-40B4-BE49-F238E27FC236}">
                  <a16:creationId xmlns:a16="http://schemas.microsoft.com/office/drawing/2014/main" id="{7BF3ACC0-B381-45FC-900F-55F46E5E7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022" y="4735092"/>
              <a:ext cx="984471" cy="758291"/>
            </a:xfrm>
            <a:custGeom>
              <a:avLst/>
              <a:gdLst>
                <a:gd name="T0" fmla="*/ 0 w 301"/>
                <a:gd name="T1" fmla="*/ 0 h 232"/>
                <a:gd name="T2" fmla="*/ 150 w 301"/>
                <a:gd name="T3" fmla="*/ 232 h 232"/>
                <a:gd name="T4" fmla="*/ 301 w 301"/>
                <a:gd name="T5" fmla="*/ 0 h 232"/>
                <a:gd name="T6" fmla="*/ 150 w 301"/>
                <a:gd name="T7" fmla="*/ 19 h 232"/>
                <a:gd name="T8" fmla="*/ 0 w 301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232">
                  <a:moveTo>
                    <a:pt x="0" y="0"/>
                  </a:moveTo>
                  <a:cubicBezTo>
                    <a:pt x="27" y="92"/>
                    <a:pt x="80" y="172"/>
                    <a:pt x="150" y="232"/>
                  </a:cubicBezTo>
                  <a:cubicBezTo>
                    <a:pt x="220" y="172"/>
                    <a:pt x="273" y="92"/>
                    <a:pt x="301" y="0"/>
                  </a:cubicBezTo>
                  <a:cubicBezTo>
                    <a:pt x="252" y="13"/>
                    <a:pt x="201" y="19"/>
                    <a:pt x="150" y="19"/>
                  </a:cubicBezTo>
                  <a:cubicBezTo>
                    <a:pt x="99" y="19"/>
                    <a:pt x="49" y="13"/>
                    <a:pt x="0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42000">
                  <a:srgbClr val="6672E4"/>
                </a:gs>
                <a:gs pos="0">
                  <a:srgbClr val="882BE5"/>
                </a:gs>
              </a:gsLst>
              <a:lin ang="5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0" name="Forme libre 19" descr="Cette image est une icône de trois personnes et un symbole qui représente la connexion à internet.">
              <a:extLst>
                <a:ext uri="{FF2B5EF4-FFF2-40B4-BE49-F238E27FC236}">
                  <a16:creationId xmlns:a16="http://schemas.microsoft.com/office/drawing/2014/main" id="{9E41B0EC-DA27-4BF7-891C-FC6D7EF3C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641947"/>
              <a:ext cx="1260332" cy="1406761"/>
            </a:xfrm>
            <a:custGeom>
              <a:avLst/>
              <a:gdLst>
                <a:gd name="T0" fmla="*/ 239 w 385"/>
                <a:gd name="T1" fmla="*/ 384 h 430"/>
                <a:gd name="T2" fmla="*/ 385 w 385"/>
                <a:gd name="T3" fmla="*/ 31 h 430"/>
                <a:gd name="T4" fmla="*/ 213 w 385"/>
                <a:gd name="T5" fmla="*/ 0 h 430"/>
                <a:gd name="T6" fmla="*/ 0 w 385"/>
                <a:gd name="T7" fmla="*/ 48 h 430"/>
                <a:gd name="T8" fmla="*/ 186 w 385"/>
                <a:gd name="T9" fmla="*/ 430 h 430"/>
                <a:gd name="T10" fmla="*/ 239 w 385"/>
                <a:gd name="T11" fmla="*/ 38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30">
                  <a:moveTo>
                    <a:pt x="239" y="384"/>
                  </a:moveTo>
                  <a:cubicBezTo>
                    <a:pt x="337" y="286"/>
                    <a:pt x="385" y="159"/>
                    <a:pt x="385" y="31"/>
                  </a:cubicBezTo>
                  <a:cubicBezTo>
                    <a:pt x="331" y="11"/>
                    <a:pt x="273" y="0"/>
                    <a:pt x="213" y="0"/>
                  </a:cubicBezTo>
                  <a:cubicBezTo>
                    <a:pt x="137" y="0"/>
                    <a:pt x="65" y="17"/>
                    <a:pt x="0" y="48"/>
                  </a:cubicBezTo>
                  <a:cubicBezTo>
                    <a:pt x="105" y="150"/>
                    <a:pt x="171" y="285"/>
                    <a:pt x="186" y="430"/>
                  </a:cubicBezTo>
                  <a:cubicBezTo>
                    <a:pt x="205" y="416"/>
                    <a:pt x="222" y="400"/>
                    <a:pt x="239" y="384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1" name="Forme libre 20" descr="Cette image est une icône représentant une interaction entre trois personnes et un globe.">
              <a:extLst>
                <a:ext uri="{FF2B5EF4-FFF2-40B4-BE49-F238E27FC236}">
                  <a16:creationId xmlns:a16="http://schemas.microsoft.com/office/drawing/2014/main" id="{BDEE62C1-79C7-4BD6-99A1-2466D37A5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200" y="2641947"/>
              <a:ext cx="1259024" cy="1402839"/>
            </a:xfrm>
            <a:custGeom>
              <a:avLst/>
              <a:gdLst>
                <a:gd name="T0" fmla="*/ 173 w 385"/>
                <a:gd name="T1" fmla="*/ 0 h 429"/>
                <a:gd name="T2" fmla="*/ 1 w 385"/>
                <a:gd name="T3" fmla="*/ 31 h 429"/>
                <a:gd name="T4" fmla="*/ 146 w 385"/>
                <a:gd name="T5" fmla="*/ 384 h 429"/>
                <a:gd name="T6" fmla="*/ 199 w 385"/>
                <a:gd name="T7" fmla="*/ 429 h 429"/>
                <a:gd name="T8" fmla="*/ 385 w 385"/>
                <a:gd name="T9" fmla="*/ 48 h 429"/>
                <a:gd name="T10" fmla="*/ 173 w 385"/>
                <a:gd name="T11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29">
                  <a:moveTo>
                    <a:pt x="173" y="0"/>
                  </a:moveTo>
                  <a:cubicBezTo>
                    <a:pt x="112" y="0"/>
                    <a:pt x="54" y="11"/>
                    <a:pt x="1" y="31"/>
                  </a:cubicBezTo>
                  <a:cubicBezTo>
                    <a:pt x="0" y="159"/>
                    <a:pt x="49" y="286"/>
                    <a:pt x="146" y="384"/>
                  </a:cubicBezTo>
                  <a:cubicBezTo>
                    <a:pt x="163" y="400"/>
                    <a:pt x="181" y="416"/>
                    <a:pt x="199" y="429"/>
                  </a:cubicBezTo>
                  <a:cubicBezTo>
                    <a:pt x="215" y="285"/>
                    <a:pt x="280" y="150"/>
                    <a:pt x="385" y="48"/>
                  </a:cubicBezTo>
                  <a:cubicBezTo>
                    <a:pt x="320" y="17"/>
                    <a:pt x="249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2" name="Forme libre 21" descr="Cette image est une icône représentant une interaction entre quatre personnes. ">
              <a:extLst>
                <a:ext uri="{FF2B5EF4-FFF2-40B4-BE49-F238E27FC236}">
                  <a16:creationId xmlns:a16="http://schemas.microsoft.com/office/drawing/2014/main" id="{C8436027-C518-481B-BDB7-763A96442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115" y="3038089"/>
              <a:ext cx="1125670" cy="1333546"/>
            </a:xfrm>
            <a:custGeom>
              <a:avLst/>
              <a:gdLst>
                <a:gd name="T0" fmla="*/ 344 w 344"/>
                <a:gd name="T1" fmla="*/ 376 h 408"/>
                <a:gd name="T2" fmla="*/ 344 w 344"/>
                <a:gd name="T3" fmla="*/ 377 h 408"/>
                <a:gd name="T4" fmla="*/ 323 w 344"/>
                <a:gd name="T5" fmla="*/ 385 h 408"/>
                <a:gd name="T6" fmla="*/ 282 w 344"/>
                <a:gd name="T7" fmla="*/ 396 h 408"/>
                <a:gd name="T8" fmla="*/ 277 w 344"/>
                <a:gd name="T9" fmla="*/ 397 h 408"/>
                <a:gd name="T10" fmla="*/ 218 w 344"/>
                <a:gd name="T11" fmla="*/ 406 h 408"/>
                <a:gd name="T12" fmla="*/ 217 w 344"/>
                <a:gd name="T13" fmla="*/ 406 h 408"/>
                <a:gd name="T14" fmla="*/ 214 w 344"/>
                <a:gd name="T15" fmla="*/ 406 h 408"/>
                <a:gd name="T16" fmla="*/ 172 w 344"/>
                <a:gd name="T17" fmla="*/ 408 h 408"/>
                <a:gd name="T18" fmla="*/ 128 w 344"/>
                <a:gd name="T19" fmla="*/ 406 h 408"/>
                <a:gd name="T20" fmla="*/ 127 w 344"/>
                <a:gd name="T21" fmla="*/ 406 h 408"/>
                <a:gd name="T22" fmla="*/ 64 w 344"/>
                <a:gd name="T23" fmla="*/ 396 h 408"/>
                <a:gd name="T24" fmla="*/ 62 w 344"/>
                <a:gd name="T25" fmla="*/ 396 h 408"/>
                <a:gd name="T26" fmla="*/ 0 w 344"/>
                <a:gd name="T27" fmla="*/ 377 h 408"/>
                <a:gd name="T28" fmla="*/ 0 w 344"/>
                <a:gd name="T29" fmla="*/ 376 h 408"/>
                <a:gd name="T30" fmla="*/ 4 w 344"/>
                <a:gd name="T31" fmla="*/ 313 h 408"/>
                <a:gd name="T32" fmla="*/ 17 w 344"/>
                <a:gd name="T33" fmla="*/ 249 h 408"/>
                <a:gd name="T34" fmla="*/ 86 w 344"/>
                <a:gd name="T35" fmla="*/ 97 h 408"/>
                <a:gd name="T36" fmla="*/ 126 w 344"/>
                <a:gd name="T37" fmla="*/ 46 h 408"/>
                <a:gd name="T38" fmla="*/ 172 w 344"/>
                <a:gd name="T39" fmla="*/ 0 h 408"/>
                <a:gd name="T40" fmla="*/ 218 w 344"/>
                <a:gd name="T41" fmla="*/ 46 h 408"/>
                <a:gd name="T42" fmla="*/ 258 w 344"/>
                <a:gd name="T43" fmla="*/ 97 h 408"/>
                <a:gd name="T44" fmla="*/ 327 w 344"/>
                <a:gd name="T45" fmla="*/ 249 h 408"/>
                <a:gd name="T46" fmla="*/ 340 w 344"/>
                <a:gd name="T47" fmla="*/ 313 h 408"/>
                <a:gd name="T48" fmla="*/ 344 w 344"/>
                <a:gd name="T49" fmla="*/ 37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4" h="408">
                  <a:moveTo>
                    <a:pt x="344" y="376"/>
                  </a:moveTo>
                  <a:cubicBezTo>
                    <a:pt x="344" y="377"/>
                    <a:pt x="344" y="377"/>
                    <a:pt x="344" y="377"/>
                  </a:cubicBezTo>
                  <a:cubicBezTo>
                    <a:pt x="337" y="380"/>
                    <a:pt x="330" y="382"/>
                    <a:pt x="323" y="385"/>
                  </a:cubicBezTo>
                  <a:cubicBezTo>
                    <a:pt x="309" y="389"/>
                    <a:pt x="296" y="393"/>
                    <a:pt x="282" y="396"/>
                  </a:cubicBezTo>
                  <a:cubicBezTo>
                    <a:pt x="280" y="396"/>
                    <a:pt x="279" y="396"/>
                    <a:pt x="277" y="397"/>
                  </a:cubicBezTo>
                  <a:cubicBezTo>
                    <a:pt x="258" y="401"/>
                    <a:pt x="238" y="404"/>
                    <a:pt x="218" y="406"/>
                  </a:cubicBezTo>
                  <a:cubicBezTo>
                    <a:pt x="217" y="406"/>
                    <a:pt x="217" y="406"/>
                    <a:pt x="217" y="406"/>
                  </a:cubicBezTo>
                  <a:cubicBezTo>
                    <a:pt x="216" y="406"/>
                    <a:pt x="215" y="406"/>
                    <a:pt x="214" y="406"/>
                  </a:cubicBezTo>
                  <a:cubicBezTo>
                    <a:pt x="200" y="407"/>
                    <a:pt x="186" y="408"/>
                    <a:pt x="172" y="408"/>
                  </a:cubicBezTo>
                  <a:cubicBezTo>
                    <a:pt x="158" y="408"/>
                    <a:pt x="143" y="407"/>
                    <a:pt x="128" y="406"/>
                  </a:cubicBezTo>
                  <a:cubicBezTo>
                    <a:pt x="128" y="406"/>
                    <a:pt x="127" y="406"/>
                    <a:pt x="127" y="406"/>
                  </a:cubicBezTo>
                  <a:cubicBezTo>
                    <a:pt x="106" y="404"/>
                    <a:pt x="85" y="401"/>
                    <a:pt x="64" y="396"/>
                  </a:cubicBezTo>
                  <a:cubicBezTo>
                    <a:pt x="63" y="396"/>
                    <a:pt x="63" y="396"/>
                    <a:pt x="62" y="396"/>
                  </a:cubicBezTo>
                  <a:cubicBezTo>
                    <a:pt x="41" y="391"/>
                    <a:pt x="21" y="385"/>
                    <a:pt x="0" y="377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54"/>
                    <a:pt x="2" y="333"/>
                    <a:pt x="4" y="313"/>
                  </a:cubicBezTo>
                  <a:cubicBezTo>
                    <a:pt x="7" y="291"/>
                    <a:pt x="11" y="270"/>
                    <a:pt x="17" y="249"/>
                  </a:cubicBezTo>
                  <a:cubicBezTo>
                    <a:pt x="31" y="194"/>
                    <a:pt x="55" y="143"/>
                    <a:pt x="86" y="97"/>
                  </a:cubicBezTo>
                  <a:cubicBezTo>
                    <a:pt x="98" y="79"/>
                    <a:pt x="112" y="62"/>
                    <a:pt x="126" y="46"/>
                  </a:cubicBezTo>
                  <a:cubicBezTo>
                    <a:pt x="140" y="29"/>
                    <a:pt x="156" y="14"/>
                    <a:pt x="172" y="0"/>
                  </a:cubicBezTo>
                  <a:cubicBezTo>
                    <a:pt x="188" y="14"/>
                    <a:pt x="204" y="29"/>
                    <a:pt x="218" y="46"/>
                  </a:cubicBezTo>
                  <a:cubicBezTo>
                    <a:pt x="233" y="62"/>
                    <a:pt x="246" y="79"/>
                    <a:pt x="258" y="97"/>
                  </a:cubicBezTo>
                  <a:cubicBezTo>
                    <a:pt x="289" y="143"/>
                    <a:pt x="313" y="194"/>
                    <a:pt x="327" y="249"/>
                  </a:cubicBezTo>
                  <a:cubicBezTo>
                    <a:pt x="333" y="270"/>
                    <a:pt x="337" y="291"/>
                    <a:pt x="340" y="313"/>
                  </a:cubicBezTo>
                  <a:cubicBezTo>
                    <a:pt x="343" y="333"/>
                    <a:pt x="344" y="354"/>
                    <a:pt x="344" y="3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4" name="Zone de texte 23">
              <a:extLst>
                <a:ext uri="{FF2B5EF4-FFF2-40B4-BE49-F238E27FC236}">
                  <a16:creationId xmlns:a16="http://schemas.microsoft.com/office/drawing/2014/main" id="{76037B9F-F7D4-490B-B8D1-723E759320EF}"/>
                </a:ext>
              </a:extLst>
            </p:cNvPr>
            <p:cNvSpPr txBox="1"/>
            <p:nvPr/>
          </p:nvSpPr>
          <p:spPr>
            <a:xfrm>
              <a:off x="3162299" y="3906330"/>
              <a:ext cx="49530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endParaRPr lang="fr-FR" sz="1200" dirty="0">
                <a:solidFill>
                  <a:schemeClr val="bg1"/>
                </a:solidFill>
              </a:endParaRPr>
            </a:p>
          </p:txBody>
        </p:sp>
        <p:sp>
          <p:nvSpPr>
            <p:cNvPr id="63" name="Rectangle 62" descr="Cette image est de trois cercles qui se chevauchent.   ">
              <a:extLst>
                <a:ext uri="{FF2B5EF4-FFF2-40B4-BE49-F238E27FC236}">
                  <a16:creationId xmlns:a16="http://schemas.microsoft.com/office/drawing/2014/main" id="{84BAF14B-A443-42DB-8BF6-893FAE5CCE6F}"/>
                </a:ext>
              </a:extLst>
            </p:cNvPr>
            <p:cNvSpPr/>
            <p:nvPr/>
          </p:nvSpPr>
          <p:spPr>
            <a:xfrm>
              <a:off x="4704399" y="4500927"/>
              <a:ext cx="1260332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fr-FR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JS and CSS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0F61556-59B4-4A9C-90FA-556F81054F9F}"/>
                </a:ext>
              </a:extLst>
            </p:cNvPr>
            <p:cNvSpPr/>
            <p:nvPr/>
          </p:nvSpPr>
          <p:spPr>
            <a:xfrm>
              <a:off x="931858" y="4481916"/>
              <a:ext cx="1260332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fr-FR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HTML 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5EBCB29-78BB-40FE-BAC2-F83D56B8F2B7}"/>
                </a:ext>
              </a:extLst>
            </p:cNvPr>
            <p:cNvSpPr/>
            <p:nvPr/>
          </p:nvSpPr>
          <p:spPr>
            <a:xfrm>
              <a:off x="2712453" y="1618692"/>
              <a:ext cx="1260332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fr-FR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Front-End</a:t>
              </a:r>
              <a:endParaRPr lang="fr-FR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107" name="Zone de texte 106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7313767" y="1459746"/>
            <a:ext cx="4560719" cy="5152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fr-FR" sz="4400" b="1" dirty="0" err="1">
                <a:latin typeface="Berlin Sans FB" panose="020E0602020502020306" pitchFamily="34" charset="0"/>
                <a:cs typeface="Segoe UI" panose="020B0502040204020203" pitchFamily="34" charset="0"/>
              </a:rPr>
              <a:t>Languages</a:t>
            </a:r>
            <a:r>
              <a:rPr lang="fr-FR" sz="4400" b="1" dirty="0">
                <a:latin typeface="Berlin Sans FB" panose="020E0602020502020306" pitchFamily="34" charset="0"/>
                <a:cs typeface="Segoe UI" panose="020B0502040204020203" pitchFamily="34" charset="0"/>
              </a:rPr>
              <a:t> </a:t>
            </a:r>
            <a:r>
              <a:rPr lang="fr-FR" sz="4400" b="1" dirty="0" err="1">
                <a:latin typeface="Berlin Sans FB" panose="020E0602020502020306" pitchFamily="34" charset="0"/>
                <a:cs typeface="Segoe UI" panose="020B0502040204020203" pitchFamily="34" charset="0"/>
              </a:rPr>
              <a:t>used</a:t>
            </a:r>
            <a:r>
              <a:rPr lang="fr-FR" sz="4400" b="1" dirty="0">
                <a:latin typeface="Berlin Sans FB" panose="020E0602020502020306" pitchFamily="34" charset="0"/>
                <a:cs typeface="Segoe UI" panose="020B0502040204020203" pitchFamily="34" charset="0"/>
              </a:rPr>
              <a:t> :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6D08E99A-0644-4757-9F3A-BBA1A4F39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751014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 : Coins arrondis 117">
            <a:extLst>
              <a:ext uri="{FF2B5EF4-FFF2-40B4-BE49-F238E27FC236}">
                <a16:creationId xmlns:a16="http://schemas.microsoft.com/office/drawing/2014/main" id="{A21B85DB-181D-46E7-A9DF-F92B1DF0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29218" y="279815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E9F5B85-E2F5-4C15-9A02-657F53EEE3BD}"/>
              </a:ext>
            </a:extLst>
          </p:cNvPr>
          <p:cNvSpPr/>
          <p:nvPr/>
        </p:nvSpPr>
        <p:spPr>
          <a:xfrm>
            <a:off x="7194606" y="2800876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1600" i="1" dirty="0">
                <a:cs typeface="Segoe UI" panose="020B0502040204020203" pitchFamily="34" charset="0"/>
              </a:rPr>
              <a:t>Distribution of </a:t>
            </a:r>
            <a:r>
              <a:rPr lang="fr-FR" sz="1600" i="1" dirty="0" err="1">
                <a:cs typeface="Segoe UI" panose="020B0502040204020203" pitchFamily="34" charset="0"/>
              </a:rPr>
              <a:t>stains</a:t>
            </a:r>
            <a:r>
              <a: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24" name="Ovale 123">
            <a:extLst>
              <a:ext uri="{FF2B5EF4-FFF2-40B4-BE49-F238E27FC236}">
                <a16:creationId xmlns:a16="http://schemas.microsoft.com/office/drawing/2014/main" id="{0B8C9A86-3574-4A2E-BC62-481A2BE7F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2463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206" name="Groupe 205" descr="Cette image est une icône représentant 1 personne en interaction avec trois personnes. ">
            <a:extLst>
              <a:ext uri="{FF2B5EF4-FFF2-40B4-BE49-F238E27FC236}">
                <a16:creationId xmlns:a16="http://schemas.microsoft.com/office/drawing/2014/main" id="{23348E2E-A7EF-4B89-8F8D-D88C5354E9D5}"/>
              </a:ext>
            </a:extLst>
          </p:cNvPr>
          <p:cNvGrpSpPr/>
          <p:nvPr/>
        </p:nvGrpSpPr>
        <p:grpSpPr>
          <a:xfrm>
            <a:off x="7319810" y="3566010"/>
            <a:ext cx="3067397" cy="492443"/>
            <a:chOff x="7999616" y="3566010"/>
            <a:chExt cx="3067397" cy="492443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0F4EEC6-F407-4E25-BBB6-C506B28F5A4C}"/>
                </a:ext>
              </a:extLst>
            </p:cNvPr>
            <p:cNvSpPr/>
            <p:nvPr/>
          </p:nvSpPr>
          <p:spPr>
            <a:xfrm>
              <a:off x="8578718" y="3566010"/>
              <a:ext cx="2488295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All of us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worked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on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golang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for the </a:t>
              </a:r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back-end</a:t>
              </a:r>
              <a:endPara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grpSp>
          <p:nvGrpSpPr>
            <p:cNvPr id="191" name="Groupe 190">
              <a:extLst>
                <a:ext uri="{FF2B5EF4-FFF2-40B4-BE49-F238E27FC236}">
                  <a16:creationId xmlns:a16="http://schemas.microsoft.com/office/drawing/2014/main" id="{0FD0F77B-65FD-413C-B2B0-1AD539DC68D3}"/>
                </a:ext>
              </a:extLst>
            </p:cNvPr>
            <p:cNvGrpSpPr/>
            <p:nvPr/>
          </p:nvGrpSpPr>
          <p:grpSpPr>
            <a:xfrm>
              <a:off x="7999616" y="3639194"/>
              <a:ext cx="330200" cy="346075"/>
              <a:chOff x="2686050" y="2895601"/>
              <a:chExt cx="330200" cy="346075"/>
            </a:xfrm>
          </p:grpSpPr>
          <p:sp>
            <p:nvSpPr>
              <p:cNvPr id="192" name="Ovale 309">
                <a:extLst>
                  <a:ext uri="{FF2B5EF4-FFF2-40B4-BE49-F238E27FC236}">
                    <a16:creationId xmlns:a16="http://schemas.microsoft.com/office/drawing/2014/main" id="{C57EF862-9A10-430C-8004-66A9241C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3" name="Forme libre 310">
                <a:extLst>
                  <a:ext uri="{FF2B5EF4-FFF2-40B4-BE49-F238E27FC236}">
                    <a16:creationId xmlns:a16="http://schemas.microsoft.com/office/drawing/2014/main" id="{13EA5F29-D427-40C4-AB4D-3D59B3F69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4" name="Ovale 311">
                <a:extLst>
                  <a:ext uri="{FF2B5EF4-FFF2-40B4-BE49-F238E27FC236}">
                    <a16:creationId xmlns:a16="http://schemas.microsoft.com/office/drawing/2014/main" id="{D591DE3C-214D-426A-9B8E-741D87BAF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5" name="Forme libre 312">
                <a:extLst>
                  <a:ext uri="{FF2B5EF4-FFF2-40B4-BE49-F238E27FC236}">
                    <a16:creationId xmlns:a16="http://schemas.microsoft.com/office/drawing/2014/main" id="{921D329D-AC5C-496B-96D4-A220BC49B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6" name="Ovale 313">
                <a:extLst>
                  <a:ext uri="{FF2B5EF4-FFF2-40B4-BE49-F238E27FC236}">
                    <a16:creationId xmlns:a16="http://schemas.microsoft.com/office/drawing/2014/main" id="{87933186-B346-44AC-85AA-CA346F5FB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7" name="Forme libre 314">
                <a:extLst>
                  <a:ext uri="{FF2B5EF4-FFF2-40B4-BE49-F238E27FC236}">
                    <a16:creationId xmlns:a16="http://schemas.microsoft.com/office/drawing/2014/main" id="{E0E3BA39-8375-478D-9CF6-4EC743813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8" name="Ovale 315">
                <a:extLst>
                  <a:ext uri="{FF2B5EF4-FFF2-40B4-BE49-F238E27FC236}">
                    <a16:creationId xmlns:a16="http://schemas.microsoft.com/office/drawing/2014/main" id="{550D4481-BC6A-476D-80E1-F12F8ED9F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9" name="Forme libre 316">
                <a:extLst>
                  <a:ext uri="{FF2B5EF4-FFF2-40B4-BE49-F238E27FC236}">
                    <a16:creationId xmlns:a16="http://schemas.microsoft.com/office/drawing/2014/main" id="{951EE685-6291-44F0-81B1-A3B5791D1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0" name="Ovale 317">
                <a:extLst>
                  <a:ext uri="{FF2B5EF4-FFF2-40B4-BE49-F238E27FC236}">
                    <a16:creationId xmlns:a16="http://schemas.microsoft.com/office/drawing/2014/main" id="{1822195B-E26A-4DF0-B1B1-A36823632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1" name="Forme libre 318">
                <a:extLst>
                  <a:ext uri="{FF2B5EF4-FFF2-40B4-BE49-F238E27FC236}">
                    <a16:creationId xmlns:a16="http://schemas.microsoft.com/office/drawing/2014/main" id="{E33AF9C8-AD93-4E36-9887-B8B748838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2" name="Forme libre 319">
                <a:extLst>
                  <a:ext uri="{FF2B5EF4-FFF2-40B4-BE49-F238E27FC236}">
                    <a16:creationId xmlns:a16="http://schemas.microsoft.com/office/drawing/2014/main" id="{3E3913FB-5C76-4699-89D5-5A714541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3" name="Ligne 320">
                <a:extLst>
                  <a:ext uri="{FF2B5EF4-FFF2-40B4-BE49-F238E27FC236}">
                    <a16:creationId xmlns:a16="http://schemas.microsoft.com/office/drawing/2014/main" id="{C96335B1-62B8-4482-A67B-BE60CF58E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205" name="Groupe 204" descr="Cette image est une icône représentant une interaction entre trois personnes. ">
            <a:extLst>
              <a:ext uri="{FF2B5EF4-FFF2-40B4-BE49-F238E27FC236}">
                <a16:creationId xmlns:a16="http://schemas.microsoft.com/office/drawing/2014/main" id="{45696519-F308-4262-9DC5-C541B866A807}"/>
              </a:ext>
            </a:extLst>
          </p:cNvPr>
          <p:cNvGrpSpPr/>
          <p:nvPr/>
        </p:nvGrpSpPr>
        <p:grpSpPr>
          <a:xfrm>
            <a:off x="7311873" y="4554108"/>
            <a:ext cx="3075334" cy="492443"/>
            <a:chOff x="7991679" y="4554108"/>
            <a:chExt cx="3075334" cy="492443"/>
          </a:xfrm>
        </p:grpSpPr>
        <p:grpSp>
          <p:nvGrpSpPr>
            <p:cNvPr id="174" name="Groupe 173">
              <a:extLst>
                <a:ext uri="{FF2B5EF4-FFF2-40B4-BE49-F238E27FC236}">
                  <a16:creationId xmlns:a16="http://schemas.microsoft.com/office/drawing/2014/main" id="{292DC2AF-B08E-43EC-A60D-B71EFEF8E4D1}"/>
                </a:ext>
              </a:extLst>
            </p:cNvPr>
            <p:cNvGrpSpPr/>
            <p:nvPr/>
          </p:nvGrpSpPr>
          <p:grpSpPr>
            <a:xfrm>
              <a:off x="7991679" y="4627292"/>
              <a:ext cx="346075" cy="346075"/>
              <a:chOff x="3398838" y="2895601"/>
              <a:chExt cx="346075" cy="346075"/>
            </a:xfrm>
          </p:grpSpPr>
          <p:sp>
            <p:nvSpPr>
              <p:cNvPr id="176" name="Forme libre 49">
                <a:extLst>
                  <a:ext uri="{FF2B5EF4-FFF2-40B4-BE49-F238E27FC236}">
                    <a16:creationId xmlns:a16="http://schemas.microsoft.com/office/drawing/2014/main" id="{17CD577B-CBE6-4837-A90F-4F36762E5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7" name="Forme libre 50">
                <a:extLst>
                  <a:ext uri="{FF2B5EF4-FFF2-40B4-BE49-F238E27FC236}">
                    <a16:creationId xmlns:a16="http://schemas.microsoft.com/office/drawing/2014/main" id="{8BB81587-7777-4AE5-985D-5B14D33AD6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8" name="Ovale 51">
                <a:extLst>
                  <a:ext uri="{FF2B5EF4-FFF2-40B4-BE49-F238E27FC236}">
                    <a16:creationId xmlns:a16="http://schemas.microsoft.com/office/drawing/2014/main" id="{49EA0197-339C-4417-A18C-DC15037A9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9" name="Forme libre 52">
                <a:extLst>
                  <a:ext uri="{FF2B5EF4-FFF2-40B4-BE49-F238E27FC236}">
                    <a16:creationId xmlns:a16="http://schemas.microsoft.com/office/drawing/2014/main" id="{203C108E-5283-4E7B-B970-0E4DF3AF3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0" name="Forme libre 53">
                <a:extLst>
                  <a:ext uri="{FF2B5EF4-FFF2-40B4-BE49-F238E27FC236}">
                    <a16:creationId xmlns:a16="http://schemas.microsoft.com/office/drawing/2014/main" id="{4A82F405-C833-4408-A2F0-752E2D6C8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1" name="Forme libre 54">
                <a:extLst>
                  <a:ext uri="{FF2B5EF4-FFF2-40B4-BE49-F238E27FC236}">
                    <a16:creationId xmlns:a16="http://schemas.microsoft.com/office/drawing/2014/main" id="{895EA8D0-BBA4-4370-A965-F96A9EDD4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2" name="Ovale 55">
                <a:extLst>
                  <a:ext uri="{FF2B5EF4-FFF2-40B4-BE49-F238E27FC236}">
                    <a16:creationId xmlns:a16="http://schemas.microsoft.com/office/drawing/2014/main" id="{94D90E4F-09C7-44B0-9D11-E32A4A020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3" name="Forme libre 56">
                <a:extLst>
                  <a:ext uri="{FF2B5EF4-FFF2-40B4-BE49-F238E27FC236}">
                    <a16:creationId xmlns:a16="http://schemas.microsoft.com/office/drawing/2014/main" id="{0D6D6DA1-3425-44CA-B1CB-B326D2C50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4" name="Forme libre 57">
                <a:extLst>
                  <a:ext uri="{FF2B5EF4-FFF2-40B4-BE49-F238E27FC236}">
                    <a16:creationId xmlns:a16="http://schemas.microsoft.com/office/drawing/2014/main" id="{A25CE64B-B92A-4562-B048-0FA2A21CB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5" name="Forme libre 58">
                <a:extLst>
                  <a:ext uri="{FF2B5EF4-FFF2-40B4-BE49-F238E27FC236}">
                    <a16:creationId xmlns:a16="http://schemas.microsoft.com/office/drawing/2014/main" id="{80861AE6-B038-4B8C-9EF0-109DEB591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6" name="Ovale 59">
                <a:extLst>
                  <a:ext uri="{FF2B5EF4-FFF2-40B4-BE49-F238E27FC236}">
                    <a16:creationId xmlns:a16="http://schemas.microsoft.com/office/drawing/2014/main" id="{2505D730-7819-4CDD-9F00-8E9CEC3DF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7" name="Forme libre 60">
                <a:extLst>
                  <a:ext uri="{FF2B5EF4-FFF2-40B4-BE49-F238E27FC236}">
                    <a16:creationId xmlns:a16="http://schemas.microsoft.com/office/drawing/2014/main" id="{88FBFC84-B4E6-4DDD-9DD0-1BB91EA0E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8" name="Ligne 61">
                <a:extLst>
                  <a:ext uri="{FF2B5EF4-FFF2-40B4-BE49-F238E27FC236}">
                    <a16:creationId xmlns:a16="http://schemas.microsoft.com/office/drawing/2014/main" id="{9689C86A-B365-433F-B326-C60DC116B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9" name="Ligne 62">
                <a:extLst>
                  <a:ext uri="{FF2B5EF4-FFF2-40B4-BE49-F238E27FC236}">
                    <a16:creationId xmlns:a16="http://schemas.microsoft.com/office/drawing/2014/main" id="{ED368EF9-22A8-4990-9D2E-549C76157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E522F3F9-ECF0-4D2A-9244-1942DCB20E98}"/>
                </a:ext>
              </a:extLst>
            </p:cNvPr>
            <p:cNvSpPr/>
            <p:nvPr/>
          </p:nvSpPr>
          <p:spPr>
            <a:xfrm>
              <a:off x="8578718" y="4554108"/>
              <a:ext cx="2488295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Creation of several branches to divide the work</a:t>
              </a:r>
              <a:endPara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204" name="Groupe 203" descr="Cette image est une icône de trois personnes et un symbole qui représente la connexion à internet. ">
            <a:extLst>
              <a:ext uri="{FF2B5EF4-FFF2-40B4-BE49-F238E27FC236}">
                <a16:creationId xmlns:a16="http://schemas.microsoft.com/office/drawing/2014/main" id="{BCE3CAEB-5C3F-4903-9D74-1EC0A2984EE9}"/>
              </a:ext>
            </a:extLst>
          </p:cNvPr>
          <p:cNvGrpSpPr/>
          <p:nvPr/>
        </p:nvGrpSpPr>
        <p:grpSpPr>
          <a:xfrm>
            <a:off x="7319810" y="5542207"/>
            <a:ext cx="3067397" cy="492443"/>
            <a:chOff x="7999616" y="5542207"/>
            <a:chExt cx="3067397" cy="492443"/>
          </a:xfrm>
        </p:grpSpPr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id="{E79FB62D-7154-40A3-BB31-9A0934208E2F}"/>
                </a:ext>
              </a:extLst>
            </p:cNvPr>
            <p:cNvGrpSpPr/>
            <p:nvPr/>
          </p:nvGrpSpPr>
          <p:grpSpPr>
            <a:xfrm>
              <a:off x="7999616" y="5630472"/>
              <a:ext cx="330200" cy="315913"/>
              <a:chOff x="4127500" y="2909888"/>
              <a:chExt cx="330200" cy="315913"/>
            </a:xfrm>
          </p:grpSpPr>
          <p:sp>
            <p:nvSpPr>
              <p:cNvPr id="165" name="Ovale 268">
                <a:extLst>
                  <a:ext uri="{FF2B5EF4-FFF2-40B4-BE49-F238E27FC236}">
                    <a16:creationId xmlns:a16="http://schemas.microsoft.com/office/drawing/2014/main" id="{BD72EF5D-EE26-4982-B3AB-9CF58444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6" name="Forme libre 269">
                <a:extLst>
                  <a:ext uri="{FF2B5EF4-FFF2-40B4-BE49-F238E27FC236}">
                    <a16:creationId xmlns:a16="http://schemas.microsoft.com/office/drawing/2014/main" id="{D9F3CD5B-3BA2-4D51-A0BD-6E802941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7" name="Ovale 270">
                <a:extLst>
                  <a:ext uri="{FF2B5EF4-FFF2-40B4-BE49-F238E27FC236}">
                    <a16:creationId xmlns:a16="http://schemas.microsoft.com/office/drawing/2014/main" id="{85B43E76-36A9-4667-852E-AD239EC04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8" name="Forme libre 271">
                <a:extLst>
                  <a:ext uri="{FF2B5EF4-FFF2-40B4-BE49-F238E27FC236}">
                    <a16:creationId xmlns:a16="http://schemas.microsoft.com/office/drawing/2014/main" id="{DFF4B198-89FE-47D5-B7B7-8C893ABCC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9" name="Ovale 272">
                <a:extLst>
                  <a:ext uri="{FF2B5EF4-FFF2-40B4-BE49-F238E27FC236}">
                    <a16:creationId xmlns:a16="http://schemas.microsoft.com/office/drawing/2014/main" id="{CE8C1F83-6F38-4A0B-8E08-4398BEC1D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0" name="Forme libre 273">
                <a:extLst>
                  <a:ext uri="{FF2B5EF4-FFF2-40B4-BE49-F238E27FC236}">
                    <a16:creationId xmlns:a16="http://schemas.microsoft.com/office/drawing/2014/main" id="{F5C16A34-C88B-42FA-BC46-1C9471DB8B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1" name="Forme libre 274">
                <a:extLst>
                  <a:ext uri="{FF2B5EF4-FFF2-40B4-BE49-F238E27FC236}">
                    <a16:creationId xmlns:a16="http://schemas.microsoft.com/office/drawing/2014/main" id="{1D976AB4-49AA-4482-B357-FA665EA78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2" name="Forme libre 275">
                <a:extLst>
                  <a:ext uri="{FF2B5EF4-FFF2-40B4-BE49-F238E27FC236}">
                    <a16:creationId xmlns:a16="http://schemas.microsoft.com/office/drawing/2014/main" id="{40CDCACF-1136-47C8-A50F-2C6DCEFC7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3" name="Forme libre 276">
                <a:extLst>
                  <a:ext uri="{FF2B5EF4-FFF2-40B4-BE49-F238E27FC236}">
                    <a16:creationId xmlns:a16="http://schemas.microsoft.com/office/drawing/2014/main" id="{E1D8459C-3776-4E84-AC6C-5275955B3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3E886A0B-A097-4934-BAAA-53B791623B0B}"/>
                </a:ext>
              </a:extLst>
            </p:cNvPr>
            <p:cNvSpPr/>
            <p:nvPr/>
          </p:nvSpPr>
          <p:spPr>
            <a:xfrm>
              <a:off x="8578718" y="5542207"/>
              <a:ext cx="2488295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Stream to help Christ on the most important points</a:t>
              </a:r>
              <a:endParaRPr lang="fr-FR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5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9CADC01-D481-4642-9096-1BBF5277B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206" y="2425727"/>
            <a:ext cx="629340" cy="62934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3F4996F-AF44-4891-BAA2-D9CC9616D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055" y="2359927"/>
            <a:ext cx="820000" cy="820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07B7E7F-D385-485B-AD73-68442B4697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336" y="3054757"/>
            <a:ext cx="706917" cy="70691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2EBD-D25C-4DD4-89E0-C41CCB803E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499" y="4301662"/>
            <a:ext cx="766891" cy="677986"/>
          </a:xfrm>
          <a:prstGeom prst="rect">
            <a:avLst/>
          </a:prstGeom>
        </p:spPr>
      </p:pic>
      <p:sp>
        <p:nvSpPr>
          <p:cNvPr id="126" name="Forme libre 16">
            <a:extLst>
              <a:ext uri="{FF2B5EF4-FFF2-40B4-BE49-F238E27FC236}">
                <a16:creationId xmlns:a16="http://schemas.microsoft.com/office/drawing/2014/main" id="{103CB0C0-4992-41CB-8EDE-FAC736206421}"/>
              </a:ext>
            </a:extLst>
          </p:cNvPr>
          <p:cNvSpPr>
            <a:spLocks/>
          </p:cNvSpPr>
          <p:nvPr/>
        </p:nvSpPr>
        <p:spPr bwMode="auto">
          <a:xfrm rot="10800000">
            <a:off x="1904745" y="5351535"/>
            <a:ext cx="3107685" cy="1546653"/>
          </a:xfrm>
          <a:custGeom>
            <a:avLst/>
            <a:gdLst>
              <a:gd name="T0" fmla="*/ 475 w 950"/>
              <a:gd name="T1" fmla="*/ 473 h 473"/>
              <a:gd name="T2" fmla="*/ 800 w 950"/>
              <a:gd name="T3" fmla="*/ 382 h 473"/>
              <a:gd name="T4" fmla="*/ 950 w 950"/>
              <a:gd name="T5" fmla="*/ 401 h 473"/>
              <a:gd name="T6" fmla="*/ 826 w 950"/>
              <a:gd name="T7" fmla="*/ 194 h 473"/>
              <a:gd name="T8" fmla="*/ 124 w 950"/>
              <a:gd name="T9" fmla="*/ 194 h 473"/>
              <a:gd name="T10" fmla="*/ 0 w 950"/>
              <a:gd name="T11" fmla="*/ 401 h 473"/>
              <a:gd name="T12" fmla="*/ 151 w 950"/>
              <a:gd name="T13" fmla="*/ 382 h 473"/>
              <a:gd name="T14" fmla="*/ 475 w 950"/>
              <a:gd name="T15" fmla="*/ 473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0" h="473">
                <a:moveTo>
                  <a:pt x="475" y="473"/>
                </a:moveTo>
                <a:cubicBezTo>
                  <a:pt x="572" y="414"/>
                  <a:pt x="685" y="382"/>
                  <a:pt x="800" y="382"/>
                </a:cubicBezTo>
                <a:cubicBezTo>
                  <a:pt x="851" y="382"/>
                  <a:pt x="901" y="389"/>
                  <a:pt x="950" y="401"/>
                </a:cubicBezTo>
                <a:cubicBezTo>
                  <a:pt x="927" y="325"/>
                  <a:pt x="886" y="253"/>
                  <a:pt x="826" y="194"/>
                </a:cubicBezTo>
                <a:cubicBezTo>
                  <a:pt x="632" y="0"/>
                  <a:pt x="318" y="0"/>
                  <a:pt x="124" y="194"/>
                </a:cubicBezTo>
                <a:cubicBezTo>
                  <a:pt x="64" y="253"/>
                  <a:pt x="23" y="325"/>
                  <a:pt x="0" y="401"/>
                </a:cubicBezTo>
                <a:cubicBezTo>
                  <a:pt x="49" y="389"/>
                  <a:pt x="99" y="382"/>
                  <a:pt x="151" y="382"/>
                </a:cubicBezTo>
                <a:cubicBezTo>
                  <a:pt x="266" y="382"/>
                  <a:pt x="378" y="414"/>
                  <a:pt x="475" y="473"/>
                </a:cubicBezTo>
                <a:close/>
              </a:path>
            </a:pathLst>
          </a:custGeom>
          <a:gradFill>
            <a:gsLst>
              <a:gs pos="3000">
                <a:srgbClr val="7CEFD8"/>
              </a:gs>
              <a:gs pos="13000">
                <a:srgbClr val="6672E4"/>
              </a:gs>
              <a:gs pos="99000">
                <a:srgbClr val="882BE5"/>
              </a:gs>
            </a:gsLst>
            <a:lin ang="60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44E38D9-BD8D-4DE9-A882-74F8F371B5B5}"/>
              </a:ext>
            </a:extLst>
          </p:cNvPr>
          <p:cNvSpPr/>
          <p:nvPr/>
        </p:nvSpPr>
        <p:spPr>
          <a:xfrm>
            <a:off x="2857143" y="5953425"/>
            <a:ext cx="1260332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i="1" dirty="0" err="1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Back-End</a:t>
            </a:r>
            <a:r>
              <a:rPr lang="fr-FR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1600" i="1" dirty="0" err="1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with</a:t>
            </a:r>
            <a:r>
              <a:rPr lang="fr-FR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1600" i="1" dirty="0" err="1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Golang</a:t>
            </a:r>
            <a:endParaRPr lang="fr-FR" sz="1600" i="1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128" name="Image 127">
            <a:extLst>
              <a:ext uri="{FF2B5EF4-FFF2-40B4-BE49-F238E27FC236}">
                <a16:creationId xmlns:a16="http://schemas.microsoft.com/office/drawing/2014/main" id="{E7510B13-C8FE-4C1F-99E2-02728703D2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73" y="6243336"/>
            <a:ext cx="1229327" cy="61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2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one de texte 17">
            <a:extLst>
              <a:ext uri="{FF2B5EF4-FFF2-40B4-BE49-F238E27FC236}">
                <a16:creationId xmlns:a16="http://schemas.microsoft.com/office/drawing/2014/main" id="{39929E06-4AB9-4598-A963-82CCC18A3FF2}"/>
              </a:ext>
            </a:extLst>
          </p:cNvPr>
          <p:cNvSpPr txBox="1"/>
          <p:nvPr/>
        </p:nvSpPr>
        <p:spPr>
          <a:xfrm>
            <a:off x="1243331" y="4841786"/>
            <a:ext cx="6508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9DF162EE-A4BE-4D4C-9A3C-51FC2F765D81}"/>
              </a:ext>
            </a:extLst>
          </p:cNvPr>
          <p:cNvSpPr txBox="1">
            <a:spLocks/>
          </p:cNvSpPr>
          <p:nvPr/>
        </p:nvSpPr>
        <p:spPr>
          <a:xfrm>
            <a:off x="241881" y="5454662"/>
            <a:ext cx="2653720" cy="323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35,9% of HTML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A258B9C9-A63C-4AE4-8EB4-544F3A70C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329338" y="5277685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 de texte 23">
            <a:extLst>
              <a:ext uri="{FF2B5EF4-FFF2-40B4-BE49-F238E27FC236}">
                <a16:creationId xmlns:a16="http://schemas.microsoft.com/office/drawing/2014/main" id="{AB0754C1-4097-4CDA-B3CB-7304331CBBB9}"/>
              </a:ext>
            </a:extLst>
          </p:cNvPr>
          <p:cNvSpPr txBox="1"/>
          <p:nvPr/>
        </p:nvSpPr>
        <p:spPr>
          <a:xfrm>
            <a:off x="4025592" y="4841787"/>
            <a:ext cx="107080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72AC3065-20B0-4A63-89FA-B10AD6D1363C}"/>
              </a:ext>
            </a:extLst>
          </p:cNvPr>
          <p:cNvSpPr txBox="1">
            <a:spLocks/>
          </p:cNvSpPr>
          <p:nvPr/>
        </p:nvSpPr>
        <p:spPr>
          <a:xfrm>
            <a:off x="3234132" y="5454663"/>
            <a:ext cx="2653720" cy="323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5,8% of Javascript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E30765C-622F-4015-90C6-297DE00B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21589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 de texte 35">
            <a:extLst>
              <a:ext uri="{FF2B5EF4-FFF2-40B4-BE49-F238E27FC236}">
                <a16:creationId xmlns:a16="http://schemas.microsoft.com/office/drawing/2014/main" id="{54005B0B-E5FC-472B-962B-C2258039F3B2}"/>
              </a:ext>
            </a:extLst>
          </p:cNvPr>
          <p:cNvSpPr txBox="1"/>
          <p:nvPr/>
        </p:nvSpPr>
        <p:spPr>
          <a:xfrm>
            <a:off x="7186423" y="4841787"/>
            <a:ext cx="7758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fr-FR" b="1" dirty="0" err="1">
                <a:latin typeface="Segoe UI" panose="020B0502040204020203" pitchFamily="34" charset="0"/>
                <a:cs typeface="Segoe UI" panose="020B0502040204020203" pitchFamily="34" charset="0"/>
              </a:rPr>
              <a:t>Golang</a:t>
            </a:r>
            <a:endParaRPr lang="fr-FR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Espace réservé du texte 2">
            <a:extLst>
              <a:ext uri="{FF2B5EF4-FFF2-40B4-BE49-F238E27FC236}">
                <a16:creationId xmlns:a16="http://schemas.microsoft.com/office/drawing/2014/main" id="{5BA86B7F-9A89-4AB5-BADE-64D7C6E5C868}"/>
              </a:ext>
            </a:extLst>
          </p:cNvPr>
          <p:cNvSpPr txBox="1">
            <a:spLocks/>
          </p:cNvSpPr>
          <p:nvPr/>
        </p:nvSpPr>
        <p:spPr>
          <a:xfrm>
            <a:off x="6247488" y="5454663"/>
            <a:ext cx="2653720" cy="323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33,9% of </a:t>
            </a:r>
            <a:r>
              <a:rPr lang="fr-F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Golang</a:t>
            </a:r>
            <a:endParaRPr lang="fr-F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8781AB32-AC63-443B-8ADA-AAB7C9723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334945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 de texte 47">
            <a:extLst>
              <a:ext uri="{FF2B5EF4-FFF2-40B4-BE49-F238E27FC236}">
                <a16:creationId xmlns:a16="http://schemas.microsoft.com/office/drawing/2014/main" id="{F7B6FBDF-4663-4A5D-A2B3-B90DCEBBA233}"/>
              </a:ext>
            </a:extLst>
          </p:cNvPr>
          <p:cNvSpPr txBox="1"/>
          <p:nvPr/>
        </p:nvSpPr>
        <p:spPr>
          <a:xfrm>
            <a:off x="10385724" y="4841787"/>
            <a:ext cx="40395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CSS</a:t>
            </a:r>
          </a:p>
        </p:txBody>
      </p:sp>
      <p:sp>
        <p:nvSpPr>
          <p:cNvPr id="49" name="Espace réservé du texte 2">
            <a:extLst>
              <a:ext uri="{FF2B5EF4-FFF2-40B4-BE49-F238E27FC236}">
                <a16:creationId xmlns:a16="http://schemas.microsoft.com/office/drawing/2014/main" id="{EB976B3E-89DE-4833-94D4-23A4F14582CA}"/>
              </a:ext>
            </a:extLst>
          </p:cNvPr>
          <p:cNvSpPr txBox="1">
            <a:spLocks/>
          </p:cNvSpPr>
          <p:nvPr/>
        </p:nvSpPr>
        <p:spPr>
          <a:xfrm>
            <a:off x="9260843" y="5454663"/>
            <a:ext cx="2653720" cy="323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24,4% of CSS</a:t>
            </a: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8F561C8-B2FA-4D2D-9122-39870DF54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348300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A6D12FB3-2E0E-4392-B30A-8FABD559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2700" y="1794009"/>
            <a:ext cx="12204700" cy="2514602"/>
            <a:chOff x="-12700" y="2162907"/>
            <a:chExt cx="12204700" cy="2514602"/>
          </a:xfrm>
        </p:grpSpPr>
        <p:pic>
          <p:nvPicPr>
            <p:cNvPr id="2" name="Image 1" descr="Un groupe de personnes assises à un bureau&#10;">
              <a:extLst>
                <a:ext uri="{FF2B5EF4-FFF2-40B4-BE49-F238E27FC236}">
                  <a16:creationId xmlns:a16="http://schemas.microsoft.com/office/drawing/2014/main" id="{2D62790E-5C31-4474-BE12-F50234A0C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" name="Rectangle 2" descr="Il s’agit d’une image d’un bureau avec les ordinateurs portables et de personnes travaillant.">
              <a:extLst>
                <a:ext uri="{FF2B5EF4-FFF2-40B4-BE49-F238E27FC236}">
                  <a16:creationId xmlns:a16="http://schemas.microsoft.com/office/drawing/2014/main" id="{53AEFB1F-87BB-40C6-9BC7-E1CE0AC0AC1B}"/>
                </a:ext>
              </a:extLst>
            </p:cNvPr>
            <p:cNvSpPr/>
            <p:nvPr/>
          </p:nvSpPr>
          <p:spPr>
            <a:xfrm>
              <a:off x="0" y="2162907"/>
              <a:ext cx="12192000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3CFBA714-94A9-4CEA-9D73-2E90A898B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52826" y="2694293"/>
              <a:ext cx="1431828" cy="1431827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3EB48CA9-382A-48A4-B5F2-BBE91C08FD62}"/>
                </a:ext>
              </a:extLst>
            </p:cNvPr>
            <p:cNvSpPr/>
            <p:nvPr/>
          </p:nvSpPr>
          <p:spPr>
            <a:xfrm>
              <a:off x="1984665" y="3782401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B20BBE89-8E4D-448A-8F53-F45437DD24BB}"/>
                </a:ext>
              </a:extLst>
            </p:cNvPr>
            <p:cNvSpPr/>
            <p:nvPr/>
          </p:nvSpPr>
          <p:spPr>
            <a:xfrm>
              <a:off x="2023722" y="3828546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3" name="Zone de texte 12">
              <a:extLst>
                <a:ext uri="{FF2B5EF4-FFF2-40B4-BE49-F238E27FC236}">
                  <a16:creationId xmlns:a16="http://schemas.microsoft.com/office/drawing/2014/main" id="{DC02C732-8960-4820-B185-F087E030DAAA}"/>
                </a:ext>
              </a:extLst>
            </p:cNvPr>
            <p:cNvSpPr txBox="1"/>
            <p:nvPr/>
          </p:nvSpPr>
          <p:spPr>
            <a:xfrm>
              <a:off x="1071009" y="3189004"/>
              <a:ext cx="995465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fr-FR" sz="3200" b="1" dirty="0">
                  <a:solidFill>
                    <a:schemeClr val="bg1"/>
                  </a:solidFill>
                  <a:latin typeface="+mj-lt"/>
                </a:rPr>
                <a:t>35,9%</a:t>
              </a:r>
            </a:p>
          </p:txBody>
        </p:sp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1B02FFA3-53E3-4FFD-922C-CCB9EFEA5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845077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31" name="Ovale 30">
              <a:extLst>
                <a:ext uri="{FF2B5EF4-FFF2-40B4-BE49-F238E27FC236}">
                  <a16:creationId xmlns:a16="http://schemas.microsoft.com/office/drawing/2014/main" id="{0EB5F512-613A-44CC-ACE3-5B63ACC24F3F}"/>
                </a:ext>
              </a:extLst>
            </p:cNvPr>
            <p:cNvSpPr/>
            <p:nvPr/>
          </p:nvSpPr>
          <p:spPr>
            <a:xfrm>
              <a:off x="5016340" y="2881739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CDD030F3-5250-4104-9D3A-3BDB421469D0}"/>
                </a:ext>
              </a:extLst>
            </p:cNvPr>
            <p:cNvSpPr/>
            <p:nvPr/>
          </p:nvSpPr>
          <p:spPr>
            <a:xfrm>
              <a:off x="5060947" y="2926346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28" name="Zone de texte 27">
              <a:extLst>
                <a:ext uri="{FF2B5EF4-FFF2-40B4-BE49-F238E27FC236}">
                  <a16:creationId xmlns:a16="http://schemas.microsoft.com/office/drawing/2014/main" id="{1CC8C601-FB40-4573-87B3-B1126A610542}"/>
                </a:ext>
              </a:extLst>
            </p:cNvPr>
            <p:cNvSpPr txBox="1"/>
            <p:nvPr/>
          </p:nvSpPr>
          <p:spPr>
            <a:xfrm>
              <a:off x="4119365" y="3189005"/>
              <a:ext cx="883255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fr-FR" sz="3200" b="1" dirty="0">
                  <a:solidFill>
                    <a:schemeClr val="bg1"/>
                  </a:solidFill>
                  <a:latin typeface="+mj-lt"/>
                </a:rPr>
                <a:t>5,8 %</a:t>
              </a:r>
            </a:p>
          </p:txBody>
        </p:sp>
        <p:sp>
          <p:nvSpPr>
            <p:cNvPr id="41" name="Ovale 40">
              <a:extLst>
                <a:ext uri="{FF2B5EF4-FFF2-40B4-BE49-F238E27FC236}">
                  <a16:creationId xmlns:a16="http://schemas.microsoft.com/office/drawing/2014/main" id="{9AA6EBCD-B27A-4FC4-87A8-ED6638C5545A}"/>
                </a:ext>
              </a:extLst>
            </p:cNvPr>
            <p:cNvSpPr/>
            <p:nvPr/>
          </p:nvSpPr>
          <p:spPr>
            <a:xfrm>
              <a:off x="6798890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63F2913C-4436-40AC-9048-54405BD23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98890" y="2719313"/>
              <a:ext cx="1431827" cy="1431826"/>
            </a:xfrm>
            <a:prstGeom prst="arc">
              <a:avLst>
                <a:gd name="adj1" fmla="val 16200000"/>
                <a:gd name="adj2" fmla="val 2424345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B9703755-0B67-41E7-B72A-5A3A54730479}"/>
                </a:ext>
              </a:extLst>
            </p:cNvPr>
            <p:cNvSpPr/>
            <p:nvPr/>
          </p:nvSpPr>
          <p:spPr>
            <a:xfrm>
              <a:off x="7938257" y="3812211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7668F955-7C8C-4C69-AA19-CD562C2DFDCC}"/>
                </a:ext>
              </a:extLst>
            </p:cNvPr>
            <p:cNvSpPr/>
            <p:nvPr/>
          </p:nvSpPr>
          <p:spPr>
            <a:xfrm>
              <a:off x="7982865" y="3856819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40" name="Zone de texte 39">
              <a:extLst>
                <a:ext uri="{FF2B5EF4-FFF2-40B4-BE49-F238E27FC236}">
                  <a16:creationId xmlns:a16="http://schemas.microsoft.com/office/drawing/2014/main" id="{5C436978-7B84-4F27-8A32-574050B29AD0}"/>
                </a:ext>
              </a:extLst>
            </p:cNvPr>
            <p:cNvSpPr txBox="1"/>
            <p:nvPr/>
          </p:nvSpPr>
          <p:spPr>
            <a:xfrm>
              <a:off x="7076615" y="3189005"/>
              <a:ext cx="995465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fr-FR" sz="3200" b="1" dirty="0">
                  <a:solidFill>
                    <a:schemeClr val="bg1"/>
                  </a:solidFill>
                  <a:latin typeface="+mj-lt"/>
                </a:rPr>
                <a:t>33,9%</a:t>
              </a:r>
            </a:p>
          </p:txBody>
        </p: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65E89B9B-4C47-402B-9C75-47765E1F7593}"/>
                </a:ext>
              </a:extLst>
            </p:cNvPr>
            <p:cNvGrpSpPr/>
            <p:nvPr/>
          </p:nvGrpSpPr>
          <p:grpSpPr>
            <a:xfrm>
              <a:off x="9871788" y="2731848"/>
              <a:ext cx="1587229" cy="1431826"/>
              <a:chOff x="7168469" y="2702884"/>
              <a:chExt cx="1587229" cy="1431826"/>
            </a:xfrm>
          </p:grpSpPr>
          <p:grpSp>
            <p:nvGrpSpPr>
              <p:cNvPr id="51" name="Groupe 50">
                <a:extLst>
                  <a:ext uri="{FF2B5EF4-FFF2-40B4-BE49-F238E27FC236}">
                    <a16:creationId xmlns:a16="http://schemas.microsoft.com/office/drawing/2014/main" id="{02C4BAC1-CFE0-4BB6-AB1E-3D97B9D3C37C}"/>
                  </a:ext>
                </a:extLst>
              </p:cNvPr>
              <p:cNvGrpSpPr/>
              <p:nvPr/>
            </p:nvGrpSpPr>
            <p:grpSpPr>
              <a:xfrm>
                <a:off x="7168469" y="2702884"/>
                <a:ext cx="1587229" cy="1431826"/>
                <a:chOff x="7168469" y="2702884"/>
                <a:chExt cx="1587229" cy="1431826"/>
              </a:xfrm>
            </p:grpSpPr>
            <p:sp>
              <p:nvSpPr>
                <p:cNvPr id="53" name="Ovale 52">
                  <a:extLst>
                    <a:ext uri="{FF2B5EF4-FFF2-40B4-BE49-F238E27FC236}">
                      <a16:creationId xmlns:a16="http://schemas.microsoft.com/office/drawing/2014/main" id="{52EBF013-87F7-4305-9CC9-737BE16F0D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8" cy="1431826"/>
                </a:xfrm>
                <a:prstGeom prst="ellipse">
                  <a:avLst/>
                </a:prstGeom>
                <a:solidFill>
                  <a:schemeClr val="bg1">
                    <a:alpha val="19000"/>
                  </a:schemeClr>
                </a:solidFill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rtl="0"/>
                  <a:endParaRPr lang="fr-FR" dirty="0"/>
                </a:p>
              </p:txBody>
            </p:sp>
            <p:sp>
              <p:nvSpPr>
                <p:cNvPr id="54" name="Arc 53">
                  <a:extLst>
                    <a:ext uri="{FF2B5EF4-FFF2-40B4-BE49-F238E27FC236}">
                      <a16:creationId xmlns:a16="http://schemas.microsoft.com/office/drawing/2014/main" id="{2CC348C5-CD52-4041-A9DC-8F47C9D04352}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7" cy="1431826"/>
                </a:xfrm>
                <a:prstGeom prst="arc">
                  <a:avLst>
                    <a:gd name="adj1" fmla="val 16200000"/>
                    <a:gd name="adj2" fmla="val 21426062"/>
                  </a:avLst>
                </a:prstGeom>
                <a:ln w="38100">
                  <a:gradFill>
                    <a:gsLst>
                      <a:gs pos="0">
                        <a:srgbClr val="7BEBD8"/>
                      </a:gs>
                      <a:gs pos="8000">
                        <a:srgbClr val="6B8DE1"/>
                      </a:gs>
                      <a:gs pos="100000">
                        <a:srgbClr val="8335E5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rtl="0"/>
                  <a:endParaRPr lang="fr-FR" dirty="0"/>
                </a:p>
              </p:txBody>
            </p:sp>
            <p:sp>
              <p:nvSpPr>
                <p:cNvPr id="55" name="Ovale 54">
                  <a:extLst>
                    <a:ext uri="{FF2B5EF4-FFF2-40B4-BE49-F238E27FC236}">
                      <a16:creationId xmlns:a16="http://schemas.microsoft.com/office/drawing/2014/main" id="{083CA45F-7535-4D5F-A010-B7B38ED57BC7}"/>
                    </a:ext>
                  </a:extLst>
                </p:cNvPr>
                <p:cNvSpPr/>
                <p:nvPr/>
              </p:nvSpPr>
              <p:spPr>
                <a:xfrm>
                  <a:off x="8516010" y="3261906"/>
                  <a:ext cx="239688" cy="239687"/>
                </a:xfrm>
                <a:prstGeom prst="ellipse">
                  <a:avLst/>
                </a:prstGeom>
                <a:solidFill>
                  <a:srgbClr val="8335E5">
                    <a:alpha val="3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dirty="0"/>
                </a:p>
              </p:txBody>
            </p:sp>
            <p:sp>
              <p:nvSpPr>
                <p:cNvPr id="56" name="Ovale 55">
                  <a:extLst>
                    <a:ext uri="{FF2B5EF4-FFF2-40B4-BE49-F238E27FC236}">
                      <a16:creationId xmlns:a16="http://schemas.microsoft.com/office/drawing/2014/main" id="{43FCBFAE-6E88-440A-ACEC-41E289885112}"/>
                    </a:ext>
                  </a:extLst>
                </p:cNvPr>
                <p:cNvSpPr/>
                <p:nvPr/>
              </p:nvSpPr>
              <p:spPr>
                <a:xfrm>
                  <a:off x="8560618" y="3306005"/>
                  <a:ext cx="150473" cy="150473"/>
                </a:xfrm>
                <a:prstGeom prst="ellipse">
                  <a:avLst/>
                </a:prstGeom>
                <a:solidFill>
                  <a:srgbClr val="8335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fr-FR" dirty="0"/>
                </a:p>
              </p:txBody>
            </p:sp>
          </p:grpSp>
          <p:sp>
            <p:nvSpPr>
              <p:cNvPr id="52" name="Zone de texte 51">
                <a:extLst>
                  <a:ext uri="{FF2B5EF4-FFF2-40B4-BE49-F238E27FC236}">
                    <a16:creationId xmlns:a16="http://schemas.microsoft.com/office/drawing/2014/main" id="{38F4B3FC-E555-4F37-BC12-4940EF773A7E}"/>
                  </a:ext>
                </a:extLst>
              </p:cNvPr>
              <p:cNvSpPr txBox="1"/>
              <p:nvPr/>
            </p:nvSpPr>
            <p:spPr>
              <a:xfrm>
                <a:off x="7340965" y="3160041"/>
                <a:ext cx="108683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rtl="0"/>
                <a:r>
                  <a:rPr lang="fr-FR" sz="3200" b="1" dirty="0">
                    <a:solidFill>
                      <a:schemeClr val="bg1"/>
                    </a:solidFill>
                    <a:latin typeface="+mj-lt"/>
                  </a:rPr>
                  <a:t>24,4 %</a:t>
                </a:r>
              </a:p>
            </p:txBody>
          </p:sp>
        </p:grp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CAE87D92-1F07-49DE-BFD7-F74BD728BD31}"/>
                </a:ext>
              </a:extLst>
            </p:cNvPr>
            <p:cNvSpPr/>
            <p:nvPr/>
          </p:nvSpPr>
          <p:spPr>
            <a:xfrm>
              <a:off x="3843489" y="2720981"/>
              <a:ext cx="1431827" cy="1431826"/>
            </a:xfrm>
            <a:prstGeom prst="arc">
              <a:avLst>
                <a:gd name="adj1" fmla="val 16200000"/>
                <a:gd name="adj2" fmla="val 19003948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45B3FF71-3684-4143-BA68-D4583307C956}"/>
                </a:ext>
              </a:extLst>
            </p:cNvPr>
            <p:cNvSpPr/>
            <p:nvPr/>
          </p:nvSpPr>
          <p:spPr>
            <a:xfrm>
              <a:off x="852826" y="2694293"/>
              <a:ext cx="1431827" cy="1431826"/>
            </a:xfrm>
            <a:prstGeom prst="arc">
              <a:avLst>
                <a:gd name="adj1" fmla="val 16200000"/>
                <a:gd name="adj2" fmla="val 2634286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7</a:t>
            </a: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8F000351-FEC5-4195-99EF-06645A414B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73" y="6243336"/>
            <a:ext cx="1229327" cy="614664"/>
          </a:xfrm>
          <a:prstGeom prst="rect">
            <a:avLst/>
          </a:prstGeom>
        </p:spPr>
      </p:pic>
      <p:sp>
        <p:nvSpPr>
          <p:cNvPr id="57" name="Zone de texte 106">
            <a:extLst>
              <a:ext uri="{FF2B5EF4-FFF2-40B4-BE49-F238E27FC236}">
                <a16:creationId xmlns:a16="http://schemas.microsoft.com/office/drawing/2014/main" id="{4BB212DD-E6E3-4513-9A08-1304556DD4E6}"/>
              </a:ext>
            </a:extLst>
          </p:cNvPr>
          <p:cNvSpPr txBox="1"/>
          <p:nvPr/>
        </p:nvSpPr>
        <p:spPr>
          <a:xfrm>
            <a:off x="146609" y="805497"/>
            <a:ext cx="6866506" cy="5152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fr-FR" sz="4400" b="1" dirty="0" err="1">
                <a:latin typeface="Berlin Sans FB" panose="020E0602020502020306" pitchFamily="34" charset="0"/>
                <a:cs typeface="Segoe UI" panose="020B0502040204020203" pitchFamily="34" charset="0"/>
              </a:rPr>
              <a:t>Languages</a:t>
            </a:r>
            <a:r>
              <a:rPr lang="fr-FR" sz="4400" b="1" dirty="0">
                <a:latin typeface="Berlin Sans FB" panose="020E0602020502020306" pitchFamily="34" charset="0"/>
                <a:cs typeface="Segoe UI" panose="020B0502040204020203" pitchFamily="34" charset="0"/>
              </a:rPr>
              <a:t> distributions :</a:t>
            </a:r>
          </a:p>
        </p:txBody>
      </p:sp>
    </p:spTree>
    <p:extLst>
      <p:ext uri="{BB962C8B-B14F-4D97-AF65-F5344CB8AC3E}">
        <p14:creationId xmlns:p14="http://schemas.microsoft.com/office/powerpoint/2010/main" val="77955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DFB50CD-D626-4243-98F9-60E315DA9508}"/>
              </a:ext>
            </a:extLst>
          </p:cNvPr>
          <p:cNvCxnSpPr>
            <a:stCxn id="134" idx="3"/>
            <a:endCxn id="32" idx="7"/>
          </p:cNvCxnSpPr>
          <p:nvPr/>
        </p:nvCxnSpPr>
        <p:spPr>
          <a:xfrm flipH="1">
            <a:off x="3826980" y="2468376"/>
            <a:ext cx="1726577" cy="188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B0150EE9-83CF-4A91-AC46-369F1075934F}"/>
              </a:ext>
            </a:extLst>
          </p:cNvPr>
          <p:cNvCxnSpPr>
            <a:endCxn id="140" idx="1"/>
          </p:cNvCxnSpPr>
          <p:nvPr/>
        </p:nvCxnSpPr>
        <p:spPr>
          <a:xfrm>
            <a:off x="6453981" y="2465099"/>
            <a:ext cx="1954810" cy="190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4297327" y="5850468"/>
            <a:ext cx="3597344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2400" dirty="0">
                <a:latin typeface="Berlin Sans FB" panose="020E0602020502020306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GLOOMAPS</a:t>
            </a:r>
            <a:endParaRPr lang="fr-FR" sz="2400" dirty="0">
              <a:latin typeface="Berlin Sans FB" panose="020E0602020502020306" pitchFamily="34" charset="0"/>
            </a:endParaRPr>
          </a:p>
        </p:txBody>
      </p:sp>
      <p:grpSp>
        <p:nvGrpSpPr>
          <p:cNvPr id="27" name="Groupe 26" descr="Cette image est d’un homme vu de dos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761706" y="3127375"/>
            <a:ext cx="2668588" cy="2679700"/>
            <a:chOff x="4832350" y="3127375"/>
            <a:chExt cx="2668588" cy="2679700"/>
          </a:xfrm>
        </p:grpSpPr>
        <p:sp>
          <p:nvSpPr>
            <p:cNvPr id="5" name="Forme libre 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4" name="Forme automatique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" name="Forme libre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" name="Forme libre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" name="Forme libre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" name="Forme libre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" name="Forme libre 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2" name="Forme libre : Forme 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1" name="Forme libre 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" name="Forme libre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3" name="Forme libre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4" name="Forme libre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5" name="Forme libre 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6" name="Forme libre 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7" name="Forme libre 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" name="Forme libre 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9" name="Forme libre 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0" name="Forme libre 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50" name="Forme libre : Forme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6" name="Forme libre : Forme 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e 40" descr="Cette image est une icône représentant une interaction entre trois personnes. ">
            <a:extLst>
              <a:ext uri="{FF2B5EF4-FFF2-40B4-BE49-F238E27FC236}">
                <a16:creationId xmlns:a16="http://schemas.microsoft.com/office/drawing/2014/main" id="{7095B44D-041E-4DC3-A3B8-C4DBA721F0CF}"/>
              </a:ext>
            </a:extLst>
          </p:cNvPr>
          <p:cNvGrpSpPr/>
          <p:nvPr/>
        </p:nvGrpSpPr>
        <p:grpSpPr>
          <a:xfrm>
            <a:off x="3489325" y="2143125"/>
            <a:ext cx="1397000" cy="1397000"/>
            <a:chOff x="3438525" y="2143125"/>
            <a:chExt cx="1397000" cy="1397000"/>
          </a:xfrm>
        </p:grpSpPr>
        <p:sp>
          <p:nvSpPr>
            <p:cNvPr id="33" name="Forme libre 25">
              <a:extLst>
                <a:ext uri="{FF2B5EF4-FFF2-40B4-BE49-F238E27FC236}">
                  <a16:creationId xmlns:a16="http://schemas.microsoft.com/office/drawing/2014/main" id="{82A9CD09-E5BD-4051-A55B-752BE1EA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grpSp>
          <p:nvGrpSpPr>
            <p:cNvPr id="166" name="Groupe 165">
              <a:extLst>
                <a:ext uri="{FF2B5EF4-FFF2-40B4-BE49-F238E27FC236}">
                  <a16:creationId xmlns:a16="http://schemas.microsoft.com/office/drawing/2014/main" id="{F3A32F3A-3EA3-4F6F-905C-AE7E326402EF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167" name="Forme libre 49">
                <a:extLst>
                  <a:ext uri="{FF2B5EF4-FFF2-40B4-BE49-F238E27FC236}">
                    <a16:creationId xmlns:a16="http://schemas.microsoft.com/office/drawing/2014/main" id="{740B54FD-C512-4C4B-90F2-B8FE96027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68" name="Forme libre 50">
                <a:extLst>
                  <a:ext uri="{FF2B5EF4-FFF2-40B4-BE49-F238E27FC236}">
                    <a16:creationId xmlns:a16="http://schemas.microsoft.com/office/drawing/2014/main" id="{4FDC5A8D-821C-42CD-8C45-FB309BF76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69" name="Ovale 51">
                <a:extLst>
                  <a:ext uri="{FF2B5EF4-FFF2-40B4-BE49-F238E27FC236}">
                    <a16:creationId xmlns:a16="http://schemas.microsoft.com/office/drawing/2014/main" id="{627888DD-F7D4-4895-B336-F188BAF1D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70" name="Forme libre 52">
                <a:extLst>
                  <a:ext uri="{FF2B5EF4-FFF2-40B4-BE49-F238E27FC236}">
                    <a16:creationId xmlns:a16="http://schemas.microsoft.com/office/drawing/2014/main" id="{21C53BAF-A1BD-4D9D-8C56-C5A5E296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71" name="Forme libre 53">
                <a:extLst>
                  <a:ext uri="{FF2B5EF4-FFF2-40B4-BE49-F238E27FC236}">
                    <a16:creationId xmlns:a16="http://schemas.microsoft.com/office/drawing/2014/main" id="{B30A39F9-E915-4B71-94A4-3436CE4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72" name="Forme libre 54">
                <a:extLst>
                  <a:ext uri="{FF2B5EF4-FFF2-40B4-BE49-F238E27FC236}">
                    <a16:creationId xmlns:a16="http://schemas.microsoft.com/office/drawing/2014/main" id="{92A91763-2FE9-4F49-81B3-F46A31888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73" name="Ovale 55">
                <a:extLst>
                  <a:ext uri="{FF2B5EF4-FFF2-40B4-BE49-F238E27FC236}">
                    <a16:creationId xmlns:a16="http://schemas.microsoft.com/office/drawing/2014/main" id="{5D56157D-44A4-414B-A115-780567411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74" name="Forme libre 56">
                <a:extLst>
                  <a:ext uri="{FF2B5EF4-FFF2-40B4-BE49-F238E27FC236}">
                    <a16:creationId xmlns:a16="http://schemas.microsoft.com/office/drawing/2014/main" id="{62DA9A80-F152-45F5-94C2-BB31EDA3C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75" name="Forme libre 57">
                <a:extLst>
                  <a:ext uri="{FF2B5EF4-FFF2-40B4-BE49-F238E27FC236}">
                    <a16:creationId xmlns:a16="http://schemas.microsoft.com/office/drawing/2014/main" id="{003EFD2E-CF90-4AC0-BEC7-7BC685648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76" name="Forme libre 58">
                <a:extLst>
                  <a:ext uri="{FF2B5EF4-FFF2-40B4-BE49-F238E27FC236}">
                    <a16:creationId xmlns:a16="http://schemas.microsoft.com/office/drawing/2014/main" id="{17D242C7-DED5-4760-974B-1C0C2CEDE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77" name="Ovale 59">
                <a:extLst>
                  <a:ext uri="{FF2B5EF4-FFF2-40B4-BE49-F238E27FC236}">
                    <a16:creationId xmlns:a16="http://schemas.microsoft.com/office/drawing/2014/main" id="{4029ED17-8FD3-4AF2-A688-F0EE0CED0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78" name="Forme libre 60">
                <a:extLst>
                  <a:ext uri="{FF2B5EF4-FFF2-40B4-BE49-F238E27FC236}">
                    <a16:creationId xmlns:a16="http://schemas.microsoft.com/office/drawing/2014/main" id="{635ABD1D-573A-4AEB-BA17-43168A9B8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79" name="Ligne 61">
                <a:extLst>
                  <a:ext uri="{FF2B5EF4-FFF2-40B4-BE49-F238E27FC236}">
                    <a16:creationId xmlns:a16="http://schemas.microsoft.com/office/drawing/2014/main" id="{5DC54740-A0D8-4879-95BC-57FB1ACC3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180" name="Ligne 62">
                <a:extLst>
                  <a:ext uri="{FF2B5EF4-FFF2-40B4-BE49-F238E27FC236}">
                    <a16:creationId xmlns:a16="http://schemas.microsoft.com/office/drawing/2014/main" id="{E3DB3D49-FAF6-4080-AE40-81CF5899A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</p:grpSp>
      </p:grpSp>
      <p:grpSp>
        <p:nvGrpSpPr>
          <p:cNvPr id="181" name="Groupe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Ovale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3" name="Forme libre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4" name="Ovale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5" name="Forme libre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6" name="Ovale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7" name="Forme libre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8" name="Forme libre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9" name="Forme libre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90" name="Forme libre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38" name="Groupe 37" descr="Cette image est une icône représentant une interaction entre trois personnes et un globe. ">
            <a:extLst>
              <a:ext uri="{FF2B5EF4-FFF2-40B4-BE49-F238E27FC236}">
                <a16:creationId xmlns:a16="http://schemas.microsoft.com/office/drawing/2014/main" id="{A990E334-4A7D-4F5C-A904-F305BFAA954B}"/>
              </a:ext>
            </a:extLst>
          </p:cNvPr>
          <p:cNvGrpSpPr/>
          <p:nvPr/>
        </p:nvGrpSpPr>
        <p:grpSpPr>
          <a:xfrm>
            <a:off x="8229600" y="4182253"/>
            <a:ext cx="1271588" cy="1273175"/>
            <a:chOff x="8229600" y="4162425"/>
            <a:chExt cx="1271588" cy="1273175"/>
          </a:xfrm>
        </p:grpSpPr>
        <p:sp>
          <p:nvSpPr>
            <p:cNvPr id="36" name="Ovale 28">
              <a:extLst>
                <a:ext uri="{FF2B5EF4-FFF2-40B4-BE49-F238E27FC236}">
                  <a16:creationId xmlns:a16="http://schemas.microsoft.com/office/drawing/2014/main" id="{4699FCCF-8ACA-4F41-97A7-AD2C08AE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grpSp>
          <p:nvGrpSpPr>
            <p:cNvPr id="202" name="Groupe 201">
              <a:extLst>
                <a:ext uri="{FF2B5EF4-FFF2-40B4-BE49-F238E27FC236}">
                  <a16:creationId xmlns:a16="http://schemas.microsoft.com/office/drawing/2014/main" id="{F63DE9C6-B298-4701-B108-E8E84885E8BC}"/>
                </a:ext>
              </a:extLst>
            </p:cNvPr>
            <p:cNvGrpSpPr/>
            <p:nvPr/>
          </p:nvGrpSpPr>
          <p:grpSpPr>
            <a:xfrm>
              <a:off x="8560253" y="4426329"/>
              <a:ext cx="610282" cy="674403"/>
              <a:chOff x="4841875" y="2895601"/>
              <a:chExt cx="344488" cy="346075"/>
            </a:xfrm>
          </p:grpSpPr>
          <p:sp>
            <p:nvSpPr>
              <p:cNvPr id="203" name="Forme libre 258">
                <a:extLst>
                  <a:ext uri="{FF2B5EF4-FFF2-40B4-BE49-F238E27FC236}">
                    <a16:creationId xmlns:a16="http://schemas.microsoft.com/office/drawing/2014/main" id="{05760EEA-E70F-4460-BC2A-336F9645E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04" name="Forme libre 259">
                <a:extLst>
                  <a:ext uri="{FF2B5EF4-FFF2-40B4-BE49-F238E27FC236}">
                    <a16:creationId xmlns:a16="http://schemas.microsoft.com/office/drawing/2014/main" id="{7AE0CD2C-CD57-47B1-B505-80D106A80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05" name="Forme libre 260">
                <a:extLst>
                  <a:ext uri="{FF2B5EF4-FFF2-40B4-BE49-F238E27FC236}">
                    <a16:creationId xmlns:a16="http://schemas.microsoft.com/office/drawing/2014/main" id="{872A3131-C536-4756-B975-DACC55DF3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06" name="Ligne 261">
                <a:extLst>
                  <a:ext uri="{FF2B5EF4-FFF2-40B4-BE49-F238E27FC236}">
                    <a16:creationId xmlns:a16="http://schemas.microsoft.com/office/drawing/2014/main" id="{8D6C92E4-36B6-469D-8D9D-7E821A2B6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07" name="Ligne 262">
                <a:extLst>
                  <a:ext uri="{FF2B5EF4-FFF2-40B4-BE49-F238E27FC236}">
                    <a16:creationId xmlns:a16="http://schemas.microsoft.com/office/drawing/2014/main" id="{B9D7D31E-100C-4875-91DB-E3AA306D1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08" name="Ligne 263">
                <a:extLst>
                  <a:ext uri="{FF2B5EF4-FFF2-40B4-BE49-F238E27FC236}">
                    <a16:creationId xmlns:a16="http://schemas.microsoft.com/office/drawing/2014/main" id="{29CE937B-2D75-4864-AD7D-EE0DA1EBA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09" name="Ovale 264">
                <a:extLst>
                  <a:ext uri="{FF2B5EF4-FFF2-40B4-BE49-F238E27FC236}">
                    <a16:creationId xmlns:a16="http://schemas.microsoft.com/office/drawing/2014/main" id="{5C237BA8-A5D9-4E6F-B526-E97148578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10" name="Ovale 265">
                <a:extLst>
                  <a:ext uri="{FF2B5EF4-FFF2-40B4-BE49-F238E27FC236}">
                    <a16:creationId xmlns:a16="http://schemas.microsoft.com/office/drawing/2014/main" id="{661A5EFA-ECB7-4C9D-A8BD-1FACE7EBB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11" name="Ovale 266">
                <a:extLst>
                  <a:ext uri="{FF2B5EF4-FFF2-40B4-BE49-F238E27FC236}">
                    <a16:creationId xmlns:a16="http://schemas.microsoft.com/office/drawing/2014/main" id="{6503CA85-38C3-44D1-94CA-34EA501E4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212" name="Forme libre 267">
                <a:extLst>
                  <a:ext uri="{FF2B5EF4-FFF2-40B4-BE49-F238E27FC236}">
                    <a16:creationId xmlns:a16="http://schemas.microsoft.com/office/drawing/2014/main" id="{AE3AF176-184A-4597-B23C-A8ECB6945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</p:grp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A64F8879-D01A-46C0-82F4-C2574F518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656504" y="4398866"/>
            <a:ext cx="1594605" cy="638880"/>
            <a:chOff x="9644344" y="4157408"/>
            <a:chExt cx="1729395" cy="638880"/>
          </a:xfrm>
        </p:grpSpPr>
        <p:sp>
          <p:nvSpPr>
            <p:cNvPr id="331" name="Zone de texte 330">
              <a:extLst>
                <a:ext uri="{FF2B5EF4-FFF2-40B4-BE49-F238E27FC236}">
                  <a16:creationId xmlns:a16="http://schemas.microsoft.com/office/drawing/2014/main" id="{62109C55-9EBC-4778-80D4-D55D22307915}"/>
                </a:ext>
              </a:extLst>
            </p:cNvPr>
            <p:cNvSpPr txBox="1"/>
            <p:nvPr/>
          </p:nvSpPr>
          <p:spPr>
            <a:xfrm>
              <a:off x="9644344" y="4157408"/>
              <a:ext cx="172939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fr-FR" sz="1600" b="1" dirty="0" err="1">
                  <a:latin typeface="Berlin Sans FB" panose="020E0602020502020306" pitchFamily="34" charset="0"/>
                  <a:cs typeface="Segoe UI" panose="020B0502040204020203" pitchFamily="34" charset="0"/>
                </a:rPr>
                <a:t>Main.go</a:t>
              </a:r>
              <a:r>
                <a:rPr lang="fr-FR" sz="1600" b="1" dirty="0">
                  <a:latin typeface="Berlin Sans FB" panose="020E0602020502020306" pitchFamily="34" charset="0"/>
                  <a:cs typeface="Segoe UI" panose="020B0502040204020203" pitchFamily="34" charset="0"/>
                </a:rPr>
                <a:t> :</a:t>
              </a:r>
              <a:endParaRPr lang="fr-FR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779BDC05-BA31-44EF-B695-331F1F3CEBCA}"/>
                </a:ext>
              </a:extLst>
            </p:cNvPr>
            <p:cNvSpPr/>
            <p:nvPr/>
          </p:nvSpPr>
          <p:spPr>
            <a:xfrm>
              <a:off x="9644345" y="4550067"/>
              <a:ext cx="172939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Main file</a:t>
              </a:r>
            </a:p>
          </p:txBody>
        </p:sp>
      </p:grpSp>
      <p:grpSp>
        <p:nvGrpSpPr>
          <p:cNvPr id="336" name="Groupe 335">
            <a:extLst>
              <a:ext uri="{FF2B5EF4-FFF2-40B4-BE49-F238E27FC236}">
                <a16:creationId xmlns:a16="http://schemas.microsoft.com/office/drawing/2014/main" id="{28F9A76E-D468-407E-9575-CEACF445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31808" y="2403368"/>
            <a:ext cx="1633978" cy="484923"/>
            <a:chOff x="9592267" y="4413817"/>
            <a:chExt cx="1772096" cy="484923"/>
          </a:xfrm>
        </p:grpSpPr>
        <p:sp>
          <p:nvSpPr>
            <p:cNvPr id="337" name="Zone de texte 336">
              <a:extLst>
                <a:ext uri="{FF2B5EF4-FFF2-40B4-BE49-F238E27FC236}">
                  <a16:creationId xmlns:a16="http://schemas.microsoft.com/office/drawing/2014/main" id="{3380BC47-47FB-44F3-9E0B-80B83E426031}"/>
                </a:ext>
              </a:extLst>
            </p:cNvPr>
            <p:cNvSpPr txBox="1"/>
            <p:nvPr/>
          </p:nvSpPr>
          <p:spPr>
            <a:xfrm>
              <a:off x="9592267" y="4413817"/>
              <a:ext cx="172939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fr-FR" sz="1600" b="1" dirty="0">
                  <a:latin typeface="Berlin Sans FB" panose="020E0602020502020306" pitchFamily="34" charset="0"/>
                  <a:cs typeface="Segoe UI" panose="020B0502040204020203" pitchFamily="34" charset="0"/>
                </a:rPr>
                <a:t>README.MD :</a:t>
              </a:r>
              <a:endParaRPr lang="fr-FR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9DE6A47E-C4CC-416D-9C28-3273394521C8}"/>
                </a:ext>
              </a:extLst>
            </p:cNvPr>
            <p:cNvSpPr/>
            <p:nvPr/>
          </p:nvSpPr>
          <p:spPr>
            <a:xfrm>
              <a:off x="9634969" y="4652519"/>
              <a:ext cx="172939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fr-FR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Readme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file</a:t>
              </a:r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99CDDA2C-6FA4-497B-A320-3ED782990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6031" y="2164807"/>
            <a:ext cx="2259870" cy="828545"/>
            <a:chOff x="1076031" y="2203556"/>
            <a:chExt cx="2259870" cy="828545"/>
          </a:xfrm>
        </p:grpSpPr>
        <p:sp>
          <p:nvSpPr>
            <p:cNvPr id="340" name="Zone de texte 339">
              <a:hlinkClick r:id="rId4" action="ppaction://hlinksldjump"/>
              <a:extLst>
                <a:ext uri="{FF2B5EF4-FFF2-40B4-BE49-F238E27FC236}">
                  <a16:creationId xmlns:a16="http://schemas.microsoft.com/office/drawing/2014/main" id="{246A1BD9-59BD-467C-9A84-D6A5E4382773}"/>
                </a:ext>
              </a:extLst>
            </p:cNvPr>
            <p:cNvSpPr txBox="1"/>
            <p:nvPr/>
          </p:nvSpPr>
          <p:spPr>
            <a:xfrm>
              <a:off x="1427303" y="2203556"/>
              <a:ext cx="159460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600" b="1" dirty="0" err="1">
                  <a:latin typeface="Berlin Sans FB" panose="020E0602020502020306" pitchFamily="34" charset="0"/>
                  <a:cs typeface="Segoe UI" panose="020B0502040204020203" pitchFamily="34" charset="0"/>
                </a:rPr>
                <a:t>Pkg</a:t>
              </a:r>
              <a:r>
                <a:rPr lang="fr-FR" sz="1600" b="1" dirty="0">
                  <a:latin typeface="Berlin Sans FB" panose="020E0602020502020306" pitchFamily="34" charset="0"/>
                  <a:cs typeface="Segoe UI" panose="020B0502040204020203" pitchFamily="34" charset="0"/>
                </a:rPr>
                <a:t> Directory :</a:t>
              </a:r>
              <a:endParaRPr lang="fr-FR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594EDD4C-FB3C-4D67-A0E0-448BE5307678}"/>
                </a:ext>
              </a:extLst>
            </p:cNvPr>
            <p:cNvSpPr/>
            <p:nvPr/>
          </p:nvSpPr>
          <p:spPr>
            <a:xfrm>
              <a:off x="1076031" y="2539658"/>
              <a:ext cx="2259870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Directory 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containing the 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golang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folder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</a:p>
          </p:txBody>
        </p:sp>
      </p:grpSp>
      <p:grpSp>
        <p:nvGrpSpPr>
          <p:cNvPr id="342" name="Groupe 341">
            <a:extLst>
              <a:ext uri="{FF2B5EF4-FFF2-40B4-BE49-F238E27FC236}">
                <a16:creationId xmlns:a16="http://schemas.microsoft.com/office/drawing/2014/main" id="{6ADA542D-B2D5-4962-8376-A598260BA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14650" y="4157408"/>
            <a:ext cx="2063474" cy="1079021"/>
            <a:chOff x="9292820" y="4157408"/>
            <a:chExt cx="2237897" cy="1079021"/>
          </a:xfrm>
        </p:grpSpPr>
        <p:sp>
          <p:nvSpPr>
            <p:cNvPr id="343" name="Zone de texte 342">
              <a:hlinkClick r:id="rId5" action="ppaction://hlinksldjump"/>
              <a:extLst>
                <a:ext uri="{FF2B5EF4-FFF2-40B4-BE49-F238E27FC236}">
                  <a16:creationId xmlns:a16="http://schemas.microsoft.com/office/drawing/2014/main" id="{36571B2F-0463-48D1-8CC7-EA6BC8F3FB67}"/>
                </a:ext>
              </a:extLst>
            </p:cNvPr>
            <p:cNvSpPr txBox="1"/>
            <p:nvPr/>
          </p:nvSpPr>
          <p:spPr>
            <a:xfrm>
              <a:off x="9545569" y="4157408"/>
              <a:ext cx="188443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600" b="1" dirty="0" err="1">
                  <a:latin typeface="Berlin Sans FB" panose="020E0602020502020306" pitchFamily="34" charset="0"/>
                  <a:cs typeface="Segoe UI" panose="020B0502040204020203" pitchFamily="34" charset="0"/>
                </a:rPr>
                <a:t>Static</a:t>
              </a:r>
              <a:r>
                <a:rPr lang="fr-FR" sz="1600" b="1" dirty="0">
                  <a:latin typeface="Berlin Sans FB" panose="020E0602020502020306" pitchFamily="34" charset="0"/>
                  <a:cs typeface="Segoe UI" panose="020B0502040204020203" pitchFamily="34" charset="0"/>
                </a:rPr>
                <a:t> Directory :</a:t>
              </a:r>
              <a:endParaRPr lang="fr-FR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2BA0C149-973C-4722-BF48-FF9DE9B8BC55}"/>
                </a:ext>
              </a:extLst>
            </p:cNvPr>
            <p:cNvSpPr/>
            <p:nvPr/>
          </p:nvSpPr>
          <p:spPr>
            <a:xfrm>
              <a:off x="9292820" y="4497765"/>
              <a:ext cx="2237897" cy="73866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Directory 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containing the templates and assets folder</a:t>
              </a:r>
              <a:r>
                <a:rPr lang="fr-FR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</a:p>
          </p:txBody>
        </p:sp>
      </p:grpSp>
      <p:sp>
        <p:nvSpPr>
          <p:cNvPr id="24" name="Titre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4</a:t>
            </a:r>
          </a:p>
        </p:txBody>
      </p:sp>
      <p:sp>
        <p:nvSpPr>
          <p:cNvPr id="126" name="Zone de texte 106">
            <a:extLst>
              <a:ext uri="{FF2B5EF4-FFF2-40B4-BE49-F238E27FC236}">
                <a16:creationId xmlns:a16="http://schemas.microsoft.com/office/drawing/2014/main" id="{EFA0F95E-F089-48B5-85E7-981CD9BF1AA0}"/>
              </a:ext>
            </a:extLst>
          </p:cNvPr>
          <p:cNvSpPr txBox="1"/>
          <p:nvPr/>
        </p:nvSpPr>
        <p:spPr>
          <a:xfrm>
            <a:off x="3360272" y="370473"/>
            <a:ext cx="6597460" cy="5152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fr-FR" sz="4400" b="1" dirty="0">
                <a:latin typeface="Berlin Sans FB" panose="020E0602020502020306" pitchFamily="34" charset="0"/>
                <a:cs typeface="Segoe UI" panose="020B0502040204020203" pitchFamily="34" charset="0"/>
              </a:rPr>
              <a:t>Directory distributions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D5E993E-8D67-486E-BAA8-91A6D1F6B26C}"/>
              </a:ext>
            </a:extLst>
          </p:cNvPr>
          <p:cNvGrpSpPr/>
          <p:nvPr/>
        </p:nvGrpSpPr>
        <p:grpSpPr>
          <a:xfrm>
            <a:off x="2741612" y="4162425"/>
            <a:ext cx="1271588" cy="1273175"/>
            <a:chOff x="2741612" y="4162425"/>
            <a:chExt cx="1271588" cy="1273175"/>
          </a:xfrm>
        </p:grpSpPr>
        <p:sp>
          <p:nvSpPr>
            <p:cNvPr id="32" name="Ovale 24">
              <a:extLst>
                <a:ext uri="{FF2B5EF4-FFF2-40B4-BE49-F238E27FC236}">
                  <a16:creationId xmlns:a16="http://schemas.microsoft.com/office/drawing/2014/main" id="{16A34343-0998-42BB-80E4-28FB10F8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3" name="Image 2" descr="Une image contenant texte, signe, cadre&#10;&#10;Description générée automatiquement">
              <a:extLst>
                <a:ext uri="{FF2B5EF4-FFF2-40B4-BE49-F238E27FC236}">
                  <a16:creationId xmlns:a16="http://schemas.microsoft.com/office/drawing/2014/main" id="{2F2AB1D7-1977-4DB6-A86D-D0666DC6E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7" y="4386471"/>
              <a:ext cx="864737" cy="864737"/>
            </a:xfrm>
            <a:prstGeom prst="rect">
              <a:avLst/>
            </a:prstGeom>
          </p:spPr>
        </p:pic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15233324-8208-4676-B6FB-CFBD4FCD8B00}"/>
              </a:ext>
            </a:extLst>
          </p:cNvPr>
          <p:cNvGrpSpPr/>
          <p:nvPr/>
        </p:nvGrpSpPr>
        <p:grpSpPr>
          <a:xfrm>
            <a:off x="3561180" y="2212182"/>
            <a:ext cx="1271588" cy="1273175"/>
            <a:chOff x="2741612" y="4162425"/>
            <a:chExt cx="1271588" cy="1273175"/>
          </a:xfrm>
        </p:grpSpPr>
        <p:sp>
          <p:nvSpPr>
            <p:cNvPr id="131" name="Ovale 24">
              <a:extLst>
                <a:ext uri="{FF2B5EF4-FFF2-40B4-BE49-F238E27FC236}">
                  <a16:creationId xmlns:a16="http://schemas.microsoft.com/office/drawing/2014/main" id="{76C1352C-D7DD-498A-AE5B-F2A919E0D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132" name="Image 131" descr="Une image contenant texte, signe, cadre&#10;&#10;Description générée automatiquement">
              <a:extLst>
                <a:ext uri="{FF2B5EF4-FFF2-40B4-BE49-F238E27FC236}">
                  <a16:creationId xmlns:a16="http://schemas.microsoft.com/office/drawing/2014/main" id="{0C411AC2-EE4B-4C66-A962-BF6AD01E6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7" y="4386471"/>
              <a:ext cx="864737" cy="864737"/>
            </a:xfrm>
            <a:prstGeom prst="rect">
              <a:avLst/>
            </a:prstGeom>
          </p:spPr>
        </p:pic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FF19515D-64DE-40A1-9943-FB03A846BF24}"/>
              </a:ext>
            </a:extLst>
          </p:cNvPr>
          <p:cNvGrpSpPr/>
          <p:nvPr/>
        </p:nvGrpSpPr>
        <p:grpSpPr>
          <a:xfrm>
            <a:off x="5367337" y="1381653"/>
            <a:ext cx="1271588" cy="1273175"/>
            <a:chOff x="2741612" y="4162425"/>
            <a:chExt cx="1271588" cy="1273175"/>
          </a:xfrm>
        </p:grpSpPr>
        <p:sp>
          <p:nvSpPr>
            <p:cNvPr id="134" name="Ovale 24">
              <a:extLst>
                <a:ext uri="{FF2B5EF4-FFF2-40B4-BE49-F238E27FC236}">
                  <a16:creationId xmlns:a16="http://schemas.microsoft.com/office/drawing/2014/main" id="{0EE19DE1-0282-484B-8D14-18B0683AA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135" name="Image 134" descr="Une image contenant texte, signe, cadre&#10;&#10;Description générée automatiquement">
              <a:extLst>
                <a:ext uri="{FF2B5EF4-FFF2-40B4-BE49-F238E27FC236}">
                  <a16:creationId xmlns:a16="http://schemas.microsoft.com/office/drawing/2014/main" id="{8103AF88-AE7D-4A1D-B883-5F08C3C3F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7" y="4386471"/>
              <a:ext cx="864737" cy="864737"/>
            </a:xfrm>
            <a:prstGeom prst="rect">
              <a:avLst/>
            </a:prstGeom>
          </p:spPr>
        </p:pic>
      </p:grpSp>
      <p:sp>
        <p:nvSpPr>
          <p:cNvPr id="140" name="Ovale 24">
            <a:extLst>
              <a:ext uri="{FF2B5EF4-FFF2-40B4-BE49-F238E27FC236}">
                <a16:creationId xmlns:a16="http://schemas.microsoft.com/office/drawing/2014/main" id="{6D4B118E-A026-4619-B5F9-2C9334C28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2571" y="4180711"/>
            <a:ext cx="1271588" cy="1273175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pic>
        <p:nvPicPr>
          <p:cNvPr id="28" name="Image 27" descr="Une image contenant texte, signe, assiette, arts de la table&#10;&#10;Description générée automatiquement">
            <a:extLst>
              <a:ext uri="{FF2B5EF4-FFF2-40B4-BE49-F238E27FC236}">
                <a16:creationId xmlns:a16="http://schemas.microsoft.com/office/drawing/2014/main" id="{4821D57B-B54B-4FF3-858A-2F7462539B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310" y="4445585"/>
            <a:ext cx="743426" cy="743426"/>
          </a:xfrm>
          <a:prstGeom prst="rect">
            <a:avLst/>
          </a:prstGeom>
        </p:spPr>
      </p:pic>
      <p:sp>
        <p:nvSpPr>
          <p:cNvPr id="146" name="Ovale 24">
            <a:extLst>
              <a:ext uri="{FF2B5EF4-FFF2-40B4-BE49-F238E27FC236}">
                <a16:creationId xmlns:a16="http://schemas.microsoft.com/office/drawing/2014/main" id="{ECA52189-1B86-40D5-8F4A-11D066438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9930" y="2076570"/>
            <a:ext cx="1271588" cy="1273175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pic>
        <p:nvPicPr>
          <p:cNvPr id="147" name="Image 146" descr="Une image contenant texte, signe, assiette, arts de la table&#10;&#10;Description générée automatiquement">
            <a:extLst>
              <a:ext uri="{FF2B5EF4-FFF2-40B4-BE49-F238E27FC236}">
                <a16:creationId xmlns:a16="http://schemas.microsoft.com/office/drawing/2014/main" id="{6554EE56-CBF9-4B22-A425-15FCF708FA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634" y="2341444"/>
            <a:ext cx="743426" cy="743426"/>
          </a:xfrm>
          <a:prstGeom prst="rect">
            <a:avLst/>
          </a:prstGeom>
        </p:spPr>
      </p:pic>
      <p:sp>
        <p:nvSpPr>
          <p:cNvPr id="149" name="Zone de texte 336">
            <a:extLst>
              <a:ext uri="{FF2B5EF4-FFF2-40B4-BE49-F238E27FC236}">
                <a16:creationId xmlns:a16="http://schemas.microsoft.com/office/drawing/2014/main" id="{087A6BB5-E1FB-4B37-B2A8-3FE5AC5FB18B}"/>
              </a:ext>
            </a:extLst>
          </p:cNvPr>
          <p:cNvSpPr txBox="1"/>
          <p:nvPr/>
        </p:nvSpPr>
        <p:spPr>
          <a:xfrm>
            <a:off x="5238384" y="2612204"/>
            <a:ext cx="177948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1600" b="1" dirty="0">
                <a:latin typeface="Berlin Sans FB" panose="020E0602020502020306" pitchFamily="34" charset="0"/>
                <a:cs typeface="Segoe UI" panose="020B0502040204020203" pitchFamily="34" charset="0"/>
              </a:rPr>
              <a:t>Groupie-Tracker</a:t>
            </a:r>
            <a:endParaRPr lang="fr-FR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C2687A3E-71FA-4645-BC9A-65BD472128C1}"/>
              </a:ext>
            </a:extLst>
          </p:cNvPr>
          <p:cNvCxnSpPr>
            <a:cxnSpLocks/>
            <a:stCxn id="134" idx="2"/>
            <a:endCxn id="131" idx="7"/>
          </p:cNvCxnSpPr>
          <p:nvPr/>
        </p:nvCxnSpPr>
        <p:spPr>
          <a:xfrm flipH="1">
            <a:off x="4646548" y="2018241"/>
            <a:ext cx="720789" cy="3803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4F069168-4598-4E41-9360-7A57069F5FC3}"/>
              </a:ext>
            </a:extLst>
          </p:cNvPr>
          <p:cNvCxnSpPr>
            <a:stCxn id="134" idx="6"/>
            <a:endCxn id="146" idx="1"/>
          </p:cNvCxnSpPr>
          <p:nvPr/>
        </p:nvCxnSpPr>
        <p:spPr>
          <a:xfrm>
            <a:off x="6638925" y="2018241"/>
            <a:ext cx="917225" cy="24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8" name="Image 227">
            <a:extLst>
              <a:ext uri="{FF2B5EF4-FFF2-40B4-BE49-F238E27FC236}">
                <a16:creationId xmlns:a16="http://schemas.microsoft.com/office/drawing/2014/main" id="{76F10FC2-535D-4B04-A2ED-EDB317057C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73" y="6243336"/>
            <a:ext cx="1229327" cy="61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DFB50CD-D626-4243-98F9-60E315DA9508}"/>
              </a:ext>
            </a:extLst>
          </p:cNvPr>
          <p:cNvCxnSpPr>
            <a:cxnSpLocks/>
            <a:stCxn id="134" idx="6"/>
            <a:endCxn id="124" idx="1"/>
          </p:cNvCxnSpPr>
          <p:nvPr/>
        </p:nvCxnSpPr>
        <p:spPr>
          <a:xfrm>
            <a:off x="1486600" y="1522267"/>
            <a:ext cx="2756839" cy="58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1" name="Groupe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Ovale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3" name="Forme libre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4" name="Ovale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5" name="Forme libre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6" name="Ovale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7" name="Forme libre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8" name="Forme libre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9" name="Forme libre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90" name="Forme libre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99CDDA2C-6FA4-497B-A320-3ED782990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7092" y="1006526"/>
            <a:ext cx="1422976" cy="577748"/>
            <a:chOff x="1381091" y="2203556"/>
            <a:chExt cx="1954810" cy="931705"/>
          </a:xfrm>
        </p:grpSpPr>
        <p:sp>
          <p:nvSpPr>
            <p:cNvPr id="340" name="Zone de texte 339">
              <a:extLst>
                <a:ext uri="{FF2B5EF4-FFF2-40B4-BE49-F238E27FC236}">
                  <a16:creationId xmlns:a16="http://schemas.microsoft.com/office/drawing/2014/main" id="{246A1BD9-59BD-467C-9A84-D6A5E4382773}"/>
                </a:ext>
              </a:extLst>
            </p:cNvPr>
            <p:cNvSpPr txBox="1"/>
            <p:nvPr/>
          </p:nvSpPr>
          <p:spPr>
            <a:xfrm>
              <a:off x="1427303" y="2203556"/>
              <a:ext cx="1594605" cy="39706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200" b="1" dirty="0">
                  <a:latin typeface="Berlin Sans FB" panose="020E0602020502020306" pitchFamily="34" charset="0"/>
                  <a:cs typeface="Segoe UI" panose="020B0502040204020203" pitchFamily="34" charset="0"/>
                </a:rPr>
                <a:t>Gt-</a:t>
              </a:r>
              <a:r>
                <a:rPr lang="fr-FR" sz="1200" b="1" dirty="0" err="1">
                  <a:latin typeface="Berlin Sans FB" panose="020E0602020502020306" pitchFamily="34" charset="0"/>
                  <a:cs typeface="Segoe UI" panose="020B0502040204020203" pitchFamily="34" charset="0"/>
                </a:rPr>
                <a:t>filter</a:t>
              </a:r>
              <a:r>
                <a:rPr lang="fr-FR" sz="1600" b="1" dirty="0">
                  <a:latin typeface="Berlin Sans FB" panose="020E0602020502020306" pitchFamily="34" charset="0"/>
                  <a:cs typeface="Segoe UI" panose="020B0502040204020203" pitchFamily="34" charset="0"/>
                </a:rPr>
                <a:t> :</a:t>
              </a:r>
              <a:endParaRPr lang="fr-FR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594EDD4C-FB3C-4D67-A0E0-448BE5307678}"/>
                </a:ext>
              </a:extLst>
            </p:cNvPr>
            <p:cNvSpPr/>
            <p:nvPr/>
          </p:nvSpPr>
          <p:spPr>
            <a:xfrm>
              <a:off x="1381091" y="2539658"/>
              <a:ext cx="1954810" cy="59560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2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Directory </a:t>
              </a:r>
              <a:r>
                <a:rPr lang="en-US" sz="12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containing  </a:t>
              </a:r>
              <a:r>
                <a:rPr lang="fr-FR" sz="12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filter</a:t>
              </a:r>
              <a:r>
                <a:rPr lang="fr-FR" sz="12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files</a:t>
              </a:r>
            </a:p>
          </p:txBody>
        </p:sp>
      </p:grpSp>
      <p:sp>
        <p:nvSpPr>
          <p:cNvPr id="24" name="Titre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4</a:t>
            </a:r>
          </a:p>
        </p:txBody>
      </p:sp>
      <p:sp>
        <p:nvSpPr>
          <p:cNvPr id="126" name="Zone de texte 106">
            <a:extLst>
              <a:ext uri="{FF2B5EF4-FFF2-40B4-BE49-F238E27FC236}">
                <a16:creationId xmlns:a16="http://schemas.microsoft.com/office/drawing/2014/main" id="{EFA0F95E-F089-48B5-85E7-981CD9BF1AA0}"/>
              </a:ext>
            </a:extLst>
          </p:cNvPr>
          <p:cNvSpPr txBox="1"/>
          <p:nvPr/>
        </p:nvSpPr>
        <p:spPr>
          <a:xfrm>
            <a:off x="3360491" y="279603"/>
            <a:ext cx="6597460" cy="5152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fr-FR" sz="4400" b="1" dirty="0">
                <a:latin typeface="Berlin Sans FB" panose="020E0602020502020306" pitchFamily="34" charset="0"/>
                <a:cs typeface="Segoe UI" panose="020B0502040204020203" pitchFamily="34" charset="0"/>
              </a:rPr>
              <a:t>Directory distributions</a:t>
            </a:r>
          </a:p>
        </p:txBody>
      </p: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15233324-8208-4676-B6FB-CFBD4FCD8B00}"/>
              </a:ext>
            </a:extLst>
          </p:cNvPr>
          <p:cNvGrpSpPr/>
          <p:nvPr/>
        </p:nvGrpSpPr>
        <p:grpSpPr>
          <a:xfrm>
            <a:off x="4090672" y="923273"/>
            <a:ext cx="1043161" cy="1026214"/>
            <a:chOff x="2741612" y="4162425"/>
            <a:chExt cx="1271588" cy="1273175"/>
          </a:xfrm>
        </p:grpSpPr>
        <p:sp>
          <p:nvSpPr>
            <p:cNvPr id="131" name="Ovale 24">
              <a:extLst>
                <a:ext uri="{FF2B5EF4-FFF2-40B4-BE49-F238E27FC236}">
                  <a16:creationId xmlns:a16="http://schemas.microsoft.com/office/drawing/2014/main" id="{76C1352C-D7DD-498A-AE5B-F2A919E0D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132" name="Image 131" descr="Une image contenant texte, signe, cadre&#10;&#10;Description générée automatiquement">
              <a:extLst>
                <a:ext uri="{FF2B5EF4-FFF2-40B4-BE49-F238E27FC236}">
                  <a16:creationId xmlns:a16="http://schemas.microsoft.com/office/drawing/2014/main" id="{0C411AC2-EE4B-4C66-A962-BF6AD01E6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7" y="4386471"/>
              <a:ext cx="864737" cy="864737"/>
            </a:xfrm>
            <a:prstGeom prst="rect">
              <a:avLst/>
            </a:prstGeom>
          </p:spPr>
        </p:pic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FF19515D-64DE-40A1-9943-FB03A846BF24}"/>
              </a:ext>
            </a:extLst>
          </p:cNvPr>
          <p:cNvGrpSpPr/>
          <p:nvPr/>
        </p:nvGrpSpPr>
        <p:grpSpPr>
          <a:xfrm>
            <a:off x="215012" y="885679"/>
            <a:ext cx="1271588" cy="1273175"/>
            <a:chOff x="2741612" y="4162425"/>
            <a:chExt cx="1271588" cy="1273175"/>
          </a:xfrm>
        </p:grpSpPr>
        <p:sp>
          <p:nvSpPr>
            <p:cNvPr id="134" name="Ovale 24">
              <a:extLst>
                <a:ext uri="{FF2B5EF4-FFF2-40B4-BE49-F238E27FC236}">
                  <a16:creationId xmlns:a16="http://schemas.microsoft.com/office/drawing/2014/main" id="{0EE19DE1-0282-484B-8D14-18B0683AA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135" name="Image 134" descr="Une image contenant texte, signe, cadre&#10;&#10;Description générée automatiquement">
              <a:extLst>
                <a:ext uri="{FF2B5EF4-FFF2-40B4-BE49-F238E27FC236}">
                  <a16:creationId xmlns:a16="http://schemas.microsoft.com/office/drawing/2014/main" id="{8103AF88-AE7D-4A1D-B883-5F08C3C3F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7" y="4386471"/>
              <a:ext cx="864737" cy="864737"/>
            </a:xfrm>
            <a:prstGeom prst="rect">
              <a:avLst/>
            </a:prstGeom>
          </p:spPr>
        </p:pic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88A902C8-8D3B-49D6-8418-8A79C32BBEAE}"/>
              </a:ext>
            </a:extLst>
          </p:cNvPr>
          <p:cNvGrpSpPr/>
          <p:nvPr/>
        </p:nvGrpSpPr>
        <p:grpSpPr>
          <a:xfrm>
            <a:off x="7276752" y="885679"/>
            <a:ext cx="758886" cy="734730"/>
            <a:chOff x="8222571" y="4180711"/>
            <a:chExt cx="1271588" cy="1273175"/>
          </a:xfrm>
        </p:grpSpPr>
        <p:sp>
          <p:nvSpPr>
            <p:cNvPr id="140" name="Ovale 24">
              <a:extLst>
                <a:ext uri="{FF2B5EF4-FFF2-40B4-BE49-F238E27FC236}">
                  <a16:creationId xmlns:a16="http://schemas.microsoft.com/office/drawing/2014/main" id="{6D4B118E-A026-4619-B5F9-2C9334C28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2571" y="4180711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28" name="Image 27" descr="Une image contenant texte, signe, assiette, arts de la table&#10;&#10;Description générée automatiquement">
              <a:extLst>
                <a:ext uri="{FF2B5EF4-FFF2-40B4-BE49-F238E27FC236}">
                  <a16:creationId xmlns:a16="http://schemas.microsoft.com/office/drawing/2014/main" id="{4821D57B-B54B-4FF3-858A-2F7462539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310" y="4445585"/>
              <a:ext cx="743426" cy="743426"/>
            </a:xfrm>
            <a:prstGeom prst="rect">
              <a:avLst/>
            </a:prstGeom>
          </p:spPr>
        </p:pic>
      </p:grp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C2687A3E-71FA-4645-BC9A-65BD472128C1}"/>
              </a:ext>
            </a:extLst>
          </p:cNvPr>
          <p:cNvCxnSpPr>
            <a:cxnSpLocks/>
            <a:stCxn id="134" idx="7"/>
            <a:endCxn id="131" idx="1"/>
          </p:cNvCxnSpPr>
          <p:nvPr/>
        </p:nvCxnSpPr>
        <p:spPr>
          <a:xfrm>
            <a:off x="1300380" y="1072131"/>
            <a:ext cx="2943059" cy="142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4F069168-4598-4E41-9360-7A57069F5FC3}"/>
              </a:ext>
            </a:extLst>
          </p:cNvPr>
          <p:cNvCxnSpPr>
            <a:cxnSpLocks/>
            <a:stCxn id="134" idx="5"/>
            <a:endCxn id="128" idx="1"/>
          </p:cNvCxnSpPr>
          <p:nvPr/>
        </p:nvCxnSpPr>
        <p:spPr>
          <a:xfrm>
            <a:off x="1300380" y="1972402"/>
            <a:ext cx="3018725" cy="116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Zone de texte 339">
            <a:extLst>
              <a:ext uri="{FF2B5EF4-FFF2-40B4-BE49-F238E27FC236}">
                <a16:creationId xmlns:a16="http://schemas.microsoft.com/office/drawing/2014/main" id="{C7B96976-F966-4591-A23B-D9665BC69227}"/>
              </a:ext>
            </a:extLst>
          </p:cNvPr>
          <p:cNvSpPr txBox="1"/>
          <p:nvPr/>
        </p:nvSpPr>
        <p:spPr>
          <a:xfrm>
            <a:off x="40672" y="654300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fr-FR" sz="1600" b="1" dirty="0" err="1">
                <a:latin typeface="Berlin Sans FB" panose="020E0602020502020306" pitchFamily="34" charset="0"/>
                <a:cs typeface="Segoe UI" panose="020B0502040204020203" pitchFamily="34" charset="0"/>
              </a:rPr>
              <a:t>Pkg</a:t>
            </a:r>
            <a:r>
              <a:rPr lang="fr-FR" sz="1600" b="1" dirty="0">
                <a:latin typeface="Berlin Sans FB" panose="020E0602020502020306" pitchFamily="34" charset="0"/>
                <a:cs typeface="Segoe UI" panose="020B0502040204020203" pitchFamily="34" charset="0"/>
              </a:rPr>
              <a:t> Directory :</a:t>
            </a:r>
            <a:endParaRPr lang="fr-FR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9" name="Image 98">
            <a:extLst>
              <a:ext uri="{FF2B5EF4-FFF2-40B4-BE49-F238E27FC236}">
                <a16:creationId xmlns:a16="http://schemas.microsoft.com/office/drawing/2014/main" id="{E1ED913C-D7E5-4784-8708-6B61920E9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73" y="6243336"/>
            <a:ext cx="1229327" cy="614664"/>
          </a:xfrm>
          <a:prstGeom prst="rect">
            <a:avLst/>
          </a:prstGeom>
        </p:spPr>
      </p:pic>
      <p:grpSp>
        <p:nvGrpSpPr>
          <p:cNvPr id="123" name="Groupe 122">
            <a:extLst>
              <a:ext uri="{FF2B5EF4-FFF2-40B4-BE49-F238E27FC236}">
                <a16:creationId xmlns:a16="http://schemas.microsoft.com/office/drawing/2014/main" id="{0C6458E2-7E72-4EEB-85E6-F791F60B782E}"/>
              </a:ext>
            </a:extLst>
          </p:cNvPr>
          <p:cNvGrpSpPr/>
          <p:nvPr/>
        </p:nvGrpSpPr>
        <p:grpSpPr>
          <a:xfrm>
            <a:off x="4090672" y="1957179"/>
            <a:ext cx="1043161" cy="1026214"/>
            <a:chOff x="2741612" y="4162425"/>
            <a:chExt cx="1271588" cy="1273175"/>
          </a:xfrm>
        </p:grpSpPr>
        <p:sp>
          <p:nvSpPr>
            <p:cNvPr id="124" name="Ovale 24">
              <a:extLst>
                <a:ext uri="{FF2B5EF4-FFF2-40B4-BE49-F238E27FC236}">
                  <a16:creationId xmlns:a16="http://schemas.microsoft.com/office/drawing/2014/main" id="{F72D2F9F-0F01-4CF8-9D05-E6A433F7C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125" name="Image 124" descr="Une image contenant texte, signe, cadre&#10;&#10;Description générée automatiquement">
              <a:extLst>
                <a:ext uri="{FF2B5EF4-FFF2-40B4-BE49-F238E27FC236}">
                  <a16:creationId xmlns:a16="http://schemas.microsoft.com/office/drawing/2014/main" id="{6AD2C756-99EB-4CDB-9FBC-6C4D78891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7" y="4386471"/>
              <a:ext cx="864737" cy="864737"/>
            </a:xfrm>
            <a:prstGeom prst="rect">
              <a:avLst/>
            </a:prstGeom>
          </p:spPr>
        </p:pic>
      </p:grp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0EF32245-E9BD-47AF-B42B-EAE7FF7BD240}"/>
              </a:ext>
            </a:extLst>
          </p:cNvPr>
          <p:cNvGrpSpPr/>
          <p:nvPr/>
        </p:nvGrpSpPr>
        <p:grpSpPr>
          <a:xfrm>
            <a:off x="4166338" y="2991085"/>
            <a:ext cx="1043161" cy="1026214"/>
            <a:chOff x="2741612" y="4162425"/>
            <a:chExt cx="1271588" cy="1273175"/>
          </a:xfrm>
        </p:grpSpPr>
        <p:sp>
          <p:nvSpPr>
            <p:cNvPr id="128" name="Ovale 24">
              <a:extLst>
                <a:ext uri="{FF2B5EF4-FFF2-40B4-BE49-F238E27FC236}">
                  <a16:creationId xmlns:a16="http://schemas.microsoft.com/office/drawing/2014/main" id="{4E6C421B-FF0B-49C6-B650-FD2DCE557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129" name="Image 128" descr="Une image contenant texte, signe, cadre&#10;&#10;Description générée automatiquement">
              <a:extLst>
                <a:ext uri="{FF2B5EF4-FFF2-40B4-BE49-F238E27FC236}">
                  <a16:creationId xmlns:a16="http://schemas.microsoft.com/office/drawing/2014/main" id="{77C6799D-3DB6-46E9-8871-8EF4F5CDF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7" y="4386471"/>
              <a:ext cx="864737" cy="864737"/>
            </a:xfrm>
            <a:prstGeom prst="rect">
              <a:avLst/>
            </a:prstGeom>
          </p:spPr>
        </p:pic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1558BA5B-785D-490C-8630-A3BF468BE95D}"/>
              </a:ext>
            </a:extLst>
          </p:cNvPr>
          <p:cNvGrpSpPr/>
          <p:nvPr/>
        </p:nvGrpSpPr>
        <p:grpSpPr>
          <a:xfrm>
            <a:off x="4164810" y="4032257"/>
            <a:ext cx="1043161" cy="1026214"/>
            <a:chOff x="2741612" y="4162425"/>
            <a:chExt cx="1271588" cy="1273175"/>
          </a:xfrm>
        </p:grpSpPr>
        <p:sp>
          <p:nvSpPr>
            <p:cNvPr id="137" name="Ovale 24">
              <a:extLst>
                <a:ext uri="{FF2B5EF4-FFF2-40B4-BE49-F238E27FC236}">
                  <a16:creationId xmlns:a16="http://schemas.microsoft.com/office/drawing/2014/main" id="{81BB9710-A7EB-44B4-BFDD-BD435196C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138" name="Image 137" descr="Une image contenant texte, signe, cadre&#10;&#10;Description générée automatiquement">
              <a:extLst>
                <a:ext uri="{FF2B5EF4-FFF2-40B4-BE49-F238E27FC236}">
                  <a16:creationId xmlns:a16="http://schemas.microsoft.com/office/drawing/2014/main" id="{8E5B0CDA-2A97-4F8A-B8A0-16C782463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7" y="4386471"/>
              <a:ext cx="864737" cy="864737"/>
            </a:xfrm>
            <a:prstGeom prst="rect">
              <a:avLst/>
            </a:prstGeom>
          </p:spPr>
        </p:pic>
      </p:grpSp>
      <p:grpSp>
        <p:nvGrpSpPr>
          <p:cNvPr id="139" name="Groupe 138">
            <a:extLst>
              <a:ext uri="{FF2B5EF4-FFF2-40B4-BE49-F238E27FC236}">
                <a16:creationId xmlns:a16="http://schemas.microsoft.com/office/drawing/2014/main" id="{8D96A759-5F32-42E4-BAEC-6B588C5C25A2}"/>
              </a:ext>
            </a:extLst>
          </p:cNvPr>
          <p:cNvGrpSpPr/>
          <p:nvPr/>
        </p:nvGrpSpPr>
        <p:grpSpPr>
          <a:xfrm>
            <a:off x="4155130" y="5073429"/>
            <a:ext cx="1043161" cy="1026214"/>
            <a:chOff x="2741612" y="4162425"/>
            <a:chExt cx="1271588" cy="1273175"/>
          </a:xfrm>
        </p:grpSpPr>
        <p:sp>
          <p:nvSpPr>
            <p:cNvPr id="141" name="Ovale 24">
              <a:extLst>
                <a:ext uri="{FF2B5EF4-FFF2-40B4-BE49-F238E27FC236}">
                  <a16:creationId xmlns:a16="http://schemas.microsoft.com/office/drawing/2014/main" id="{32D5A523-3A90-469C-8EFD-91E7CFB02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142" name="Image 141" descr="Une image contenant texte, signe, cadre&#10;&#10;Description générée automatiquement">
              <a:extLst>
                <a:ext uri="{FF2B5EF4-FFF2-40B4-BE49-F238E27FC236}">
                  <a16:creationId xmlns:a16="http://schemas.microsoft.com/office/drawing/2014/main" id="{DC263E38-6DA6-4799-A554-F8DAEA653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7" y="4386471"/>
              <a:ext cx="864737" cy="864737"/>
            </a:xfrm>
            <a:prstGeom prst="rect">
              <a:avLst/>
            </a:prstGeom>
          </p:spPr>
        </p:pic>
      </p:grpSp>
      <p:cxnSp>
        <p:nvCxnSpPr>
          <p:cNvPr id="143" name="Connecteur droit avec flèche 142">
            <a:extLst>
              <a:ext uri="{FF2B5EF4-FFF2-40B4-BE49-F238E27FC236}">
                <a16:creationId xmlns:a16="http://schemas.microsoft.com/office/drawing/2014/main" id="{14E57E12-F7C2-4B77-9683-D4D8999C5C60}"/>
              </a:ext>
            </a:extLst>
          </p:cNvPr>
          <p:cNvCxnSpPr>
            <a:cxnSpLocks/>
            <a:stCxn id="134" idx="4"/>
            <a:endCxn id="137" idx="1"/>
          </p:cNvCxnSpPr>
          <p:nvPr/>
        </p:nvCxnSpPr>
        <p:spPr>
          <a:xfrm>
            <a:off x="850806" y="2158854"/>
            <a:ext cx="3466771" cy="2023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cteur droit avec flèche 143">
            <a:extLst>
              <a:ext uri="{FF2B5EF4-FFF2-40B4-BE49-F238E27FC236}">
                <a16:creationId xmlns:a16="http://schemas.microsoft.com/office/drawing/2014/main" id="{BE15830C-F357-44A2-8207-2C0842A41B12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384602" y="1955676"/>
            <a:ext cx="3923295" cy="326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6AF98914-043A-4387-A784-261AAF8FD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56425" y="2187432"/>
            <a:ext cx="1422976" cy="577748"/>
            <a:chOff x="1381091" y="2203556"/>
            <a:chExt cx="1954810" cy="931705"/>
          </a:xfrm>
        </p:grpSpPr>
        <p:sp>
          <p:nvSpPr>
            <p:cNvPr id="148" name="Zone de texte 339">
              <a:extLst>
                <a:ext uri="{FF2B5EF4-FFF2-40B4-BE49-F238E27FC236}">
                  <a16:creationId xmlns:a16="http://schemas.microsoft.com/office/drawing/2014/main" id="{84B7B11B-22EA-4CF1-84F1-81D5FFDD0504}"/>
                </a:ext>
              </a:extLst>
            </p:cNvPr>
            <p:cNvSpPr txBox="1"/>
            <p:nvPr/>
          </p:nvSpPr>
          <p:spPr>
            <a:xfrm>
              <a:off x="1427303" y="2203556"/>
              <a:ext cx="1594605" cy="39706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200" b="1" dirty="0">
                  <a:latin typeface="Berlin Sans FB" panose="020E0602020502020306" pitchFamily="34" charset="0"/>
                  <a:cs typeface="Segoe UI" panose="020B0502040204020203" pitchFamily="34" charset="0"/>
                </a:rPr>
                <a:t>Gt-</a:t>
              </a:r>
              <a:r>
                <a:rPr lang="fr-FR" sz="1200" b="1" dirty="0" err="1">
                  <a:latin typeface="Berlin Sans FB" panose="020E0602020502020306" pitchFamily="34" charset="0"/>
                  <a:cs typeface="Segoe UI" panose="020B0502040204020203" pitchFamily="34" charset="0"/>
                </a:rPr>
                <a:t>search</a:t>
              </a:r>
              <a:r>
                <a:rPr lang="fr-FR" sz="1600" b="1" dirty="0">
                  <a:latin typeface="Berlin Sans FB" panose="020E0602020502020306" pitchFamily="34" charset="0"/>
                  <a:cs typeface="Segoe UI" panose="020B0502040204020203" pitchFamily="34" charset="0"/>
                </a:rPr>
                <a:t> :</a:t>
              </a:r>
              <a:endParaRPr lang="fr-FR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DF9E57BB-B2AC-4881-B110-B60DEFDD6A4B}"/>
                </a:ext>
              </a:extLst>
            </p:cNvPr>
            <p:cNvSpPr/>
            <p:nvPr/>
          </p:nvSpPr>
          <p:spPr>
            <a:xfrm>
              <a:off x="1381091" y="2539658"/>
              <a:ext cx="1954810" cy="59560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2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Directory </a:t>
              </a:r>
              <a:r>
                <a:rPr lang="en-US" sz="12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containing the </a:t>
              </a:r>
              <a:r>
                <a:rPr lang="fr-FR" sz="12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search</a:t>
              </a:r>
              <a:r>
                <a:rPr lang="fr-FR" sz="12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-bar</a:t>
              </a:r>
            </a:p>
          </p:txBody>
        </p:sp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28759EE1-4F1C-4913-B32F-6057EC1B7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20883" y="3255654"/>
            <a:ext cx="1422976" cy="577748"/>
            <a:chOff x="1381091" y="2203556"/>
            <a:chExt cx="1954810" cy="931705"/>
          </a:xfrm>
        </p:grpSpPr>
        <p:sp>
          <p:nvSpPr>
            <p:cNvPr id="153" name="Zone de texte 339">
              <a:extLst>
                <a:ext uri="{FF2B5EF4-FFF2-40B4-BE49-F238E27FC236}">
                  <a16:creationId xmlns:a16="http://schemas.microsoft.com/office/drawing/2014/main" id="{9A8931BA-5B50-4FD7-8D74-4F0AACBED717}"/>
                </a:ext>
              </a:extLst>
            </p:cNvPr>
            <p:cNvSpPr txBox="1"/>
            <p:nvPr/>
          </p:nvSpPr>
          <p:spPr>
            <a:xfrm>
              <a:off x="1427303" y="2203556"/>
              <a:ext cx="1594605" cy="39706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200" b="1" dirty="0">
                  <a:latin typeface="Berlin Sans FB" panose="020E0602020502020306" pitchFamily="34" charset="0"/>
                  <a:cs typeface="Segoe UI" panose="020B0502040204020203" pitchFamily="34" charset="0"/>
                </a:rPr>
                <a:t>Gt-index</a:t>
              </a:r>
              <a:r>
                <a:rPr lang="fr-FR" sz="1600" b="1" dirty="0">
                  <a:latin typeface="Berlin Sans FB" panose="020E0602020502020306" pitchFamily="34" charset="0"/>
                  <a:cs typeface="Segoe UI" panose="020B0502040204020203" pitchFamily="34" charset="0"/>
                </a:rPr>
                <a:t> :</a:t>
              </a:r>
              <a:endParaRPr lang="fr-FR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38D1E3E2-CF2A-462A-B879-183CA3127C79}"/>
                </a:ext>
              </a:extLst>
            </p:cNvPr>
            <p:cNvSpPr/>
            <p:nvPr/>
          </p:nvSpPr>
          <p:spPr>
            <a:xfrm>
              <a:off x="1381091" y="2539658"/>
              <a:ext cx="1954810" cy="59560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2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Directory </a:t>
              </a:r>
              <a:r>
                <a:rPr lang="en-US" sz="12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containing the </a:t>
              </a:r>
              <a:r>
                <a:rPr lang="fr-FR" sz="12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index </a:t>
              </a:r>
              <a:r>
                <a:rPr lang="fr-FR" sz="12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templates</a:t>
              </a:r>
              <a:endParaRPr lang="fr-FR" sz="12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155" name="Groupe 154">
            <a:extLst>
              <a:ext uri="{FF2B5EF4-FFF2-40B4-BE49-F238E27FC236}">
                <a16:creationId xmlns:a16="http://schemas.microsoft.com/office/drawing/2014/main" id="{EF2A1B51-A1D0-4269-88A1-BE7E73E65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42099" y="4310118"/>
            <a:ext cx="1422976" cy="577748"/>
            <a:chOff x="1381091" y="2203556"/>
            <a:chExt cx="1954810" cy="931705"/>
          </a:xfrm>
        </p:grpSpPr>
        <p:sp>
          <p:nvSpPr>
            <p:cNvPr id="156" name="Zone de texte 339">
              <a:extLst>
                <a:ext uri="{FF2B5EF4-FFF2-40B4-BE49-F238E27FC236}">
                  <a16:creationId xmlns:a16="http://schemas.microsoft.com/office/drawing/2014/main" id="{F1724BA3-7758-407A-A1C8-C8DC705CEE33}"/>
                </a:ext>
              </a:extLst>
            </p:cNvPr>
            <p:cNvSpPr txBox="1"/>
            <p:nvPr/>
          </p:nvSpPr>
          <p:spPr>
            <a:xfrm>
              <a:off x="1427303" y="2203556"/>
              <a:ext cx="1594605" cy="39706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200" b="1" dirty="0">
                  <a:latin typeface="Berlin Sans FB" panose="020E0602020502020306" pitchFamily="34" charset="0"/>
                  <a:cs typeface="Segoe UI" panose="020B0502040204020203" pitchFamily="34" charset="0"/>
                </a:rPr>
                <a:t>Gt-favicon</a:t>
              </a:r>
              <a:r>
                <a:rPr lang="fr-FR" sz="1600" b="1" dirty="0">
                  <a:latin typeface="Berlin Sans FB" panose="020E0602020502020306" pitchFamily="34" charset="0"/>
                  <a:cs typeface="Segoe UI" panose="020B0502040204020203" pitchFamily="34" charset="0"/>
                </a:rPr>
                <a:t> :</a:t>
              </a:r>
              <a:endParaRPr lang="fr-FR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11E1E6A1-0F64-4057-8BD8-5F88E0C0AC08}"/>
                </a:ext>
              </a:extLst>
            </p:cNvPr>
            <p:cNvSpPr/>
            <p:nvPr/>
          </p:nvSpPr>
          <p:spPr>
            <a:xfrm>
              <a:off x="1381091" y="2539658"/>
              <a:ext cx="1954810" cy="59560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2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Directory </a:t>
              </a:r>
              <a:r>
                <a:rPr lang="en-US" sz="12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containing the </a:t>
              </a:r>
              <a:r>
                <a:rPr lang="fr-FR" sz="12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favicon</a:t>
              </a:r>
            </a:p>
          </p:txBody>
        </p:sp>
      </p:grp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E40FD2D9-B85D-4FDA-A7C7-C67B40355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01423" y="5336331"/>
            <a:ext cx="1692991" cy="577748"/>
            <a:chOff x="1381090" y="2203556"/>
            <a:chExt cx="2325742" cy="931706"/>
          </a:xfrm>
        </p:grpSpPr>
        <p:sp>
          <p:nvSpPr>
            <p:cNvPr id="159" name="Zone de texte 339">
              <a:extLst>
                <a:ext uri="{FF2B5EF4-FFF2-40B4-BE49-F238E27FC236}">
                  <a16:creationId xmlns:a16="http://schemas.microsoft.com/office/drawing/2014/main" id="{7A0E26B5-9A05-435A-9BCB-8FA20CBD0017}"/>
                </a:ext>
              </a:extLst>
            </p:cNvPr>
            <p:cNvSpPr txBox="1"/>
            <p:nvPr/>
          </p:nvSpPr>
          <p:spPr>
            <a:xfrm>
              <a:off x="1427303" y="2203556"/>
              <a:ext cx="1594605" cy="39706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200" b="1" dirty="0">
                  <a:latin typeface="Berlin Sans FB" panose="020E0602020502020306" pitchFamily="34" charset="0"/>
                  <a:cs typeface="Segoe UI" panose="020B0502040204020203" pitchFamily="34" charset="0"/>
                </a:rPr>
                <a:t>Gt-</a:t>
              </a:r>
              <a:r>
                <a:rPr lang="fr-FR" sz="1200" b="1" dirty="0" err="1">
                  <a:latin typeface="Berlin Sans FB" panose="020E0602020502020306" pitchFamily="34" charset="0"/>
                  <a:cs typeface="Segoe UI" panose="020B0502040204020203" pitchFamily="34" charset="0"/>
                </a:rPr>
                <a:t>error</a:t>
              </a:r>
              <a:r>
                <a:rPr lang="fr-FR" sz="1600" b="1" dirty="0">
                  <a:latin typeface="Berlin Sans FB" panose="020E0602020502020306" pitchFamily="34" charset="0"/>
                  <a:cs typeface="Segoe UI" panose="020B0502040204020203" pitchFamily="34" charset="0"/>
                </a:rPr>
                <a:t> :</a:t>
              </a:r>
              <a:endParaRPr lang="fr-FR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34D5ECA4-BD3B-4679-A61C-CC881E716A19}"/>
                </a:ext>
              </a:extLst>
            </p:cNvPr>
            <p:cNvSpPr/>
            <p:nvPr/>
          </p:nvSpPr>
          <p:spPr>
            <a:xfrm>
              <a:off x="1381090" y="2539658"/>
              <a:ext cx="2325742" cy="59560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2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Directory </a:t>
              </a:r>
              <a:r>
                <a:rPr lang="en-US" sz="12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containing </a:t>
              </a:r>
              <a:r>
                <a:rPr lang="fr-FR" sz="12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the </a:t>
              </a:r>
              <a:r>
                <a:rPr lang="fr-FR" sz="12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error</a:t>
              </a:r>
              <a:r>
                <a:rPr lang="fr-FR" sz="12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management</a:t>
              </a:r>
            </a:p>
          </p:txBody>
        </p:sp>
      </p:grpSp>
      <p:grpSp>
        <p:nvGrpSpPr>
          <p:cNvPr id="195" name="Groupe 194">
            <a:extLst>
              <a:ext uri="{FF2B5EF4-FFF2-40B4-BE49-F238E27FC236}">
                <a16:creationId xmlns:a16="http://schemas.microsoft.com/office/drawing/2014/main" id="{02A4208B-C316-4C3C-9B6C-AF67DCB99D5F}"/>
              </a:ext>
            </a:extLst>
          </p:cNvPr>
          <p:cNvGrpSpPr/>
          <p:nvPr/>
        </p:nvGrpSpPr>
        <p:grpSpPr>
          <a:xfrm>
            <a:off x="9994378" y="1813134"/>
            <a:ext cx="758886" cy="734730"/>
            <a:chOff x="8222571" y="4180711"/>
            <a:chExt cx="1271588" cy="1273175"/>
          </a:xfrm>
        </p:grpSpPr>
        <p:sp>
          <p:nvSpPr>
            <p:cNvPr id="196" name="Ovale 24">
              <a:extLst>
                <a:ext uri="{FF2B5EF4-FFF2-40B4-BE49-F238E27FC236}">
                  <a16:creationId xmlns:a16="http://schemas.microsoft.com/office/drawing/2014/main" id="{A956FC54-D54F-4D99-A453-E6D7410E1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2571" y="4180711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197" name="Image 196" descr="Une image contenant texte, signe, assiette, arts de la table&#10;&#10;Description générée automatiquement">
              <a:extLst>
                <a:ext uri="{FF2B5EF4-FFF2-40B4-BE49-F238E27FC236}">
                  <a16:creationId xmlns:a16="http://schemas.microsoft.com/office/drawing/2014/main" id="{36263945-3DB1-44DF-9442-A1FBC86E3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310" y="4445585"/>
              <a:ext cx="743426" cy="743426"/>
            </a:xfrm>
            <a:prstGeom prst="rect">
              <a:avLst/>
            </a:prstGeom>
          </p:spPr>
        </p:pic>
      </p:grpSp>
      <p:grpSp>
        <p:nvGrpSpPr>
          <p:cNvPr id="198" name="Groupe 197">
            <a:extLst>
              <a:ext uri="{FF2B5EF4-FFF2-40B4-BE49-F238E27FC236}">
                <a16:creationId xmlns:a16="http://schemas.microsoft.com/office/drawing/2014/main" id="{7F250BBC-9B3D-4929-9533-5679605E8B3F}"/>
              </a:ext>
            </a:extLst>
          </p:cNvPr>
          <p:cNvGrpSpPr/>
          <p:nvPr/>
        </p:nvGrpSpPr>
        <p:grpSpPr>
          <a:xfrm>
            <a:off x="10005747" y="2632001"/>
            <a:ext cx="758886" cy="734730"/>
            <a:chOff x="8222571" y="4180711"/>
            <a:chExt cx="1271588" cy="1273175"/>
          </a:xfrm>
        </p:grpSpPr>
        <p:sp>
          <p:nvSpPr>
            <p:cNvPr id="199" name="Ovale 24">
              <a:extLst>
                <a:ext uri="{FF2B5EF4-FFF2-40B4-BE49-F238E27FC236}">
                  <a16:creationId xmlns:a16="http://schemas.microsoft.com/office/drawing/2014/main" id="{9EEF7710-03C1-4B94-84AC-4C2DDF37E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2571" y="4180711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200" name="Image 199" descr="Une image contenant texte, signe, assiette, arts de la table&#10;&#10;Description générée automatiquement">
              <a:extLst>
                <a:ext uri="{FF2B5EF4-FFF2-40B4-BE49-F238E27FC236}">
                  <a16:creationId xmlns:a16="http://schemas.microsoft.com/office/drawing/2014/main" id="{CC0FB832-8E1D-4452-AF57-F65B95EC0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310" y="4445585"/>
              <a:ext cx="743426" cy="743426"/>
            </a:xfrm>
            <a:prstGeom prst="rect">
              <a:avLst/>
            </a:prstGeom>
          </p:spPr>
        </p:pic>
      </p:grpSp>
      <p:grpSp>
        <p:nvGrpSpPr>
          <p:cNvPr id="201" name="Groupe 200">
            <a:extLst>
              <a:ext uri="{FF2B5EF4-FFF2-40B4-BE49-F238E27FC236}">
                <a16:creationId xmlns:a16="http://schemas.microsoft.com/office/drawing/2014/main" id="{233807F0-041D-49D7-8B0F-9AB99291E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177303" y="5814080"/>
            <a:ext cx="1422976" cy="516194"/>
            <a:chOff x="1381091" y="2203555"/>
            <a:chExt cx="1954810" cy="832439"/>
          </a:xfrm>
        </p:grpSpPr>
        <p:sp>
          <p:nvSpPr>
            <p:cNvPr id="213" name="Zone de texte 339">
              <a:extLst>
                <a:ext uri="{FF2B5EF4-FFF2-40B4-BE49-F238E27FC236}">
                  <a16:creationId xmlns:a16="http://schemas.microsoft.com/office/drawing/2014/main" id="{0126484A-62DB-4778-B806-3D1ED6BA1A05}"/>
                </a:ext>
              </a:extLst>
            </p:cNvPr>
            <p:cNvSpPr txBox="1"/>
            <p:nvPr/>
          </p:nvSpPr>
          <p:spPr>
            <a:xfrm>
              <a:off x="1427302" y="2203555"/>
              <a:ext cx="1594605" cy="2481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000" b="1" dirty="0" err="1">
                  <a:latin typeface="Berlin Sans FB" panose="020E0602020502020306" pitchFamily="34" charset="0"/>
                  <a:cs typeface="Segoe UI" panose="020B0502040204020203" pitchFamily="34" charset="0"/>
                </a:rPr>
                <a:t>Error.go</a:t>
              </a:r>
              <a:r>
                <a:rPr lang="fr-FR" sz="1000" b="1" dirty="0">
                  <a:latin typeface="Berlin Sans FB" panose="020E0602020502020306" pitchFamily="34" charset="0"/>
                  <a:cs typeface="Segoe UI" panose="020B0502040204020203" pitchFamily="34" charset="0"/>
                </a:rPr>
                <a:t> :</a:t>
              </a:r>
              <a:endParaRPr lang="fr-FR" sz="1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E3126C4-1FC6-4C30-A802-58AC2CADC861}"/>
                </a:ext>
              </a:extLst>
            </p:cNvPr>
            <p:cNvSpPr/>
            <p:nvPr/>
          </p:nvSpPr>
          <p:spPr>
            <a:xfrm>
              <a:off x="1381091" y="2539658"/>
              <a:ext cx="1954810" cy="49633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en-US" sz="10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File.go</a:t>
              </a:r>
              <a:r>
                <a:rPr lang="en-US" sz="10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who contains all error management handler</a:t>
              </a:r>
              <a:endParaRPr lang="fr-FR" sz="1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215" name="Groupe 214">
            <a:extLst>
              <a:ext uri="{FF2B5EF4-FFF2-40B4-BE49-F238E27FC236}">
                <a16:creationId xmlns:a16="http://schemas.microsoft.com/office/drawing/2014/main" id="{38940954-639B-48BC-A8E1-1A2512EF1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45318" y="946418"/>
            <a:ext cx="1560076" cy="516194"/>
            <a:chOff x="1381091" y="2203555"/>
            <a:chExt cx="2143151" cy="832439"/>
          </a:xfrm>
        </p:grpSpPr>
        <p:sp>
          <p:nvSpPr>
            <p:cNvPr id="216" name="Zone de texte 339">
              <a:extLst>
                <a:ext uri="{FF2B5EF4-FFF2-40B4-BE49-F238E27FC236}">
                  <a16:creationId xmlns:a16="http://schemas.microsoft.com/office/drawing/2014/main" id="{C8552B88-FB8E-480B-948D-70149D612C45}"/>
                </a:ext>
              </a:extLst>
            </p:cNvPr>
            <p:cNvSpPr txBox="1"/>
            <p:nvPr/>
          </p:nvSpPr>
          <p:spPr>
            <a:xfrm>
              <a:off x="1427302" y="2203555"/>
              <a:ext cx="1594605" cy="2481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000" b="1" dirty="0" err="1">
                  <a:latin typeface="Berlin Sans FB" panose="020E0602020502020306" pitchFamily="34" charset="0"/>
                  <a:cs typeface="Segoe UI" panose="020B0502040204020203" pitchFamily="34" charset="0"/>
                </a:rPr>
                <a:t>Filter_Handler.go</a:t>
              </a:r>
              <a:r>
                <a:rPr lang="fr-FR" sz="1000" b="1" dirty="0">
                  <a:latin typeface="Berlin Sans FB" panose="020E0602020502020306" pitchFamily="34" charset="0"/>
                  <a:cs typeface="Segoe UI" panose="020B0502040204020203" pitchFamily="34" charset="0"/>
                </a:rPr>
                <a:t> :</a:t>
              </a:r>
              <a:endParaRPr lang="fr-FR" sz="1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2FE4F249-C192-4E4C-9C0A-F072E9AD1985}"/>
                </a:ext>
              </a:extLst>
            </p:cNvPr>
            <p:cNvSpPr/>
            <p:nvPr/>
          </p:nvSpPr>
          <p:spPr>
            <a:xfrm>
              <a:off x="1381091" y="2539658"/>
              <a:ext cx="2143151" cy="49633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en-US" sz="10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File.go</a:t>
              </a:r>
              <a:r>
                <a:rPr lang="en-US" sz="10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who contains handler and back-end of the filter</a:t>
              </a:r>
              <a:endParaRPr lang="fr-FR" sz="1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221" name="Groupe 220">
            <a:extLst>
              <a:ext uri="{FF2B5EF4-FFF2-40B4-BE49-F238E27FC236}">
                <a16:creationId xmlns:a16="http://schemas.microsoft.com/office/drawing/2014/main" id="{B7B7C50D-EC25-4F44-B8BA-AD33A9306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94739" y="1891178"/>
            <a:ext cx="1422976" cy="516194"/>
            <a:chOff x="1381091" y="2203555"/>
            <a:chExt cx="1954810" cy="832439"/>
          </a:xfrm>
        </p:grpSpPr>
        <p:sp>
          <p:nvSpPr>
            <p:cNvPr id="222" name="Zone de texte 339">
              <a:extLst>
                <a:ext uri="{FF2B5EF4-FFF2-40B4-BE49-F238E27FC236}">
                  <a16:creationId xmlns:a16="http://schemas.microsoft.com/office/drawing/2014/main" id="{2BEFFA68-FBF4-4527-A68D-F242FE31D9EC}"/>
                </a:ext>
              </a:extLst>
            </p:cNvPr>
            <p:cNvSpPr txBox="1"/>
            <p:nvPr/>
          </p:nvSpPr>
          <p:spPr>
            <a:xfrm>
              <a:off x="1427302" y="2203555"/>
              <a:ext cx="1594605" cy="2481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000" b="1" dirty="0" err="1">
                  <a:latin typeface="Berlin Sans FB" panose="020E0602020502020306" pitchFamily="34" charset="0"/>
                  <a:cs typeface="Segoe UI" panose="020B0502040204020203" pitchFamily="34" charset="0"/>
                </a:rPr>
                <a:t>API.go</a:t>
              </a:r>
              <a:r>
                <a:rPr lang="fr-FR" sz="1000" b="1" dirty="0">
                  <a:latin typeface="Berlin Sans FB" panose="020E0602020502020306" pitchFamily="34" charset="0"/>
                  <a:cs typeface="Segoe UI" panose="020B0502040204020203" pitchFamily="34" charset="0"/>
                </a:rPr>
                <a:t> :</a:t>
              </a:r>
              <a:endParaRPr lang="fr-FR" sz="1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542688F7-3B7B-4A9B-BCF3-E29D80DBB855}"/>
                </a:ext>
              </a:extLst>
            </p:cNvPr>
            <p:cNvSpPr/>
            <p:nvPr/>
          </p:nvSpPr>
          <p:spPr>
            <a:xfrm>
              <a:off x="1381091" y="2539658"/>
              <a:ext cx="1954810" cy="49633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en-US" sz="10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File.go</a:t>
              </a:r>
              <a:r>
                <a:rPr lang="en-US" sz="10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who parse the specific </a:t>
              </a:r>
              <a:r>
                <a:rPr lang="en-US" sz="10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api</a:t>
              </a:r>
              <a:r>
                <a:rPr lang="en-US" sz="10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endParaRPr lang="fr-FR" sz="1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227" name="Groupe 226">
            <a:extLst>
              <a:ext uri="{FF2B5EF4-FFF2-40B4-BE49-F238E27FC236}">
                <a16:creationId xmlns:a16="http://schemas.microsoft.com/office/drawing/2014/main" id="{308F636F-5C13-41D1-81E4-8FC25EB48D96}"/>
              </a:ext>
            </a:extLst>
          </p:cNvPr>
          <p:cNvGrpSpPr/>
          <p:nvPr/>
        </p:nvGrpSpPr>
        <p:grpSpPr>
          <a:xfrm>
            <a:off x="7293708" y="2027644"/>
            <a:ext cx="758886" cy="734730"/>
            <a:chOff x="8222571" y="4180711"/>
            <a:chExt cx="1271588" cy="1273175"/>
          </a:xfrm>
        </p:grpSpPr>
        <p:sp>
          <p:nvSpPr>
            <p:cNvPr id="228" name="Ovale 24">
              <a:extLst>
                <a:ext uri="{FF2B5EF4-FFF2-40B4-BE49-F238E27FC236}">
                  <a16:creationId xmlns:a16="http://schemas.microsoft.com/office/drawing/2014/main" id="{125B5351-27BB-4E4F-83E9-3B87A9693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2571" y="4180711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229" name="Image 228" descr="Une image contenant texte, signe, assiette, arts de la table&#10;&#10;Description générée automatiquement">
              <a:extLst>
                <a:ext uri="{FF2B5EF4-FFF2-40B4-BE49-F238E27FC236}">
                  <a16:creationId xmlns:a16="http://schemas.microsoft.com/office/drawing/2014/main" id="{0764719E-A96D-49A5-87BF-01A323B4F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310" y="4445585"/>
              <a:ext cx="743426" cy="743426"/>
            </a:xfrm>
            <a:prstGeom prst="rect">
              <a:avLst/>
            </a:prstGeom>
          </p:spPr>
        </p:pic>
      </p:grpSp>
      <p:grpSp>
        <p:nvGrpSpPr>
          <p:cNvPr id="230" name="Groupe 229">
            <a:extLst>
              <a:ext uri="{FF2B5EF4-FFF2-40B4-BE49-F238E27FC236}">
                <a16:creationId xmlns:a16="http://schemas.microsoft.com/office/drawing/2014/main" id="{40488E5F-9FBC-4FC8-A24F-5028FE94F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629706" y="2751424"/>
            <a:ext cx="1422976" cy="516195"/>
            <a:chOff x="1381091" y="2203554"/>
            <a:chExt cx="1954810" cy="832440"/>
          </a:xfrm>
        </p:grpSpPr>
        <p:sp>
          <p:nvSpPr>
            <p:cNvPr id="231" name="Zone de texte 339">
              <a:extLst>
                <a:ext uri="{FF2B5EF4-FFF2-40B4-BE49-F238E27FC236}">
                  <a16:creationId xmlns:a16="http://schemas.microsoft.com/office/drawing/2014/main" id="{2B7B6CD4-C1EA-4448-B05A-422520B914B5}"/>
                </a:ext>
              </a:extLst>
            </p:cNvPr>
            <p:cNvSpPr txBox="1"/>
            <p:nvPr/>
          </p:nvSpPr>
          <p:spPr>
            <a:xfrm>
              <a:off x="1427302" y="2203554"/>
              <a:ext cx="1594605" cy="2481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000" b="1" dirty="0" err="1">
                  <a:latin typeface="Berlin Sans FB" panose="020E0602020502020306" pitchFamily="34" charset="0"/>
                  <a:cs typeface="Segoe UI" panose="020B0502040204020203" pitchFamily="34" charset="0"/>
                </a:rPr>
                <a:t>Structs.go</a:t>
              </a:r>
              <a:r>
                <a:rPr lang="fr-FR" sz="1000" b="1" dirty="0">
                  <a:latin typeface="Berlin Sans FB" panose="020E0602020502020306" pitchFamily="34" charset="0"/>
                  <a:cs typeface="Segoe UI" panose="020B0502040204020203" pitchFamily="34" charset="0"/>
                </a:rPr>
                <a:t> :</a:t>
              </a:r>
              <a:endParaRPr lang="fr-FR" sz="1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37F77F46-5160-4AB4-A857-A21D78FFDCF7}"/>
                </a:ext>
              </a:extLst>
            </p:cNvPr>
            <p:cNvSpPr/>
            <p:nvPr/>
          </p:nvSpPr>
          <p:spPr>
            <a:xfrm>
              <a:off x="1381091" y="2539658"/>
              <a:ext cx="1954810" cy="49633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en-US" sz="10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File.go</a:t>
              </a:r>
              <a:r>
                <a:rPr lang="en-US" sz="10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who contains the struct of the specific file</a:t>
              </a:r>
              <a:endParaRPr lang="fr-FR" sz="1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233" name="Groupe 232">
            <a:extLst>
              <a:ext uri="{FF2B5EF4-FFF2-40B4-BE49-F238E27FC236}">
                <a16:creationId xmlns:a16="http://schemas.microsoft.com/office/drawing/2014/main" id="{1200163D-A201-4E67-8FD0-EFE1AD6F6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45318" y="2158854"/>
            <a:ext cx="1635742" cy="516194"/>
            <a:chOff x="1245988" y="2203555"/>
            <a:chExt cx="2247097" cy="832439"/>
          </a:xfrm>
        </p:grpSpPr>
        <p:sp>
          <p:nvSpPr>
            <p:cNvPr id="234" name="Zone de texte 339">
              <a:extLst>
                <a:ext uri="{FF2B5EF4-FFF2-40B4-BE49-F238E27FC236}">
                  <a16:creationId xmlns:a16="http://schemas.microsoft.com/office/drawing/2014/main" id="{5E4D73ED-2F08-4B8F-9998-C96E444F9191}"/>
                </a:ext>
              </a:extLst>
            </p:cNvPr>
            <p:cNvSpPr txBox="1"/>
            <p:nvPr/>
          </p:nvSpPr>
          <p:spPr>
            <a:xfrm>
              <a:off x="1427302" y="2203555"/>
              <a:ext cx="1719054" cy="2481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000" b="1" dirty="0" err="1">
                  <a:latin typeface="Berlin Sans FB" panose="020E0602020502020306" pitchFamily="34" charset="0"/>
                  <a:cs typeface="Segoe UI" panose="020B0502040204020203" pitchFamily="34" charset="0"/>
                </a:rPr>
                <a:t>Search_Handler.go</a:t>
              </a:r>
              <a:r>
                <a:rPr lang="fr-FR" sz="1000" b="1" dirty="0">
                  <a:latin typeface="Berlin Sans FB" panose="020E0602020502020306" pitchFamily="34" charset="0"/>
                  <a:cs typeface="Segoe UI" panose="020B0502040204020203" pitchFamily="34" charset="0"/>
                </a:rPr>
                <a:t> :</a:t>
              </a:r>
              <a:endParaRPr lang="fr-FR" sz="1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C07A37B9-093B-417D-9138-76716AF68000}"/>
                </a:ext>
              </a:extLst>
            </p:cNvPr>
            <p:cNvSpPr/>
            <p:nvPr/>
          </p:nvSpPr>
          <p:spPr>
            <a:xfrm>
              <a:off x="1245988" y="2539658"/>
              <a:ext cx="2247097" cy="49633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en-US" sz="10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File.go</a:t>
              </a:r>
              <a:r>
                <a:rPr lang="en-US" sz="10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who contains handler and back-end of the search bar</a:t>
              </a:r>
              <a:endParaRPr lang="fr-FR" sz="1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236" name="Groupe 235">
            <a:extLst>
              <a:ext uri="{FF2B5EF4-FFF2-40B4-BE49-F238E27FC236}">
                <a16:creationId xmlns:a16="http://schemas.microsoft.com/office/drawing/2014/main" id="{2669142F-690C-4542-903F-77790FD093C9}"/>
              </a:ext>
            </a:extLst>
          </p:cNvPr>
          <p:cNvGrpSpPr/>
          <p:nvPr/>
        </p:nvGrpSpPr>
        <p:grpSpPr>
          <a:xfrm>
            <a:off x="7273976" y="3144765"/>
            <a:ext cx="758886" cy="734730"/>
            <a:chOff x="8222571" y="4180711"/>
            <a:chExt cx="1271588" cy="1273175"/>
          </a:xfrm>
        </p:grpSpPr>
        <p:sp>
          <p:nvSpPr>
            <p:cNvPr id="237" name="Ovale 24">
              <a:extLst>
                <a:ext uri="{FF2B5EF4-FFF2-40B4-BE49-F238E27FC236}">
                  <a16:creationId xmlns:a16="http://schemas.microsoft.com/office/drawing/2014/main" id="{EF77073B-2A2C-412C-964B-1180C2DE4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2571" y="4180711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238" name="Image 237" descr="Une image contenant texte, signe, assiette, arts de la table&#10;&#10;Description générée automatiquement">
              <a:extLst>
                <a:ext uri="{FF2B5EF4-FFF2-40B4-BE49-F238E27FC236}">
                  <a16:creationId xmlns:a16="http://schemas.microsoft.com/office/drawing/2014/main" id="{D156E796-F456-4352-899D-A6394AFA3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310" y="4445585"/>
              <a:ext cx="743426" cy="743426"/>
            </a:xfrm>
            <a:prstGeom prst="rect">
              <a:avLst/>
            </a:prstGeom>
          </p:spPr>
        </p:pic>
      </p:grpSp>
      <p:grpSp>
        <p:nvGrpSpPr>
          <p:cNvPr id="239" name="Groupe 238">
            <a:extLst>
              <a:ext uri="{FF2B5EF4-FFF2-40B4-BE49-F238E27FC236}">
                <a16:creationId xmlns:a16="http://schemas.microsoft.com/office/drawing/2014/main" id="{2C5FFB78-E017-453E-9411-308D6E71F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45318" y="3267619"/>
            <a:ext cx="1733184" cy="516194"/>
            <a:chOff x="1245988" y="2203555"/>
            <a:chExt cx="2380958" cy="832439"/>
          </a:xfrm>
        </p:grpSpPr>
        <p:sp>
          <p:nvSpPr>
            <p:cNvPr id="240" name="Zone de texte 339">
              <a:extLst>
                <a:ext uri="{FF2B5EF4-FFF2-40B4-BE49-F238E27FC236}">
                  <a16:creationId xmlns:a16="http://schemas.microsoft.com/office/drawing/2014/main" id="{F3AA5398-5959-41ED-A8F1-3F7C1030BAD3}"/>
                </a:ext>
              </a:extLst>
            </p:cNvPr>
            <p:cNvSpPr txBox="1"/>
            <p:nvPr/>
          </p:nvSpPr>
          <p:spPr>
            <a:xfrm>
              <a:off x="1427302" y="2203555"/>
              <a:ext cx="1719054" cy="2481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000" b="1" dirty="0" err="1">
                  <a:latin typeface="Berlin Sans FB" panose="020E0602020502020306" pitchFamily="34" charset="0"/>
                  <a:cs typeface="Segoe UI" panose="020B0502040204020203" pitchFamily="34" charset="0"/>
                </a:rPr>
                <a:t>Index_Handler.go</a:t>
              </a:r>
              <a:r>
                <a:rPr lang="fr-FR" sz="1000" b="1" dirty="0">
                  <a:latin typeface="Berlin Sans FB" panose="020E0602020502020306" pitchFamily="34" charset="0"/>
                  <a:cs typeface="Segoe UI" panose="020B0502040204020203" pitchFamily="34" charset="0"/>
                </a:rPr>
                <a:t> :</a:t>
              </a:r>
              <a:endParaRPr lang="fr-FR" sz="1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D27EF843-8092-4D81-ADBE-32E50D060504}"/>
                </a:ext>
              </a:extLst>
            </p:cNvPr>
            <p:cNvSpPr/>
            <p:nvPr/>
          </p:nvSpPr>
          <p:spPr>
            <a:xfrm>
              <a:off x="1245988" y="2539658"/>
              <a:ext cx="2380958" cy="49633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en-US" sz="10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File.go</a:t>
              </a:r>
              <a:r>
                <a:rPr lang="en-US" sz="10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who contains handler and back-end of the index template</a:t>
              </a:r>
              <a:endParaRPr lang="fr-FR" sz="1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68" name="Accolade ouvrante 67">
            <a:extLst>
              <a:ext uri="{FF2B5EF4-FFF2-40B4-BE49-F238E27FC236}">
                <a16:creationId xmlns:a16="http://schemas.microsoft.com/office/drawing/2014/main" id="{1449E785-1223-4936-976B-5593EE9CE70B}"/>
              </a:ext>
            </a:extLst>
          </p:cNvPr>
          <p:cNvSpPr/>
          <p:nvPr/>
        </p:nvSpPr>
        <p:spPr>
          <a:xfrm>
            <a:off x="9725293" y="1081088"/>
            <a:ext cx="400349" cy="275231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2" name="Accolade ouvrante 241">
            <a:extLst>
              <a:ext uri="{FF2B5EF4-FFF2-40B4-BE49-F238E27FC236}">
                <a16:creationId xmlns:a16="http://schemas.microsoft.com/office/drawing/2014/main" id="{6114FC62-797F-4F04-B9F6-10BFC68400CA}"/>
              </a:ext>
            </a:extLst>
          </p:cNvPr>
          <p:cNvSpPr/>
          <p:nvPr/>
        </p:nvSpPr>
        <p:spPr>
          <a:xfrm>
            <a:off x="6999911" y="2005732"/>
            <a:ext cx="326344" cy="80328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3" name="Accolade ouvrante 242">
            <a:extLst>
              <a:ext uri="{FF2B5EF4-FFF2-40B4-BE49-F238E27FC236}">
                <a16:creationId xmlns:a16="http://schemas.microsoft.com/office/drawing/2014/main" id="{E240AD5E-810D-481F-B94C-5E4A180ED698}"/>
              </a:ext>
            </a:extLst>
          </p:cNvPr>
          <p:cNvSpPr/>
          <p:nvPr/>
        </p:nvSpPr>
        <p:spPr>
          <a:xfrm>
            <a:off x="6995191" y="3074912"/>
            <a:ext cx="326344" cy="1592540"/>
          </a:xfrm>
          <a:prstGeom prst="leftBrace">
            <a:avLst>
              <a:gd name="adj1" fmla="val 8333"/>
              <a:gd name="adj2" fmla="val 2459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4" name="Accolade ouvrante 243">
            <a:extLst>
              <a:ext uri="{FF2B5EF4-FFF2-40B4-BE49-F238E27FC236}">
                <a16:creationId xmlns:a16="http://schemas.microsoft.com/office/drawing/2014/main" id="{B79F1038-0FEE-4668-AE87-3338D675C822}"/>
              </a:ext>
            </a:extLst>
          </p:cNvPr>
          <p:cNvSpPr/>
          <p:nvPr/>
        </p:nvSpPr>
        <p:spPr>
          <a:xfrm>
            <a:off x="6999911" y="969528"/>
            <a:ext cx="326344" cy="803281"/>
          </a:xfrm>
          <a:prstGeom prst="leftBrace">
            <a:avLst>
              <a:gd name="adj1" fmla="val 8333"/>
              <a:gd name="adj2" fmla="val 291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45" name="Groupe 244">
            <a:extLst>
              <a:ext uri="{FF2B5EF4-FFF2-40B4-BE49-F238E27FC236}">
                <a16:creationId xmlns:a16="http://schemas.microsoft.com/office/drawing/2014/main" id="{B89CA427-FC7C-4214-B439-F25A0492A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781438" y="4053410"/>
            <a:ext cx="1560076" cy="516194"/>
            <a:chOff x="1381091" y="2203555"/>
            <a:chExt cx="2143151" cy="832439"/>
          </a:xfrm>
        </p:grpSpPr>
        <p:sp>
          <p:nvSpPr>
            <p:cNvPr id="246" name="Zone de texte 339">
              <a:extLst>
                <a:ext uri="{FF2B5EF4-FFF2-40B4-BE49-F238E27FC236}">
                  <a16:creationId xmlns:a16="http://schemas.microsoft.com/office/drawing/2014/main" id="{C07CEFAE-B19A-4256-B1D5-6DA727AC11CA}"/>
                </a:ext>
              </a:extLst>
            </p:cNvPr>
            <p:cNvSpPr txBox="1"/>
            <p:nvPr/>
          </p:nvSpPr>
          <p:spPr>
            <a:xfrm>
              <a:off x="1427302" y="2203555"/>
              <a:ext cx="1594605" cy="2481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000" b="1" dirty="0" err="1">
                  <a:latin typeface="Berlin Sans FB" panose="020E0602020502020306" pitchFamily="34" charset="0"/>
                  <a:cs typeface="Segoe UI" panose="020B0502040204020203" pitchFamily="34" charset="0"/>
                </a:rPr>
                <a:t>Browser.go</a:t>
              </a:r>
              <a:r>
                <a:rPr lang="fr-FR" sz="1000" b="1" dirty="0">
                  <a:latin typeface="Berlin Sans FB" panose="020E0602020502020306" pitchFamily="34" charset="0"/>
                  <a:cs typeface="Segoe UI" panose="020B0502040204020203" pitchFamily="34" charset="0"/>
                </a:rPr>
                <a:t> :</a:t>
              </a:r>
              <a:endParaRPr lang="fr-FR" sz="1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5379FDAB-E0E7-4DEC-8A1E-8BAE4157A5DC}"/>
                </a:ext>
              </a:extLst>
            </p:cNvPr>
            <p:cNvSpPr/>
            <p:nvPr/>
          </p:nvSpPr>
          <p:spPr>
            <a:xfrm>
              <a:off x="1381091" y="2539658"/>
              <a:ext cx="2143151" cy="49633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en-US" sz="10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File.go</a:t>
              </a:r>
              <a:r>
                <a:rPr lang="en-US" sz="10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who open your browser</a:t>
              </a:r>
              <a:endParaRPr lang="fr-FR" sz="1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248" name="Groupe 247">
            <a:extLst>
              <a:ext uri="{FF2B5EF4-FFF2-40B4-BE49-F238E27FC236}">
                <a16:creationId xmlns:a16="http://schemas.microsoft.com/office/drawing/2014/main" id="{5ECF3F69-B9CE-4D05-8783-25E3398F8245}"/>
              </a:ext>
            </a:extLst>
          </p:cNvPr>
          <p:cNvGrpSpPr/>
          <p:nvPr/>
        </p:nvGrpSpPr>
        <p:grpSpPr>
          <a:xfrm>
            <a:off x="7276752" y="3932722"/>
            <a:ext cx="758886" cy="734730"/>
            <a:chOff x="8222571" y="4180711"/>
            <a:chExt cx="1271588" cy="1273175"/>
          </a:xfrm>
        </p:grpSpPr>
        <p:sp>
          <p:nvSpPr>
            <p:cNvPr id="249" name="Ovale 24">
              <a:extLst>
                <a:ext uri="{FF2B5EF4-FFF2-40B4-BE49-F238E27FC236}">
                  <a16:creationId xmlns:a16="http://schemas.microsoft.com/office/drawing/2014/main" id="{0CB5A527-3A3D-476B-974D-D0066B90B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2571" y="4180711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250" name="Image 249" descr="Une image contenant texte, signe, assiette, arts de la table&#10;&#10;Description générée automatiquement">
              <a:extLst>
                <a:ext uri="{FF2B5EF4-FFF2-40B4-BE49-F238E27FC236}">
                  <a16:creationId xmlns:a16="http://schemas.microsoft.com/office/drawing/2014/main" id="{4F4E2BF3-85EB-4C06-BC09-CD94BBD62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310" y="4445585"/>
              <a:ext cx="743426" cy="743426"/>
            </a:xfrm>
            <a:prstGeom prst="rect">
              <a:avLst/>
            </a:prstGeom>
          </p:spPr>
        </p:pic>
      </p:grpSp>
      <p:grpSp>
        <p:nvGrpSpPr>
          <p:cNvPr id="251" name="Groupe 250">
            <a:extLst>
              <a:ext uri="{FF2B5EF4-FFF2-40B4-BE49-F238E27FC236}">
                <a16:creationId xmlns:a16="http://schemas.microsoft.com/office/drawing/2014/main" id="{59E4F750-5BCB-469C-99F4-F387ED4E5F68}"/>
              </a:ext>
            </a:extLst>
          </p:cNvPr>
          <p:cNvGrpSpPr/>
          <p:nvPr/>
        </p:nvGrpSpPr>
        <p:grpSpPr>
          <a:xfrm>
            <a:off x="7242458" y="4798178"/>
            <a:ext cx="758886" cy="734730"/>
            <a:chOff x="8222571" y="4180711"/>
            <a:chExt cx="1271588" cy="1273175"/>
          </a:xfrm>
        </p:grpSpPr>
        <p:sp>
          <p:nvSpPr>
            <p:cNvPr id="252" name="Ovale 24">
              <a:extLst>
                <a:ext uri="{FF2B5EF4-FFF2-40B4-BE49-F238E27FC236}">
                  <a16:creationId xmlns:a16="http://schemas.microsoft.com/office/drawing/2014/main" id="{99933282-36C1-4FE1-A5A3-019722196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2571" y="4180711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253" name="Image 252" descr="Une image contenant texte, signe, assiette, arts de la table&#10;&#10;Description générée automatiquement">
              <a:extLst>
                <a:ext uri="{FF2B5EF4-FFF2-40B4-BE49-F238E27FC236}">
                  <a16:creationId xmlns:a16="http://schemas.microsoft.com/office/drawing/2014/main" id="{F0C1BE22-7858-4B34-BEA1-43ED926F3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310" y="4445585"/>
              <a:ext cx="743426" cy="743426"/>
            </a:xfrm>
            <a:prstGeom prst="rect">
              <a:avLst/>
            </a:prstGeom>
          </p:spPr>
        </p:pic>
      </p:grpSp>
      <p:grpSp>
        <p:nvGrpSpPr>
          <p:cNvPr id="254" name="Groupe 253">
            <a:extLst>
              <a:ext uri="{FF2B5EF4-FFF2-40B4-BE49-F238E27FC236}">
                <a16:creationId xmlns:a16="http://schemas.microsoft.com/office/drawing/2014/main" id="{86E8CA4C-B9F0-46CF-9590-B88D67745A61}"/>
              </a:ext>
            </a:extLst>
          </p:cNvPr>
          <p:cNvGrpSpPr/>
          <p:nvPr/>
        </p:nvGrpSpPr>
        <p:grpSpPr>
          <a:xfrm>
            <a:off x="7217188" y="5630913"/>
            <a:ext cx="758886" cy="734730"/>
            <a:chOff x="8222571" y="4180711"/>
            <a:chExt cx="1271588" cy="1273175"/>
          </a:xfrm>
        </p:grpSpPr>
        <p:sp>
          <p:nvSpPr>
            <p:cNvPr id="255" name="Ovale 24">
              <a:extLst>
                <a:ext uri="{FF2B5EF4-FFF2-40B4-BE49-F238E27FC236}">
                  <a16:creationId xmlns:a16="http://schemas.microsoft.com/office/drawing/2014/main" id="{60FEF07B-9E0B-4F6D-ADD9-211564E1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2571" y="4180711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256" name="Image 255" descr="Une image contenant texte, signe, assiette, arts de la table&#10;&#10;Description générée automatiquement">
              <a:extLst>
                <a:ext uri="{FF2B5EF4-FFF2-40B4-BE49-F238E27FC236}">
                  <a16:creationId xmlns:a16="http://schemas.microsoft.com/office/drawing/2014/main" id="{FA072B33-C308-47F8-8D7E-B5D3C7C4E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310" y="4445585"/>
              <a:ext cx="743426" cy="743426"/>
            </a:xfrm>
            <a:prstGeom prst="rect">
              <a:avLst/>
            </a:prstGeom>
          </p:spPr>
        </p:pic>
      </p:grpSp>
      <p:grpSp>
        <p:nvGrpSpPr>
          <p:cNvPr id="257" name="Groupe 256">
            <a:extLst>
              <a:ext uri="{FF2B5EF4-FFF2-40B4-BE49-F238E27FC236}">
                <a16:creationId xmlns:a16="http://schemas.microsoft.com/office/drawing/2014/main" id="{33ECC411-5020-4F9F-A529-4C44B9AA1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18476" y="4951033"/>
            <a:ext cx="1422976" cy="516194"/>
            <a:chOff x="1381091" y="2203555"/>
            <a:chExt cx="1954810" cy="832439"/>
          </a:xfrm>
        </p:grpSpPr>
        <p:sp>
          <p:nvSpPr>
            <p:cNvPr id="258" name="Zone de texte 339">
              <a:extLst>
                <a:ext uri="{FF2B5EF4-FFF2-40B4-BE49-F238E27FC236}">
                  <a16:creationId xmlns:a16="http://schemas.microsoft.com/office/drawing/2014/main" id="{A8520D10-21CC-4AB7-894B-B3526EB4A05D}"/>
                </a:ext>
              </a:extLst>
            </p:cNvPr>
            <p:cNvSpPr txBox="1"/>
            <p:nvPr/>
          </p:nvSpPr>
          <p:spPr>
            <a:xfrm>
              <a:off x="1427301" y="2203555"/>
              <a:ext cx="1812793" cy="2481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000" b="1" dirty="0" err="1">
                  <a:latin typeface="Berlin Sans FB" panose="020E0602020502020306" pitchFamily="34" charset="0"/>
                  <a:cs typeface="Segoe UI" panose="020B0502040204020203" pitchFamily="34" charset="0"/>
                </a:rPr>
                <a:t>Favicon_handler.go</a:t>
              </a:r>
              <a:r>
                <a:rPr lang="fr-FR" sz="1000" b="1" dirty="0">
                  <a:latin typeface="Berlin Sans FB" panose="020E0602020502020306" pitchFamily="34" charset="0"/>
                  <a:cs typeface="Segoe UI" panose="020B0502040204020203" pitchFamily="34" charset="0"/>
                </a:rPr>
                <a:t> :</a:t>
              </a:r>
              <a:endParaRPr lang="fr-FR" sz="1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E817713D-9910-45DE-AF02-0AD16A0DAD8A}"/>
                </a:ext>
              </a:extLst>
            </p:cNvPr>
            <p:cNvSpPr/>
            <p:nvPr/>
          </p:nvSpPr>
          <p:spPr>
            <a:xfrm>
              <a:off x="1381091" y="2539658"/>
              <a:ext cx="1954810" cy="49633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en-US" sz="10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File.go</a:t>
              </a:r>
              <a:r>
                <a:rPr lang="en-US" sz="10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who contains favicon handler</a:t>
              </a:r>
              <a:endParaRPr lang="fr-FR" sz="1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260" name="Accolade ouvrante 259">
            <a:extLst>
              <a:ext uri="{FF2B5EF4-FFF2-40B4-BE49-F238E27FC236}">
                <a16:creationId xmlns:a16="http://schemas.microsoft.com/office/drawing/2014/main" id="{2A7F9E41-DF9B-4384-8E2E-D93EC2C3F009}"/>
              </a:ext>
            </a:extLst>
          </p:cNvPr>
          <p:cNvSpPr/>
          <p:nvPr/>
        </p:nvSpPr>
        <p:spPr>
          <a:xfrm>
            <a:off x="6992499" y="4815838"/>
            <a:ext cx="301209" cy="734730"/>
          </a:xfrm>
          <a:prstGeom prst="leftBrace">
            <a:avLst>
              <a:gd name="adj1" fmla="val 8333"/>
              <a:gd name="adj2" fmla="val 1660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1" name="Accolade ouvrante 260">
            <a:extLst>
              <a:ext uri="{FF2B5EF4-FFF2-40B4-BE49-F238E27FC236}">
                <a16:creationId xmlns:a16="http://schemas.microsoft.com/office/drawing/2014/main" id="{0DEC26BE-2A75-4228-87F6-02709A9AF5D0}"/>
              </a:ext>
            </a:extLst>
          </p:cNvPr>
          <p:cNvSpPr/>
          <p:nvPr/>
        </p:nvSpPr>
        <p:spPr>
          <a:xfrm>
            <a:off x="6970713" y="5663634"/>
            <a:ext cx="301209" cy="734730"/>
          </a:xfrm>
          <a:prstGeom prst="leftBrace">
            <a:avLst>
              <a:gd name="adj1" fmla="val 8333"/>
              <a:gd name="adj2" fmla="val 2002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2" name="Accolade ouvrante 261">
            <a:extLst>
              <a:ext uri="{FF2B5EF4-FFF2-40B4-BE49-F238E27FC236}">
                <a16:creationId xmlns:a16="http://schemas.microsoft.com/office/drawing/2014/main" id="{0D60DD67-45D6-470E-8AAE-1B2D4CDA5B8C}"/>
              </a:ext>
            </a:extLst>
          </p:cNvPr>
          <p:cNvSpPr/>
          <p:nvPr/>
        </p:nvSpPr>
        <p:spPr>
          <a:xfrm>
            <a:off x="9719421" y="1073332"/>
            <a:ext cx="400349" cy="2752314"/>
          </a:xfrm>
          <a:prstGeom prst="leftBrace">
            <a:avLst>
              <a:gd name="adj1" fmla="val 8333"/>
              <a:gd name="adj2" fmla="val 8566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3" name="Accolade ouvrante 262">
            <a:extLst>
              <a:ext uri="{FF2B5EF4-FFF2-40B4-BE49-F238E27FC236}">
                <a16:creationId xmlns:a16="http://schemas.microsoft.com/office/drawing/2014/main" id="{9BA4F530-79AF-48EB-9422-4ADF96797BD8}"/>
              </a:ext>
            </a:extLst>
          </p:cNvPr>
          <p:cNvSpPr/>
          <p:nvPr/>
        </p:nvSpPr>
        <p:spPr>
          <a:xfrm>
            <a:off x="9717639" y="1065576"/>
            <a:ext cx="400349" cy="2752314"/>
          </a:xfrm>
          <a:prstGeom prst="leftBrace">
            <a:avLst>
              <a:gd name="adj1" fmla="val 8333"/>
              <a:gd name="adj2" fmla="val 88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24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DFB50CD-D626-4243-98F9-60E315DA9508}"/>
              </a:ext>
            </a:extLst>
          </p:cNvPr>
          <p:cNvCxnSpPr>
            <a:cxnSpLocks/>
            <a:stCxn id="134" idx="5"/>
            <a:endCxn id="124" idx="1"/>
          </p:cNvCxnSpPr>
          <p:nvPr/>
        </p:nvCxnSpPr>
        <p:spPr>
          <a:xfrm>
            <a:off x="1300380" y="1972402"/>
            <a:ext cx="2959904" cy="3445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1" name="Groupe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Ovale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3" name="Forme libre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4" name="Ovale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5" name="Forme libre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6" name="Ovale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7" name="Forme libre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8" name="Forme libre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9" name="Forme libre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90" name="Forme libre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99CDDA2C-6FA4-497B-A320-3ED782990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78671" y="1111076"/>
            <a:ext cx="1422976" cy="577748"/>
            <a:chOff x="1381091" y="2203556"/>
            <a:chExt cx="1954810" cy="931705"/>
          </a:xfrm>
        </p:grpSpPr>
        <p:sp>
          <p:nvSpPr>
            <p:cNvPr id="340" name="Zone de texte 339">
              <a:extLst>
                <a:ext uri="{FF2B5EF4-FFF2-40B4-BE49-F238E27FC236}">
                  <a16:creationId xmlns:a16="http://schemas.microsoft.com/office/drawing/2014/main" id="{246A1BD9-59BD-467C-9A84-D6A5E4382773}"/>
                </a:ext>
              </a:extLst>
            </p:cNvPr>
            <p:cNvSpPr txBox="1"/>
            <p:nvPr/>
          </p:nvSpPr>
          <p:spPr>
            <a:xfrm>
              <a:off x="1427303" y="2203556"/>
              <a:ext cx="1594605" cy="39706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200" b="1" dirty="0">
                  <a:latin typeface="Berlin Sans FB" panose="020E0602020502020306" pitchFamily="34" charset="0"/>
                  <a:cs typeface="Segoe UI" panose="020B0502040204020203" pitchFamily="34" charset="0"/>
                </a:rPr>
                <a:t>Assets</a:t>
              </a:r>
              <a:r>
                <a:rPr lang="fr-FR" sz="1600" b="1" dirty="0">
                  <a:latin typeface="Berlin Sans FB" panose="020E0602020502020306" pitchFamily="34" charset="0"/>
                  <a:cs typeface="Segoe UI" panose="020B0502040204020203" pitchFamily="34" charset="0"/>
                </a:rPr>
                <a:t> :</a:t>
              </a:r>
              <a:endParaRPr lang="fr-FR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594EDD4C-FB3C-4D67-A0E0-448BE5307678}"/>
                </a:ext>
              </a:extLst>
            </p:cNvPr>
            <p:cNvSpPr/>
            <p:nvPr/>
          </p:nvSpPr>
          <p:spPr>
            <a:xfrm>
              <a:off x="1381091" y="2539658"/>
              <a:ext cx="1954810" cy="59560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2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Directory </a:t>
              </a:r>
              <a:r>
                <a:rPr lang="en-US" sz="12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containing assets</a:t>
              </a:r>
              <a:r>
                <a:rPr lang="fr-FR" sz="12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files</a:t>
              </a:r>
            </a:p>
          </p:txBody>
        </p:sp>
      </p:grpSp>
      <p:sp>
        <p:nvSpPr>
          <p:cNvPr id="24" name="Titre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4</a:t>
            </a:r>
          </a:p>
        </p:txBody>
      </p:sp>
      <p:sp>
        <p:nvSpPr>
          <p:cNvPr id="126" name="Zone de texte 106">
            <a:extLst>
              <a:ext uri="{FF2B5EF4-FFF2-40B4-BE49-F238E27FC236}">
                <a16:creationId xmlns:a16="http://schemas.microsoft.com/office/drawing/2014/main" id="{EFA0F95E-F089-48B5-85E7-981CD9BF1AA0}"/>
              </a:ext>
            </a:extLst>
          </p:cNvPr>
          <p:cNvSpPr txBox="1"/>
          <p:nvPr/>
        </p:nvSpPr>
        <p:spPr>
          <a:xfrm>
            <a:off x="3360491" y="279603"/>
            <a:ext cx="6597460" cy="5152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fr-FR" sz="4400" b="1" dirty="0">
                <a:latin typeface="Berlin Sans FB" panose="020E0602020502020306" pitchFamily="34" charset="0"/>
                <a:cs typeface="Segoe UI" panose="020B0502040204020203" pitchFamily="34" charset="0"/>
              </a:rPr>
              <a:t>Directory distributions</a:t>
            </a:r>
          </a:p>
        </p:txBody>
      </p: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15233324-8208-4676-B6FB-CFBD4FCD8B00}"/>
              </a:ext>
            </a:extLst>
          </p:cNvPr>
          <p:cNvGrpSpPr/>
          <p:nvPr/>
        </p:nvGrpSpPr>
        <p:grpSpPr>
          <a:xfrm>
            <a:off x="4090672" y="923273"/>
            <a:ext cx="1043161" cy="1026214"/>
            <a:chOff x="2741612" y="4162425"/>
            <a:chExt cx="1271588" cy="1273175"/>
          </a:xfrm>
        </p:grpSpPr>
        <p:sp>
          <p:nvSpPr>
            <p:cNvPr id="131" name="Ovale 24">
              <a:extLst>
                <a:ext uri="{FF2B5EF4-FFF2-40B4-BE49-F238E27FC236}">
                  <a16:creationId xmlns:a16="http://schemas.microsoft.com/office/drawing/2014/main" id="{76C1352C-D7DD-498A-AE5B-F2A919E0D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132" name="Image 131" descr="Une image contenant texte, signe, cadre&#10;&#10;Description générée automatiquement">
              <a:extLst>
                <a:ext uri="{FF2B5EF4-FFF2-40B4-BE49-F238E27FC236}">
                  <a16:creationId xmlns:a16="http://schemas.microsoft.com/office/drawing/2014/main" id="{0C411AC2-EE4B-4C66-A962-BF6AD01E6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7" y="4386471"/>
              <a:ext cx="864737" cy="864737"/>
            </a:xfrm>
            <a:prstGeom prst="rect">
              <a:avLst/>
            </a:prstGeom>
          </p:spPr>
        </p:pic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FF19515D-64DE-40A1-9943-FB03A846BF24}"/>
              </a:ext>
            </a:extLst>
          </p:cNvPr>
          <p:cNvGrpSpPr/>
          <p:nvPr/>
        </p:nvGrpSpPr>
        <p:grpSpPr>
          <a:xfrm>
            <a:off x="215012" y="885679"/>
            <a:ext cx="1271588" cy="1273175"/>
            <a:chOff x="2741612" y="4162425"/>
            <a:chExt cx="1271588" cy="1273175"/>
          </a:xfrm>
        </p:grpSpPr>
        <p:sp>
          <p:nvSpPr>
            <p:cNvPr id="134" name="Ovale 24">
              <a:extLst>
                <a:ext uri="{FF2B5EF4-FFF2-40B4-BE49-F238E27FC236}">
                  <a16:creationId xmlns:a16="http://schemas.microsoft.com/office/drawing/2014/main" id="{0EE19DE1-0282-484B-8D14-18B0683AA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135" name="Image 134" descr="Une image contenant texte, signe, cadre&#10;&#10;Description générée automatiquement">
              <a:extLst>
                <a:ext uri="{FF2B5EF4-FFF2-40B4-BE49-F238E27FC236}">
                  <a16:creationId xmlns:a16="http://schemas.microsoft.com/office/drawing/2014/main" id="{8103AF88-AE7D-4A1D-B883-5F08C3C3F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7" y="4386471"/>
              <a:ext cx="864737" cy="864737"/>
            </a:xfrm>
            <a:prstGeom prst="rect">
              <a:avLst/>
            </a:prstGeom>
          </p:spPr>
        </p:pic>
      </p:grp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C2687A3E-71FA-4645-BC9A-65BD472128C1}"/>
              </a:ext>
            </a:extLst>
          </p:cNvPr>
          <p:cNvCxnSpPr>
            <a:cxnSpLocks/>
            <a:stCxn id="134" idx="7"/>
            <a:endCxn id="131" idx="1"/>
          </p:cNvCxnSpPr>
          <p:nvPr/>
        </p:nvCxnSpPr>
        <p:spPr>
          <a:xfrm>
            <a:off x="1300380" y="1072131"/>
            <a:ext cx="2943059" cy="142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Zone de texte 339">
            <a:extLst>
              <a:ext uri="{FF2B5EF4-FFF2-40B4-BE49-F238E27FC236}">
                <a16:creationId xmlns:a16="http://schemas.microsoft.com/office/drawing/2014/main" id="{C7B96976-F966-4591-A23B-D9665BC69227}"/>
              </a:ext>
            </a:extLst>
          </p:cNvPr>
          <p:cNvSpPr txBox="1"/>
          <p:nvPr/>
        </p:nvSpPr>
        <p:spPr>
          <a:xfrm>
            <a:off x="40672" y="654300"/>
            <a:ext cx="16586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fr-FR" sz="1600" b="1" dirty="0" err="1">
                <a:latin typeface="Berlin Sans FB" panose="020E0602020502020306" pitchFamily="34" charset="0"/>
                <a:cs typeface="Segoe UI" panose="020B0502040204020203" pitchFamily="34" charset="0"/>
              </a:rPr>
              <a:t>Static</a:t>
            </a:r>
            <a:r>
              <a:rPr lang="fr-FR" sz="1600" b="1" dirty="0">
                <a:latin typeface="Berlin Sans FB" panose="020E0602020502020306" pitchFamily="34" charset="0"/>
                <a:cs typeface="Segoe UI" panose="020B0502040204020203" pitchFamily="34" charset="0"/>
              </a:rPr>
              <a:t> Directory :</a:t>
            </a:r>
            <a:endParaRPr lang="fr-FR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9" name="Image 98">
            <a:extLst>
              <a:ext uri="{FF2B5EF4-FFF2-40B4-BE49-F238E27FC236}">
                <a16:creationId xmlns:a16="http://schemas.microsoft.com/office/drawing/2014/main" id="{E1ED913C-D7E5-4784-8708-6B61920E9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73" y="6243336"/>
            <a:ext cx="1229327" cy="614664"/>
          </a:xfrm>
          <a:prstGeom prst="rect">
            <a:avLst/>
          </a:prstGeom>
        </p:spPr>
      </p:pic>
      <p:grpSp>
        <p:nvGrpSpPr>
          <p:cNvPr id="123" name="Groupe 122">
            <a:extLst>
              <a:ext uri="{FF2B5EF4-FFF2-40B4-BE49-F238E27FC236}">
                <a16:creationId xmlns:a16="http://schemas.microsoft.com/office/drawing/2014/main" id="{0C6458E2-7E72-4EEB-85E6-F791F60B782E}"/>
              </a:ext>
            </a:extLst>
          </p:cNvPr>
          <p:cNvGrpSpPr/>
          <p:nvPr/>
        </p:nvGrpSpPr>
        <p:grpSpPr>
          <a:xfrm>
            <a:off x="4107517" y="5267507"/>
            <a:ext cx="1043161" cy="1026214"/>
            <a:chOff x="2741612" y="4162425"/>
            <a:chExt cx="1271588" cy="1273175"/>
          </a:xfrm>
        </p:grpSpPr>
        <p:sp>
          <p:nvSpPr>
            <p:cNvPr id="124" name="Ovale 24">
              <a:extLst>
                <a:ext uri="{FF2B5EF4-FFF2-40B4-BE49-F238E27FC236}">
                  <a16:creationId xmlns:a16="http://schemas.microsoft.com/office/drawing/2014/main" id="{F72D2F9F-0F01-4CF8-9D05-E6A433F7C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125" name="Image 124" descr="Une image contenant texte, signe, cadre&#10;&#10;Description générée automatiquement">
              <a:extLst>
                <a:ext uri="{FF2B5EF4-FFF2-40B4-BE49-F238E27FC236}">
                  <a16:creationId xmlns:a16="http://schemas.microsoft.com/office/drawing/2014/main" id="{6AD2C756-99EB-4CDB-9FBC-6C4D78891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7" y="4386471"/>
              <a:ext cx="864737" cy="864737"/>
            </a:xfrm>
            <a:prstGeom prst="rect">
              <a:avLst/>
            </a:prstGeom>
          </p:spPr>
        </p:pic>
      </p:grp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6AF98914-043A-4387-A784-261AAF8FD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43924" y="5550568"/>
            <a:ext cx="1422976" cy="577748"/>
            <a:chOff x="1381091" y="2203556"/>
            <a:chExt cx="1954810" cy="931705"/>
          </a:xfrm>
        </p:grpSpPr>
        <p:sp>
          <p:nvSpPr>
            <p:cNvPr id="148" name="Zone de texte 339">
              <a:extLst>
                <a:ext uri="{FF2B5EF4-FFF2-40B4-BE49-F238E27FC236}">
                  <a16:creationId xmlns:a16="http://schemas.microsoft.com/office/drawing/2014/main" id="{84B7B11B-22EA-4CF1-84F1-81D5FFDD0504}"/>
                </a:ext>
              </a:extLst>
            </p:cNvPr>
            <p:cNvSpPr txBox="1"/>
            <p:nvPr/>
          </p:nvSpPr>
          <p:spPr>
            <a:xfrm>
              <a:off x="1427303" y="2203556"/>
              <a:ext cx="1594605" cy="39706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200" b="1" dirty="0" err="1">
                  <a:latin typeface="Berlin Sans FB" panose="020E0602020502020306" pitchFamily="34" charset="0"/>
                  <a:cs typeface="Segoe UI" panose="020B0502040204020203" pitchFamily="34" charset="0"/>
                </a:rPr>
                <a:t>Templates</a:t>
              </a:r>
              <a:r>
                <a:rPr lang="fr-FR" sz="1600" b="1" dirty="0">
                  <a:latin typeface="Berlin Sans FB" panose="020E0602020502020306" pitchFamily="34" charset="0"/>
                  <a:cs typeface="Segoe UI" panose="020B0502040204020203" pitchFamily="34" charset="0"/>
                </a:rPr>
                <a:t> :</a:t>
              </a:r>
              <a:endParaRPr lang="fr-FR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DF9E57BB-B2AC-4881-B110-B60DEFDD6A4B}"/>
                </a:ext>
              </a:extLst>
            </p:cNvPr>
            <p:cNvSpPr/>
            <p:nvPr/>
          </p:nvSpPr>
          <p:spPr>
            <a:xfrm>
              <a:off x="1381091" y="2539658"/>
              <a:ext cx="1954810" cy="59560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fr-FR" sz="12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Directory </a:t>
              </a:r>
              <a:r>
                <a:rPr lang="en-US" sz="12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containing the </a:t>
              </a:r>
              <a:r>
                <a:rPr lang="fr-FR" sz="12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templates</a:t>
              </a:r>
              <a:endParaRPr lang="fr-FR" sz="12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231" name="Zone de texte 339">
            <a:extLst>
              <a:ext uri="{FF2B5EF4-FFF2-40B4-BE49-F238E27FC236}">
                <a16:creationId xmlns:a16="http://schemas.microsoft.com/office/drawing/2014/main" id="{2B7B6CD4-C1EA-4448-B05A-422520B914B5}"/>
              </a:ext>
            </a:extLst>
          </p:cNvPr>
          <p:cNvSpPr txBox="1"/>
          <p:nvPr/>
        </p:nvSpPr>
        <p:spPr>
          <a:xfrm>
            <a:off x="8529454" y="3333653"/>
            <a:ext cx="116077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fr-FR" sz="1000" b="1" dirty="0" err="1">
                <a:latin typeface="Berlin Sans FB" panose="020E0602020502020306" pitchFamily="34" charset="0"/>
                <a:cs typeface="Segoe UI" panose="020B0502040204020203" pitchFamily="34" charset="0"/>
              </a:rPr>
              <a:t>Error</a:t>
            </a:r>
            <a:r>
              <a:rPr lang="fr-FR" sz="1000" b="1" dirty="0">
                <a:latin typeface="Berlin Sans FB" panose="020E0602020502020306" pitchFamily="34" charset="0"/>
                <a:cs typeface="Segoe UI" panose="020B0502040204020203" pitchFamily="34" charset="0"/>
              </a:rPr>
              <a:t> </a:t>
            </a:r>
            <a:r>
              <a:rPr lang="fr-FR" sz="1000" b="1" dirty="0" err="1">
                <a:latin typeface="Berlin Sans FB" panose="020E0602020502020306" pitchFamily="34" charset="0"/>
                <a:cs typeface="Segoe UI" panose="020B0502040204020203" pitchFamily="34" charset="0"/>
              </a:rPr>
              <a:t>templates</a:t>
            </a:r>
            <a:endParaRPr lang="fr-FR" sz="1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0" name="Zone de texte 339">
            <a:extLst>
              <a:ext uri="{FF2B5EF4-FFF2-40B4-BE49-F238E27FC236}">
                <a16:creationId xmlns:a16="http://schemas.microsoft.com/office/drawing/2014/main" id="{F3AA5398-5959-41ED-A8F1-3F7C1030BAD3}"/>
              </a:ext>
            </a:extLst>
          </p:cNvPr>
          <p:cNvSpPr txBox="1"/>
          <p:nvPr/>
        </p:nvSpPr>
        <p:spPr>
          <a:xfrm>
            <a:off x="6938670" y="2757958"/>
            <a:ext cx="125136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fr-FR" sz="1000" b="1" dirty="0">
                <a:latin typeface="Berlin Sans FB" panose="020E0602020502020306" pitchFamily="34" charset="0"/>
                <a:cs typeface="Segoe UI" panose="020B0502040204020203" pitchFamily="34" charset="0"/>
              </a:rPr>
              <a:t>500.html :</a:t>
            </a:r>
            <a:endParaRPr lang="fr-FR" sz="1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" name="Accolade ouvrante 243">
            <a:extLst>
              <a:ext uri="{FF2B5EF4-FFF2-40B4-BE49-F238E27FC236}">
                <a16:creationId xmlns:a16="http://schemas.microsoft.com/office/drawing/2014/main" id="{B79F1038-0FEE-4668-AE87-3338D675C822}"/>
              </a:ext>
            </a:extLst>
          </p:cNvPr>
          <p:cNvSpPr/>
          <p:nvPr/>
        </p:nvSpPr>
        <p:spPr>
          <a:xfrm>
            <a:off x="6466900" y="794809"/>
            <a:ext cx="303698" cy="1643630"/>
          </a:xfrm>
          <a:prstGeom prst="leftBrace">
            <a:avLst>
              <a:gd name="adj1" fmla="val 8333"/>
              <a:gd name="adj2" fmla="val 291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4" name="Groupe 253">
            <a:extLst>
              <a:ext uri="{FF2B5EF4-FFF2-40B4-BE49-F238E27FC236}">
                <a16:creationId xmlns:a16="http://schemas.microsoft.com/office/drawing/2014/main" id="{86E8CA4C-B9F0-46CF-9590-B88D67745A61}"/>
              </a:ext>
            </a:extLst>
          </p:cNvPr>
          <p:cNvGrpSpPr/>
          <p:nvPr/>
        </p:nvGrpSpPr>
        <p:grpSpPr>
          <a:xfrm>
            <a:off x="6689953" y="6219048"/>
            <a:ext cx="628711" cy="614664"/>
            <a:chOff x="8222571" y="4180711"/>
            <a:chExt cx="1271588" cy="1273175"/>
          </a:xfrm>
        </p:grpSpPr>
        <p:sp>
          <p:nvSpPr>
            <p:cNvPr id="255" name="Ovale 24">
              <a:extLst>
                <a:ext uri="{FF2B5EF4-FFF2-40B4-BE49-F238E27FC236}">
                  <a16:creationId xmlns:a16="http://schemas.microsoft.com/office/drawing/2014/main" id="{60FEF07B-9E0B-4F6D-ADD9-211564E1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2571" y="4180711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256" name="Image 255" descr="Une image contenant texte, signe, assiette, arts de la table&#10;&#10;Description générée automatiquement">
              <a:extLst>
                <a:ext uri="{FF2B5EF4-FFF2-40B4-BE49-F238E27FC236}">
                  <a16:creationId xmlns:a16="http://schemas.microsoft.com/office/drawing/2014/main" id="{FA072B33-C308-47F8-8D7E-B5D3C7C4E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310" y="4445585"/>
              <a:ext cx="743426" cy="743426"/>
            </a:xfrm>
            <a:prstGeom prst="rect">
              <a:avLst/>
            </a:prstGeom>
          </p:spPr>
        </p:pic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2292DDD3-6119-43F2-8E80-CA93D2249BFD}"/>
              </a:ext>
            </a:extLst>
          </p:cNvPr>
          <p:cNvGrpSpPr/>
          <p:nvPr/>
        </p:nvGrpSpPr>
        <p:grpSpPr>
          <a:xfrm>
            <a:off x="6664997" y="5600240"/>
            <a:ext cx="628711" cy="614664"/>
            <a:chOff x="8222571" y="4180711"/>
            <a:chExt cx="1271588" cy="1273175"/>
          </a:xfrm>
        </p:grpSpPr>
        <p:sp>
          <p:nvSpPr>
            <p:cNvPr id="111" name="Ovale 24">
              <a:extLst>
                <a:ext uri="{FF2B5EF4-FFF2-40B4-BE49-F238E27FC236}">
                  <a16:creationId xmlns:a16="http://schemas.microsoft.com/office/drawing/2014/main" id="{F361950D-7F6C-463B-A322-7E3D29D8D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2571" y="4180711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112" name="Image 111" descr="Une image contenant texte, signe, assiette, arts de la table&#10;&#10;Description générée automatiquement">
              <a:extLst>
                <a:ext uri="{FF2B5EF4-FFF2-40B4-BE49-F238E27FC236}">
                  <a16:creationId xmlns:a16="http://schemas.microsoft.com/office/drawing/2014/main" id="{273B3863-53B6-4FB1-83EC-578CE3D7B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310" y="4445585"/>
              <a:ext cx="743426" cy="743426"/>
            </a:xfrm>
            <a:prstGeom prst="rect">
              <a:avLst/>
            </a:prstGeom>
          </p:spPr>
        </p:pic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FB674AB3-246A-4739-9BDB-454F68BAD0E7}"/>
              </a:ext>
            </a:extLst>
          </p:cNvPr>
          <p:cNvGrpSpPr/>
          <p:nvPr/>
        </p:nvGrpSpPr>
        <p:grpSpPr>
          <a:xfrm>
            <a:off x="6669924" y="4985576"/>
            <a:ext cx="628711" cy="614664"/>
            <a:chOff x="8222571" y="4180711"/>
            <a:chExt cx="1271588" cy="1273175"/>
          </a:xfrm>
        </p:grpSpPr>
        <p:sp>
          <p:nvSpPr>
            <p:cNvPr id="114" name="Ovale 24">
              <a:extLst>
                <a:ext uri="{FF2B5EF4-FFF2-40B4-BE49-F238E27FC236}">
                  <a16:creationId xmlns:a16="http://schemas.microsoft.com/office/drawing/2014/main" id="{7F73C807-ADA6-48DC-908A-8BE56893C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2571" y="4180711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115" name="Image 114" descr="Une image contenant texte, signe, assiette, arts de la table&#10;&#10;Description générée automatiquement">
              <a:extLst>
                <a:ext uri="{FF2B5EF4-FFF2-40B4-BE49-F238E27FC236}">
                  <a16:creationId xmlns:a16="http://schemas.microsoft.com/office/drawing/2014/main" id="{FCD7F2B7-D363-49DA-A6C5-54DB30E3B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310" y="4445585"/>
              <a:ext cx="743426" cy="743426"/>
            </a:xfrm>
            <a:prstGeom prst="rect">
              <a:avLst/>
            </a:prstGeom>
          </p:spPr>
        </p:pic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7368E7E5-54F9-4CE4-9C6E-A2D2CD87663A}"/>
              </a:ext>
            </a:extLst>
          </p:cNvPr>
          <p:cNvGrpSpPr/>
          <p:nvPr/>
        </p:nvGrpSpPr>
        <p:grpSpPr>
          <a:xfrm>
            <a:off x="6685555" y="4355260"/>
            <a:ext cx="628711" cy="614664"/>
            <a:chOff x="8222571" y="4180711"/>
            <a:chExt cx="1271588" cy="1273175"/>
          </a:xfrm>
        </p:grpSpPr>
        <p:sp>
          <p:nvSpPr>
            <p:cNvPr id="117" name="Ovale 24">
              <a:extLst>
                <a:ext uri="{FF2B5EF4-FFF2-40B4-BE49-F238E27FC236}">
                  <a16:creationId xmlns:a16="http://schemas.microsoft.com/office/drawing/2014/main" id="{1FF01226-BBC6-45BC-8529-4F3B3B484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2571" y="4180711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118" name="Image 117" descr="Une image contenant texte, signe, assiette, arts de la table&#10;&#10;Description générée automatiquement">
              <a:extLst>
                <a:ext uri="{FF2B5EF4-FFF2-40B4-BE49-F238E27FC236}">
                  <a16:creationId xmlns:a16="http://schemas.microsoft.com/office/drawing/2014/main" id="{8FDEBC70-FD82-49B6-8BEB-69694CAC1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310" y="4445585"/>
              <a:ext cx="743426" cy="743426"/>
            </a:xfrm>
            <a:prstGeom prst="rect">
              <a:avLst/>
            </a:prstGeom>
          </p:spPr>
        </p:pic>
      </p:grpSp>
      <p:grpSp>
        <p:nvGrpSpPr>
          <p:cNvPr id="119" name="Groupe 118">
            <a:extLst>
              <a:ext uri="{FF2B5EF4-FFF2-40B4-BE49-F238E27FC236}">
                <a16:creationId xmlns:a16="http://schemas.microsoft.com/office/drawing/2014/main" id="{458145DC-BB2B-4556-9327-893B50D635E1}"/>
              </a:ext>
            </a:extLst>
          </p:cNvPr>
          <p:cNvGrpSpPr/>
          <p:nvPr/>
        </p:nvGrpSpPr>
        <p:grpSpPr>
          <a:xfrm>
            <a:off x="6697544" y="2516374"/>
            <a:ext cx="628711" cy="614664"/>
            <a:chOff x="8222571" y="4180711"/>
            <a:chExt cx="1271588" cy="1273175"/>
          </a:xfrm>
        </p:grpSpPr>
        <p:sp>
          <p:nvSpPr>
            <p:cNvPr id="120" name="Ovale 24">
              <a:extLst>
                <a:ext uri="{FF2B5EF4-FFF2-40B4-BE49-F238E27FC236}">
                  <a16:creationId xmlns:a16="http://schemas.microsoft.com/office/drawing/2014/main" id="{1E70A817-0FDE-4899-BDCF-037F8F470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2571" y="4180711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121" name="Image 120" descr="Une image contenant texte, signe, assiette, arts de la table&#10;&#10;Description générée automatiquement">
              <a:extLst>
                <a:ext uri="{FF2B5EF4-FFF2-40B4-BE49-F238E27FC236}">
                  <a16:creationId xmlns:a16="http://schemas.microsoft.com/office/drawing/2014/main" id="{CE11DAFB-3492-45E9-BF17-C6C01FF60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310" y="4445585"/>
              <a:ext cx="743426" cy="743426"/>
            </a:xfrm>
            <a:prstGeom prst="rect">
              <a:avLst/>
            </a:prstGeom>
          </p:spPr>
        </p:pic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DB2B0162-899F-46E9-AE4B-75C834B76C78}"/>
              </a:ext>
            </a:extLst>
          </p:cNvPr>
          <p:cNvGrpSpPr/>
          <p:nvPr/>
        </p:nvGrpSpPr>
        <p:grpSpPr>
          <a:xfrm>
            <a:off x="6689953" y="3750805"/>
            <a:ext cx="628711" cy="614664"/>
            <a:chOff x="8222571" y="4180711"/>
            <a:chExt cx="1271588" cy="1273175"/>
          </a:xfrm>
        </p:grpSpPr>
        <p:sp>
          <p:nvSpPr>
            <p:cNvPr id="146" name="Ovale 24">
              <a:extLst>
                <a:ext uri="{FF2B5EF4-FFF2-40B4-BE49-F238E27FC236}">
                  <a16:creationId xmlns:a16="http://schemas.microsoft.com/office/drawing/2014/main" id="{3E7549EA-6053-463F-9A7B-556C65D11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2571" y="4180711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147" name="Image 146" descr="Une image contenant texte, signe, assiette, arts de la table&#10;&#10;Description générée automatiquement">
              <a:extLst>
                <a:ext uri="{FF2B5EF4-FFF2-40B4-BE49-F238E27FC236}">
                  <a16:creationId xmlns:a16="http://schemas.microsoft.com/office/drawing/2014/main" id="{A822F62E-B14C-4F27-84C0-2C5295CE5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310" y="4445585"/>
              <a:ext cx="743426" cy="743426"/>
            </a:xfrm>
            <a:prstGeom prst="rect">
              <a:avLst/>
            </a:prstGeom>
          </p:spPr>
        </p:pic>
      </p:grpSp>
      <p:grpSp>
        <p:nvGrpSpPr>
          <p:cNvPr id="149" name="Groupe 148">
            <a:extLst>
              <a:ext uri="{FF2B5EF4-FFF2-40B4-BE49-F238E27FC236}">
                <a16:creationId xmlns:a16="http://schemas.microsoft.com/office/drawing/2014/main" id="{C6570903-94F6-4BDE-82A7-1BFDB835B06A}"/>
              </a:ext>
            </a:extLst>
          </p:cNvPr>
          <p:cNvGrpSpPr/>
          <p:nvPr/>
        </p:nvGrpSpPr>
        <p:grpSpPr>
          <a:xfrm>
            <a:off x="6704569" y="3135182"/>
            <a:ext cx="628711" cy="614664"/>
            <a:chOff x="8222571" y="4180711"/>
            <a:chExt cx="1271588" cy="1273175"/>
          </a:xfrm>
        </p:grpSpPr>
        <p:sp>
          <p:nvSpPr>
            <p:cNvPr id="150" name="Ovale 24">
              <a:extLst>
                <a:ext uri="{FF2B5EF4-FFF2-40B4-BE49-F238E27FC236}">
                  <a16:creationId xmlns:a16="http://schemas.microsoft.com/office/drawing/2014/main" id="{3CF11489-435C-42A6-978C-5AA593301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2571" y="4180711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161" name="Image 160" descr="Une image contenant texte, signe, assiette, arts de la table&#10;&#10;Description générée automatiquement">
              <a:extLst>
                <a:ext uri="{FF2B5EF4-FFF2-40B4-BE49-F238E27FC236}">
                  <a16:creationId xmlns:a16="http://schemas.microsoft.com/office/drawing/2014/main" id="{78D7208F-BCA4-4014-BA26-361E0127C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310" y="4445585"/>
              <a:ext cx="743426" cy="743426"/>
            </a:xfrm>
            <a:prstGeom prst="rect">
              <a:avLst/>
            </a:prstGeom>
          </p:spPr>
        </p:pic>
      </p:grpSp>
      <p:sp>
        <p:nvSpPr>
          <p:cNvPr id="162" name="Accolade ouvrante 161">
            <a:extLst>
              <a:ext uri="{FF2B5EF4-FFF2-40B4-BE49-F238E27FC236}">
                <a16:creationId xmlns:a16="http://schemas.microsoft.com/office/drawing/2014/main" id="{BDE96D2D-8A37-4300-8FEB-787985FB4AD7}"/>
              </a:ext>
            </a:extLst>
          </p:cNvPr>
          <p:cNvSpPr/>
          <p:nvPr/>
        </p:nvSpPr>
        <p:spPr>
          <a:xfrm>
            <a:off x="6426091" y="2497948"/>
            <a:ext cx="344507" cy="4335763"/>
          </a:xfrm>
          <a:prstGeom prst="leftBrace">
            <a:avLst>
              <a:gd name="adj1" fmla="val 8333"/>
              <a:gd name="adj2" fmla="val 7341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Zone de texte 339">
            <a:extLst>
              <a:ext uri="{FF2B5EF4-FFF2-40B4-BE49-F238E27FC236}">
                <a16:creationId xmlns:a16="http://schemas.microsoft.com/office/drawing/2014/main" id="{1C2629FC-860D-4BD6-B460-04919C42D3C3}"/>
              </a:ext>
            </a:extLst>
          </p:cNvPr>
          <p:cNvSpPr txBox="1"/>
          <p:nvPr/>
        </p:nvSpPr>
        <p:spPr>
          <a:xfrm>
            <a:off x="6981410" y="3340486"/>
            <a:ext cx="125136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fr-FR" sz="1000" b="1" dirty="0">
                <a:latin typeface="Berlin Sans FB" panose="020E0602020502020306" pitchFamily="34" charset="0"/>
                <a:cs typeface="Segoe UI" panose="020B0502040204020203" pitchFamily="34" charset="0"/>
              </a:rPr>
              <a:t>400.html :</a:t>
            </a:r>
            <a:endParaRPr lang="fr-FR" sz="1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5" name="Zone de texte 339">
            <a:extLst>
              <a:ext uri="{FF2B5EF4-FFF2-40B4-BE49-F238E27FC236}">
                <a16:creationId xmlns:a16="http://schemas.microsoft.com/office/drawing/2014/main" id="{40765016-A547-49EB-BE16-8CE4267EF931}"/>
              </a:ext>
            </a:extLst>
          </p:cNvPr>
          <p:cNvSpPr txBox="1"/>
          <p:nvPr/>
        </p:nvSpPr>
        <p:spPr>
          <a:xfrm>
            <a:off x="7034460" y="3973182"/>
            <a:ext cx="125136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fr-FR" sz="1000" b="1" dirty="0">
                <a:latin typeface="Berlin Sans FB" panose="020E0602020502020306" pitchFamily="34" charset="0"/>
                <a:cs typeface="Segoe UI" panose="020B0502040204020203" pitchFamily="34" charset="0"/>
              </a:rPr>
              <a:t>404.html :</a:t>
            </a:r>
            <a:endParaRPr lang="fr-FR" sz="1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6" name="Zone de texte 339">
            <a:extLst>
              <a:ext uri="{FF2B5EF4-FFF2-40B4-BE49-F238E27FC236}">
                <a16:creationId xmlns:a16="http://schemas.microsoft.com/office/drawing/2014/main" id="{8A9A1663-3BA6-4D48-8AE1-88BBA4CA7C61}"/>
              </a:ext>
            </a:extLst>
          </p:cNvPr>
          <p:cNvSpPr txBox="1"/>
          <p:nvPr/>
        </p:nvSpPr>
        <p:spPr>
          <a:xfrm>
            <a:off x="7162761" y="4602092"/>
            <a:ext cx="125136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fr-FR" sz="1000" b="1" dirty="0">
                <a:latin typeface="Berlin Sans FB" panose="020E0602020502020306" pitchFamily="34" charset="0"/>
                <a:cs typeface="Segoe UI" panose="020B0502040204020203" pitchFamily="34" charset="0"/>
              </a:rPr>
              <a:t>About.html </a:t>
            </a:r>
            <a:endParaRPr lang="fr-FR" sz="1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7" name="Zone de texte 339">
            <a:extLst>
              <a:ext uri="{FF2B5EF4-FFF2-40B4-BE49-F238E27FC236}">
                <a16:creationId xmlns:a16="http://schemas.microsoft.com/office/drawing/2014/main" id="{03A0CDB3-B979-4FF9-B9BF-012567048BB5}"/>
              </a:ext>
            </a:extLst>
          </p:cNvPr>
          <p:cNvSpPr txBox="1"/>
          <p:nvPr/>
        </p:nvSpPr>
        <p:spPr>
          <a:xfrm>
            <a:off x="7220390" y="5231203"/>
            <a:ext cx="125136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fr-FR" sz="1000" b="1" dirty="0">
                <a:latin typeface="Berlin Sans FB" panose="020E0602020502020306" pitchFamily="34" charset="0"/>
                <a:cs typeface="Segoe UI" panose="020B0502040204020203" pitchFamily="34" charset="0"/>
              </a:rPr>
              <a:t>Search.html </a:t>
            </a:r>
            <a:endParaRPr lang="fr-FR" sz="1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8" name="Zone de texte 339">
            <a:extLst>
              <a:ext uri="{FF2B5EF4-FFF2-40B4-BE49-F238E27FC236}">
                <a16:creationId xmlns:a16="http://schemas.microsoft.com/office/drawing/2014/main" id="{D89C3061-C368-4AE6-A867-403B36301A72}"/>
              </a:ext>
            </a:extLst>
          </p:cNvPr>
          <p:cNvSpPr txBox="1"/>
          <p:nvPr/>
        </p:nvSpPr>
        <p:spPr>
          <a:xfrm>
            <a:off x="7174750" y="5837757"/>
            <a:ext cx="125136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fr-FR" sz="1000" b="1" dirty="0">
                <a:latin typeface="Berlin Sans FB" panose="020E0602020502020306" pitchFamily="34" charset="0"/>
                <a:cs typeface="Segoe UI" panose="020B0502040204020203" pitchFamily="34" charset="0"/>
              </a:rPr>
              <a:t>Filter.html</a:t>
            </a:r>
            <a:endParaRPr lang="fr-FR" sz="1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9" name="Zone de texte 339">
            <a:extLst>
              <a:ext uri="{FF2B5EF4-FFF2-40B4-BE49-F238E27FC236}">
                <a16:creationId xmlns:a16="http://schemas.microsoft.com/office/drawing/2014/main" id="{94F68260-70E9-4425-B685-DA865D1754FE}"/>
              </a:ext>
            </a:extLst>
          </p:cNvPr>
          <p:cNvSpPr txBox="1"/>
          <p:nvPr/>
        </p:nvSpPr>
        <p:spPr>
          <a:xfrm>
            <a:off x="7196148" y="6501453"/>
            <a:ext cx="125136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fr-FR" sz="1000" b="1" dirty="0">
                <a:latin typeface="Berlin Sans FB" panose="020E0602020502020306" pitchFamily="34" charset="0"/>
                <a:cs typeface="Segoe UI" panose="020B0502040204020203" pitchFamily="34" charset="0"/>
              </a:rPr>
              <a:t>Index.html </a:t>
            </a:r>
            <a:endParaRPr lang="fr-FR" sz="1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0" name="Accolade ouvrante 169">
            <a:extLst>
              <a:ext uri="{FF2B5EF4-FFF2-40B4-BE49-F238E27FC236}">
                <a16:creationId xmlns:a16="http://schemas.microsoft.com/office/drawing/2014/main" id="{0976C629-48AA-41EB-B85F-9094BB4593AC}"/>
              </a:ext>
            </a:extLst>
          </p:cNvPr>
          <p:cNvSpPr/>
          <p:nvPr/>
        </p:nvSpPr>
        <p:spPr>
          <a:xfrm rot="10800000">
            <a:off x="8232771" y="2759473"/>
            <a:ext cx="396560" cy="1505314"/>
          </a:xfrm>
          <a:prstGeom prst="leftBrace">
            <a:avLst>
              <a:gd name="adj1" fmla="val 8333"/>
              <a:gd name="adj2" fmla="val 539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7F530D21-4BFD-4FCF-924B-15AAA8FD3DAE}"/>
              </a:ext>
            </a:extLst>
          </p:cNvPr>
          <p:cNvGrpSpPr/>
          <p:nvPr/>
        </p:nvGrpSpPr>
        <p:grpSpPr>
          <a:xfrm>
            <a:off x="6650575" y="789318"/>
            <a:ext cx="512186" cy="515206"/>
            <a:chOff x="2741612" y="4162425"/>
            <a:chExt cx="1271588" cy="1273175"/>
          </a:xfrm>
        </p:grpSpPr>
        <p:sp>
          <p:nvSpPr>
            <p:cNvPr id="172" name="Ovale 24">
              <a:extLst>
                <a:ext uri="{FF2B5EF4-FFF2-40B4-BE49-F238E27FC236}">
                  <a16:creationId xmlns:a16="http://schemas.microsoft.com/office/drawing/2014/main" id="{8F39C8FA-72DE-4D8F-9764-E1CEBDB8F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173" name="Image 172" descr="Une image contenant texte, signe, cadre&#10;&#10;Description générée automatiquement">
              <a:extLst>
                <a:ext uri="{FF2B5EF4-FFF2-40B4-BE49-F238E27FC236}">
                  <a16:creationId xmlns:a16="http://schemas.microsoft.com/office/drawing/2014/main" id="{3EB3F112-0C5D-4386-8893-7669923C9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7" y="4386471"/>
              <a:ext cx="864737" cy="864737"/>
            </a:xfrm>
            <a:prstGeom prst="rect">
              <a:avLst/>
            </a:prstGeom>
          </p:spPr>
        </p:pic>
      </p:grpSp>
      <p:grpSp>
        <p:nvGrpSpPr>
          <p:cNvPr id="191" name="Groupe 190">
            <a:extLst>
              <a:ext uri="{FF2B5EF4-FFF2-40B4-BE49-F238E27FC236}">
                <a16:creationId xmlns:a16="http://schemas.microsoft.com/office/drawing/2014/main" id="{E5176B22-1313-472F-9D4B-FC2DFCFF4D65}"/>
              </a:ext>
            </a:extLst>
          </p:cNvPr>
          <p:cNvGrpSpPr/>
          <p:nvPr/>
        </p:nvGrpSpPr>
        <p:grpSpPr>
          <a:xfrm>
            <a:off x="6682577" y="1315080"/>
            <a:ext cx="512186" cy="515206"/>
            <a:chOff x="2741612" y="4162425"/>
            <a:chExt cx="1271588" cy="1273175"/>
          </a:xfrm>
        </p:grpSpPr>
        <p:sp>
          <p:nvSpPr>
            <p:cNvPr id="192" name="Ovale 24">
              <a:extLst>
                <a:ext uri="{FF2B5EF4-FFF2-40B4-BE49-F238E27FC236}">
                  <a16:creationId xmlns:a16="http://schemas.microsoft.com/office/drawing/2014/main" id="{CABA45D6-42E2-4323-AD38-A734FE859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193" name="Image 192" descr="Une image contenant texte, signe, cadre&#10;&#10;Description générée automatiquement">
              <a:extLst>
                <a:ext uri="{FF2B5EF4-FFF2-40B4-BE49-F238E27FC236}">
                  <a16:creationId xmlns:a16="http://schemas.microsoft.com/office/drawing/2014/main" id="{40CE4ECD-E4FD-422B-9D20-69D5A7F56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7" y="4386471"/>
              <a:ext cx="864737" cy="864737"/>
            </a:xfrm>
            <a:prstGeom prst="rect">
              <a:avLst/>
            </a:prstGeom>
          </p:spPr>
        </p:pic>
      </p:grpSp>
      <p:grpSp>
        <p:nvGrpSpPr>
          <p:cNvPr id="194" name="Groupe 193">
            <a:extLst>
              <a:ext uri="{FF2B5EF4-FFF2-40B4-BE49-F238E27FC236}">
                <a16:creationId xmlns:a16="http://schemas.microsoft.com/office/drawing/2014/main" id="{610A578A-76B3-4EDB-9A4C-60C28EEBFEC8}"/>
              </a:ext>
            </a:extLst>
          </p:cNvPr>
          <p:cNvGrpSpPr/>
          <p:nvPr/>
        </p:nvGrpSpPr>
        <p:grpSpPr>
          <a:xfrm>
            <a:off x="6701630" y="1889500"/>
            <a:ext cx="512186" cy="515206"/>
            <a:chOff x="2741612" y="4162425"/>
            <a:chExt cx="1271588" cy="1273175"/>
          </a:xfrm>
        </p:grpSpPr>
        <p:sp>
          <p:nvSpPr>
            <p:cNvPr id="202" name="Ovale 24">
              <a:extLst>
                <a:ext uri="{FF2B5EF4-FFF2-40B4-BE49-F238E27FC236}">
                  <a16:creationId xmlns:a16="http://schemas.microsoft.com/office/drawing/2014/main" id="{89DCE50C-0664-4F62-B1D2-ED590C261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203" name="Image 202" descr="Une image contenant texte, signe, cadre&#10;&#10;Description générée automatiquement">
              <a:extLst>
                <a:ext uri="{FF2B5EF4-FFF2-40B4-BE49-F238E27FC236}">
                  <a16:creationId xmlns:a16="http://schemas.microsoft.com/office/drawing/2014/main" id="{DF38249C-6444-480A-A206-3A24CF25D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7" y="4386471"/>
              <a:ext cx="864737" cy="864737"/>
            </a:xfrm>
            <a:prstGeom prst="rect">
              <a:avLst/>
            </a:prstGeom>
          </p:spPr>
        </p:pic>
      </p:grpSp>
      <p:sp>
        <p:nvSpPr>
          <p:cNvPr id="204" name="Accolade ouvrante 203">
            <a:extLst>
              <a:ext uri="{FF2B5EF4-FFF2-40B4-BE49-F238E27FC236}">
                <a16:creationId xmlns:a16="http://schemas.microsoft.com/office/drawing/2014/main" id="{DEF251FF-C961-41DD-B0CE-8FF5B84ABB0D}"/>
              </a:ext>
            </a:extLst>
          </p:cNvPr>
          <p:cNvSpPr/>
          <p:nvPr/>
        </p:nvSpPr>
        <p:spPr>
          <a:xfrm rot="10800000">
            <a:off x="8328441" y="4525148"/>
            <a:ext cx="396560" cy="2184765"/>
          </a:xfrm>
          <a:prstGeom prst="leftBrace">
            <a:avLst>
              <a:gd name="adj1" fmla="val 8333"/>
              <a:gd name="adj2" fmla="val 539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" name="Zone de texte 339">
            <a:extLst>
              <a:ext uri="{FF2B5EF4-FFF2-40B4-BE49-F238E27FC236}">
                <a16:creationId xmlns:a16="http://schemas.microsoft.com/office/drawing/2014/main" id="{9D8832E8-9C91-49F2-97F0-14B64B59EF14}"/>
              </a:ext>
            </a:extLst>
          </p:cNvPr>
          <p:cNvSpPr txBox="1"/>
          <p:nvPr/>
        </p:nvSpPr>
        <p:spPr>
          <a:xfrm>
            <a:off x="8683067" y="5446352"/>
            <a:ext cx="116077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fr-FR" sz="1000" b="1" dirty="0">
                <a:latin typeface="Berlin Sans FB" panose="020E0602020502020306" pitchFamily="34" charset="0"/>
                <a:cs typeface="Segoe UI" panose="020B0502040204020203" pitchFamily="34" charset="0"/>
              </a:rPr>
              <a:t>Page </a:t>
            </a:r>
            <a:r>
              <a:rPr lang="fr-FR" sz="1000" b="1" dirty="0" err="1">
                <a:latin typeface="Berlin Sans FB" panose="020E0602020502020306" pitchFamily="34" charset="0"/>
                <a:cs typeface="Segoe UI" panose="020B0502040204020203" pitchFamily="34" charset="0"/>
              </a:rPr>
              <a:t>templates</a:t>
            </a:r>
            <a:endParaRPr lang="fr-FR" sz="1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6" name="Zone de texte 339">
            <a:extLst>
              <a:ext uri="{FF2B5EF4-FFF2-40B4-BE49-F238E27FC236}">
                <a16:creationId xmlns:a16="http://schemas.microsoft.com/office/drawing/2014/main" id="{9502B744-9DFE-4E27-9733-7DEDDDA63DE1}"/>
              </a:ext>
            </a:extLst>
          </p:cNvPr>
          <p:cNvSpPr txBox="1"/>
          <p:nvPr/>
        </p:nvSpPr>
        <p:spPr>
          <a:xfrm>
            <a:off x="6401647" y="940242"/>
            <a:ext cx="125136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fr-FR" sz="1000" b="1" dirty="0" err="1">
                <a:latin typeface="Berlin Sans FB" panose="020E0602020502020306" pitchFamily="34" charset="0"/>
                <a:cs typeface="Segoe UI" panose="020B0502040204020203" pitchFamily="34" charset="0"/>
              </a:rPr>
              <a:t>img</a:t>
            </a:r>
            <a:r>
              <a:rPr lang="fr-FR" sz="1000" b="1" dirty="0">
                <a:latin typeface="Berlin Sans FB" panose="020E0602020502020306" pitchFamily="34" charset="0"/>
                <a:cs typeface="Segoe UI" panose="020B0502040204020203" pitchFamily="34" charset="0"/>
              </a:rPr>
              <a:t> :</a:t>
            </a:r>
            <a:endParaRPr lang="fr-FR" sz="1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" name="Zone de texte 339">
            <a:extLst>
              <a:ext uri="{FF2B5EF4-FFF2-40B4-BE49-F238E27FC236}">
                <a16:creationId xmlns:a16="http://schemas.microsoft.com/office/drawing/2014/main" id="{C926DF9A-F56A-4DD2-B291-65E4A15593E7}"/>
              </a:ext>
            </a:extLst>
          </p:cNvPr>
          <p:cNvSpPr txBox="1"/>
          <p:nvPr/>
        </p:nvSpPr>
        <p:spPr>
          <a:xfrm>
            <a:off x="6366472" y="1510774"/>
            <a:ext cx="125136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fr-FR" sz="1000" b="1" dirty="0" err="1">
                <a:latin typeface="Berlin Sans FB" panose="020E0602020502020306" pitchFamily="34" charset="0"/>
                <a:cs typeface="Segoe UI" panose="020B0502040204020203" pitchFamily="34" charset="0"/>
              </a:rPr>
              <a:t>js</a:t>
            </a:r>
            <a:r>
              <a:rPr lang="fr-FR" sz="1000" b="1" dirty="0">
                <a:latin typeface="Berlin Sans FB" panose="020E0602020502020306" pitchFamily="34" charset="0"/>
                <a:cs typeface="Segoe UI" panose="020B0502040204020203" pitchFamily="34" charset="0"/>
              </a:rPr>
              <a:t> :</a:t>
            </a:r>
            <a:endParaRPr lang="fr-FR" sz="1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8" name="Zone de texte 339">
            <a:extLst>
              <a:ext uri="{FF2B5EF4-FFF2-40B4-BE49-F238E27FC236}">
                <a16:creationId xmlns:a16="http://schemas.microsoft.com/office/drawing/2014/main" id="{B4DA2973-A654-4016-B7F0-400BE3F31F55}"/>
              </a:ext>
            </a:extLst>
          </p:cNvPr>
          <p:cNvSpPr txBox="1"/>
          <p:nvPr/>
        </p:nvSpPr>
        <p:spPr>
          <a:xfrm>
            <a:off x="7389899" y="2009958"/>
            <a:ext cx="3077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fr-FR" sz="1000" b="1" dirty="0" err="1">
                <a:latin typeface="Berlin Sans FB" panose="020E0602020502020306" pitchFamily="34" charset="0"/>
                <a:cs typeface="Segoe UI" panose="020B0502040204020203" pitchFamily="34" charset="0"/>
              </a:rPr>
              <a:t>css</a:t>
            </a:r>
            <a:r>
              <a:rPr lang="fr-FR" sz="1000" b="1" dirty="0">
                <a:latin typeface="Berlin Sans FB" panose="020E0602020502020306" pitchFamily="34" charset="0"/>
                <a:cs typeface="Segoe UI" panose="020B0502040204020203" pitchFamily="34" charset="0"/>
              </a:rPr>
              <a:t> :          </a:t>
            </a:r>
            <a:endParaRPr lang="fr-FR" sz="1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0" name="Zone de texte 339">
            <a:extLst>
              <a:ext uri="{FF2B5EF4-FFF2-40B4-BE49-F238E27FC236}">
                <a16:creationId xmlns:a16="http://schemas.microsoft.com/office/drawing/2014/main" id="{49AC3E7C-0034-4B03-9E1E-16FDDC77F949}"/>
              </a:ext>
            </a:extLst>
          </p:cNvPr>
          <p:cNvSpPr txBox="1"/>
          <p:nvPr/>
        </p:nvSpPr>
        <p:spPr>
          <a:xfrm>
            <a:off x="10513724" y="737996"/>
            <a:ext cx="125136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fr-FR" sz="1000" b="1" dirty="0">
                <a:latin typeface="Berlin Sans FB" panose="020E0602020502020306" pitchFamily="34" charset="0"/>
                <a:cs typeface="Segoe UI" panose="020B0502040204020203" pitchFamily="34" charset="0"/>
              </a:rPr>
              <a:t>About.css</a:t>
            </a:r>
            <a:endParaRPr lang="fr-FR" sz="1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1" name="Groupe 210">
            <a:extLst>
              <a:ext uri="{FF2B5EF4-FFF2-40B4-BE49-F238E27FC236}">
                <a16:creationId xmlns:a16="http://schemas.microsoft.com/office/drawing/2014/main" id="{4ACB8CFE-F88C-4F8A-A678-A904B27E985B}"/>
              </a:ext>
            </a:extLst>
          </p:cNvPr>
          <p:cNvGrpSpPr/>
          <p:nvPr/>
        </p:nvGrpSpPr>
        <p:grpSpPr>
          <a:xfrm>
            <a:off x="10265007" y="4199086"/>
            <a:ext cx="628711" cy="614664"/>
            <a:chOff x="8222571" y="4180711"/>
            <a:chExt cx="1271588" cy="1273175"/>
          </a:xfrm>
        </p:grpSpPr>
        <p:sp>
          <p:nvSpPr>
            <p:cNvPr id="212" name="Ovale 24">
              <a:extLst>
                <a:ext uri="{FF2B5EF4-FFF2-40B4-BE49-F238E27FC236}">
                  <a16:creationId xmlns:a16="http://schemas.microsoft.com/office/drawing/2014/main" id="{3046A0BA-7075-4872-9C66-01825FF19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2571" y="4180711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218" name="Image 217" descr="Une image contenant texte, signe, assiette, arts de la table&#10;&#10;Description générée automatiquement">
              <a:extLst>
                <a:ext uri="{FF2B5EF4-FFF2-40B4-BE49-F238E27FC236}">
                  <a16:creationId xmlns:a16="http://schemas.microsoft.com/office/drawing/2014/main" id="{49AE9C7A-8DA3-4268-8A0D-D107549D1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310" y="4445585"/>
              <a:ext cx="743426" cy="743426"/>
            </a:xfrm>
            <a:prstGeom prst="rect">
              <a:avLst/>
            </a:prstGeom>
          </p:spPr>
        </p:pic>
      </p:grpSp>
      <p:grpSp>
        <p:nvGrpSpPr>
          <p:cNvPr id="219" name="Groupe 218">
            <a:extLst>
              <a:ext uri="{FF2B5EF4-FFF2-40B4-BE49-F238E27FC236}">
                <a16:creationId xmlns:a16="http://schemas.microsoft.com/office/drawing/2014/main" id="{92B35FDB-200A-47B0-9411-7DD0790C68F6}"/>
              </a:ext>
            </a:extLst>
          </p:cNvPr>
          <p:cNvGrpSpPr/>
          <p:nvPr/>
        </p:nvGrpSpPr>
        <p:grpSpPr>
          <a:xfrm>
            <a:off x="10240051" y="3580278"/>
            <a:ext cx="628711" cy="614664"/>
            <a:chOff x="8222571" y="4180711"/>
            <a:chExt cx="1271588" cy="1273175"/>
          </a:xfrm>
        </p:grpSpPr>
        <p:sp>
          <p:nvSpPr>
            <p:cNvPr id="220" name="Ovale 24">
              <a:extLst>
                <a:ext uri="{FF2B5EF4-FFF2-40B4-BE49-F238E27FC236}">
                  <a16:creationId xmlns:a16="http://schemas.microsoft.com/office/drawing/2014/main" id="{40FAB395-6428-4715-B1EB-F0A84C211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2571" y="4180711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224" name="Image 223" descr="Une image contenant texte, signe, assiette, arts de la table&#10;&#10;Description générée automatiquement">
              <a:extLst>
                <a:ext uri="{FF2B5EF4-FFF2-40B4-BE49-F238E27FC236}">
                  <a16:creationId xmlns:a16="http://schemas.microsoft.com/office/drawing/2014/main" id="{C8B78024-81E4-470C-90A1-2D550AF30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310" y="4445585"/>
              <a:ext cx="743426" cy="743426"/>
            </a:xfrm>
            <a:prstGeom prst="rect">
              <a:avLst/>
            </a:prstGeom>
          </p:spPr>
        </p:pic>
      </p:grpSp>
      <p:grpSp>
        <p:nvGrpSpPr>
          <p:cNvPr id="225" name="Groupe 224">
            <a:extLst>
              <a:ext uri="{FF2B5EF4-FFF2-40B4-BE49-F238E27FC236}">
                <a16:creationId xmlns:a16="http://schemas.microsoft.com/office/drawing/2014/main" id="{E5712D35-FB8B-49EA-9FB7-A18BE3F814F4}"/>
              </a:ext>
            </a:extLst>
          </p:cNvPr>
          <p:cNvGrpSpPr/>
          <p:nvPr/>
        </p:nvGrpSpPr>
        <p:grpSpPr>
          <a:xfrm>
            <a:off x="10244978" y="2965614"/>
            <a:ext cx="628711" cy="614664"/>
            <a:chOff x="8222571" y="4180711"/>
            <a:chExt cx="1271588" cy="1273175"/>
          </a:xfrm>
        </p:grpSpPr>
        <p:sp>
          <p:nvSpPr>
            <p:cNvPr id="226" name="Ovale 24">
              <a:extLst>
                <a:ext uri="{FF2B5EF4-FFF2-40B4-BE49-F238E27FC236}">
                  <a16:creationId xmlns:a16="http://schemas.microsoft.com/office/drawing/2014/main" id="{E08C2FBE-C025-4B42-A4BB-E214C03A0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2571" y="4180711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264" name="Image 263" descr="Une image contenant texte, signe, assiette, arts de la table&#10;&#10;Description générée automatiquement">
              <a:extLst>
                <a:ext uri="{FF2B5EF4-FFF2-40B4-BE49-F238E27FC236}">
                  <a16:creationId xmlns:a16="http://schemas.microsoft.com/office/drawing/2014/main" id="{CDBD37CB-5DE5-4126-A5B7-18FB3F4FF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310" y="4445585"/>
              <a:ext cx="743426" cy="743426"/>
            </a:xfrm>
            <a:prstGeom prst="rect">
              <a:avLst/>
            </a:prstGeom>
          </p:spPr>
        </p:pic>
      </p:grpSp>
      <p:grpSp>
        <p:nvGrpSpPr>
          <p:cNvPr id="265" name="Groupe 264">
            <a:extLst>
              <a:ext uri="{FF2B5EF4-FFF2-40B4-BE49-F238E27FC236}">
                <a16:creationId xmlns:a16="http://schemas.microsoft.com/office/drawing/2014/main" id="{EBB3F876-9D4E-43C1-8846-495C79C88753}"/>
              </a:ext>
            </a:extLst>
          </p:cNvPr>
          <p:cNvGrpSpPr/>
          <p:nvPr/>
        </p:nvGrpSpPr>
        <p:grpSpPr>
          <a:xfrm>
            <a:off x="10260609" y="2335298"/>
            <a:ext cx="628711" cy="614664"/>
            <a:chOff x="8222571" y="4180711"/>
            <a:chExt cx="1271588" cy="1273175"/>
          </a:xfrm>
        </p:grpSpPr>
        <p:sp>
          <p:nvSpPr>
            <p:cNvPr id="266" name="Ovale 24">
              <a:extLst>
                <a:ext uri="{FF2B5EF4-FFF2-40B4-BE49-F238E27FC236}">
                  <a16:creationId xmlns:a16="http://schemas.microsoft.com/office/drawing/2014/main" id="{E38E0CFD-2898-4BB1-BD0C-AF8EA1A3D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2571" y="4180711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267" name="Image 266" descr="Une image contenant texte, signe, assiette, arts de la table&#10;&#10;Description générée automatiquement">
              <a:extLst>
                <a:ext uri="{FF2B5EF4-FFF2-40B4-BE49-F238E27FC236}">
                  <a16:creationId xmlns:a16="http://schemas.microsoft.com/office/drawing/2014/main" id="{2FA7EDB3-5418-47AE-934B-EB22F9DBE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310" y="4445585"/>
              <a:ext cx="743426" cy="743426"/>
            </a:xfrm>
            <a:prstGeom prst="rect">
              <a:avLst/>
            </a:prstGeom>
          </p:spPr>
        </p:pic>
      </p:grpSp>
      <p:grpSp>
        <p:nvGrpSpPr>
          <p:cNvPr id="268" name="Groupe 267">
            <a:extLst>
              <a:ext uri="{FF2B5EF4-FFF2-40B4-BE49-F238E27FC236}">
                <a16:creationId xmlns:a16="http://schemas.microsoft.com/office/drawing/2014/main" id="{F897359E-8C30-472B-9A1D-AC37E65C0250}"/>
              </a:ext>
            </a:extLst>
          </p:cNvPr>
          <p:cNvGrpSpPr/>
          <p:nvPr/>
        </p:nvGrpSpPr>
        <p:grpSpPr>
          <a:xfrm>
            <a:off x="10272598" y="496412"/>
            <a:ext cx="628711" cy="614664"/>
            <a:chOff x="8222571" y="4180711"/>
            <a:chExt cx="1271588" cy="1273175"/>
          </a:xfrm>
        </p:grpSpPr>
        <p:sp>
          <p:nvSpPr>
            <p:cNvPr id="269" name="Ovale 24">
              <a:extLst>
                <a:ext uri="{FF2B5EF4-FFF2-40B4-BE49-F238E27FC236}">
                  <a16:creationId xmlns:a16="http://schemas.microsoft.com/office/drawing/2014/main" id="{731C5B9D-49DE-484E-8C97-BD08C8AAF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2571" y="4180711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270" name="Image 269" descr="Une image contenant texte, signe, assiette, arts de la table&#10;&#10;Description générée automatiquement">
              <a:extLst>
                <a:ext uri="{FF2B5EF4-FFF2-40B4-BE49-F238E27FC236}">
                  <a16:creationId xmlns:a16="http://schemas.microsoft.com/office/drawing/2014/main" id="{7A9C6768-90DE-417A-95B1-AE252729B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310" y="4445585"/>
              <a:ext cx="743426" cy="743426"/>
            </a:xfrm>
            <a:prstGeom prst="rect">
              <a:avLst/>
            </a:prstGeom>
          </p:spPr>
        </p:pic>
      </p:grpSp>
      <p:grpSp>
        <p:nvGrpSpPr>
          <p:cNvPr id="271" name="Groupe 270">
            <a:extLst>
              <a:ext uri="{FF2B5EF4-FFF2-40B4-BE49-F238E27FC236}">
                <a16:creationId xmlns:a16="http://schemas.microsoft.com/office/drawing/2014/main" id="{AEC280FA-38A3-449F-B87D-0465EF32624B}"/>
              </a:ext>
            </a:extLst>
          </p:cNvPr>
          <p:cNvGrpSpPr/>
          <p:nvPr/>
        </p:nvGrpSpPr>
        <p:grpSpPr>
          <a:xfrm>
            <a:off x="10265007" y="1730843"/>
            <a:ext cx="628711" cy="614664"/>
            <a:chOff x="8222571" y="4180711"/>
            <a:chExt cx="1271588" cy="1273175"/>
          </a:xfrm>
        </p:grpSpPr>
        <p:sp>
          <p:nvSpPr>
            <p:cNvPr id="272" name="Ovale 24">
              <a:extLst>
                <a:ext uri="{FF2B5EF4-FFF2-40B4-BE49-F238E27FC236}">
                  <a16:creationId xmlns:a16="http://schemas.microsoft.com/office/drawing/2014/main" id="{F841A918-E7F8-4785-90FC-91032C1BA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2571" y="4180711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273" name="Image 272" descr="Une image contenant texte, signe, assiette, arts de la table&#10;&#10;Description générée automatiquement">
              <a:extLst>
                <a:ext uri="{FF2B5EF4-FFF2-40B4-BE49-F238E27FC236}">
                  <a16:creationId xmlns:a16="http://schemas.microsoft.com/office/drawing/2014/main" id="{459F6A7E-58AE-4A55-87EF-27A123794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310" y="4445585"/>
              <a:ext cx="743426" cy="743426"/>
            </a:xfrm>
            <a:prstGeom prst="rect">
              <a:avLst/>
            </a:prstGeom>
          </p:spPr>
        </p:pic>
      </p:grpSp>
      <p:grpSp>
        <p:nvGrpSpPr>
          <p:cNvPr id="274" name="Groupe 273">
            <a:extLst>
              <a:ext uri="{FF2B5EF4-FFF2-40B4-BE49-F238E27FC236}">
                <a16:creationId xmlns:a16="http://schemas.microsoft.com/office/drawing/2014/main" id="{E6EBA400-D96E-4B89-B07A-E9F6A47B667A}"/>
              </a:ext>
            </a:extLst>
          </p:cNvPr>
          <p:cNvGrpSpPr/>
          <p:nvPr/>
        </p:nvGrpSpPr>
        <p:grpSpPr>
          <a:xfrm>
            <a:off x="10279623" y="1115220"/>
            <a:ext cx="628711" cy="614664"/>
            <a:chOff x="8222571" y="4180711"/>
            <a:chExt cx="1271588" cy="1273175"/>
          </a:xfrm>
        </p:grpSpPr>
        <p:sp>
          <p:nvSpPr>
            <p:cNvPr id="275" name="Ovale 24">
              <a:extLst>
                <a:ext uri="{FF2B5EF4-FFF2-40B4-BE49-F238E27FC236}">
                  <a16:creationId xmlns:a16="http://schemas.microsoft.com/office/drawing/2014/main" id="{8F8799A3-DD01-4206-8737-CE1990513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2571" y="4180711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276" name="Image 275" descr="Une image contenant texte, signe, assiette, arts de la table&#10;&#10;Description générée automatiquement">
              <a:extLst>
                <a:ext uri="{FF2B5EF4-FFF2-40B4-BE49-F238E27FC236}">
                  <a16:creationId xmlns:a16="http://schemas.microsoft.com/office/drawing/2014/main" id="{BE649F7A-D26B-43F6-9C75-D8C82A028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310" y="4445585"/>
              <a:ext cx="743426" cy="743426"/>
            </a:xfrm>
            <a:prstGeom prst="rect">
              <a:avLst/>
            </a:prstGeom>
          </p:spPr>
        </p:pic>
      </p:grpSp>
      <p:sp>
        <p:nvSpPr>
          <p:cNvPr id="277" name="Accolade ouvrante 276">
            <a:extLst>
              <a:ext uri="{FF2B5EF4-FFF2-40B4-BE49-F238E27FC236}">
                <a16:creationId xmlns:a16="http://schemas.microsoft.com/office/drawing/2014/main" id="{CB93F566-35F2-40EC-B307-BFFC671CF29B}"/>
              </a:ext>
            </a:extLst>
          </p:cNvPr>
          <p:cNvSpPr/>
          <p:nvPr/>
        </p:nvSpPr>
        <p:spPr>
          <a:xfrm>
            <a:off x="10001818" y="477986"/>
            <a:ext cx="344507" cy="4335763"/>
          </a:xfrm>
          <a:prstGeom prst="leftBrace">
            <a:avLst>
              <a:gd name="adj1" fmla="val 8333"/>
              <a:gd name="adj2" fmla="val 4562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8" name="Zone de texte 339">
            <a:extLst>
              <a:ext uri="{FF2B5EF4-FFF2-40B4-BE49-F238E27FC236}">
                <a16:creationId xmlns:a16="http://schemas.microsoft.com/office/drawing/2014/main" id="{2047E9F4-A430-455F-95D6-BF975DB41920}"/>
              </a:ext>
            </a:extLst>
          </p:cNvPr>
          <p:cNvSpPr txBox="1"/>
          <p:nvPr/>
        </p:nvSpPr>
        <p:spPr>
          <a:xfrm>
            <a:off x="10450918" y="1313051"/>
            <a:ext cx="125136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fr-FR" sz="1000" b="1" dirty="0">
                <a:latin typeface="Berlin Sans FB" panose="020E0602020502020306" pitchFamily="34" charset="0"/>
                <a:cs typeface="Segoe UI" panose="020B0502040204020203" pitchFamily="34" charset="0"/>
              </a:rPr>
              <a:t>Card.css</a:t>
            </a:r>
            <a:endParaRPr lang="fr-FR" sz="1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9" name="Zone de texte 339">
            <a:extLst>
              <a:ext uri="{FF2B5EF4-FFF2-40B4-BE49-F238E27FC236}">
                <a16:creationId xmlns:a16="http://schemas.microsoft.com/office/drawing/2014/main" id="{9452C135-AA37-40DE-953D-0FB37C0844C6}"/>
              </a:ext>
            </a:extLst>
          </p:cNvPr>
          <p:cNvSpPr txBox="1"/>
          <p:nvPr/>
        </p:nvSpPr>
        <p:spPr>
          <a:xfrm>
            <a:off x="10494880" y="1896583"/>
            <a:ext cx="125136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fr-FR" sz="1000" b="1" dirty="0">
                <a:latin typeface="Berlin Sans FB" panose="020E0602020502020306" pitchFamily="34" charset="0"/>
                <a:cs typeface="Segoe UI" panose="020B0502040204020203" pitchFamily="34" charset="0"/>
              </a:rPr>
              <a:t>Error.css</a:t>
            </a:r>
            <a:endParaRPr lang="fr-FR" sz="1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0" name="Zone de texte 339">
            <a:extLst>
              <a:ext uri="{FF2B5EF4-FFF2-40B4-BE49-F238E27FC236}">
                <a16:creationId xmlns:a16="http://schemas.microsoft.com/office/drawing/2014/main" id="{762490B0-CAEF-472A-8385-B5F1BED953B7}"/>
              </a:ext>
            </a:extLst>
          </p:cNvPr>
          <p:cNvSpPr txBox="1"/>
          <p:nvPr/>
        </p:nvSpPr>
        <p:spPr>
          <a:xfrm>
            <a:off x="10467451" y="2516409"/>
            <a:ext cx="125136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fr-FR" sz="1000" b="1" dirty="0">
                <a:latin typeface="Berlin Sans FB" panose="020E0602020502020306" pitchFamily="34" charset="0"/>
                <a:cs typeface="Segoe UI" panose="020B0502040204020203" pitchFamily="34" charset="0"/>
              </a:rPr>
              <a:t>Filter.css</a:t>
            </a:r>
            <a:endParaRPr lang="fr-FR" sz="1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1" name="Zone de texte 339">
            <a:extLst>
              <a:ext uri="{FF2B5EF4-FFF2-40B4-BE49-F238E27FC236}">
                <a16:creationId xmlns:a16="http://schemas.microsoft.com/office/drawing/2014/main" id="{DDB76A14-FAA5-4F97-A474-F3DFDCFB3DFB}"/>
              </a:ext>
            </a:extLst>
          </p:cNvPr>
          <p:cNvSpPr txBox="1"/>
          <p:nvPr/>
        </p:nvSpPr>
        <p:spPr>
          <a:xfrm>
            <a:off x="10585453" y="3171486"/>
            <a:ext cx="125136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fr-FR" sz="1000" b="1" dirty="0">
                <a:latin typeface="Berlin Sans FB" panose="020E0602020502020306" pitchFamily="34" charset="0"/>
                <a:cs typeface="Segoe UI" panose="020B0502040204020203" pitchFamily="34" charset="0"/>
              </a:rPr>
              <a:t>Footer.css </a:t>
            </a:r>
            <a:endParaRPr lang="fr-FR" sz="1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2" name="Zone de texte 339">
            <a:extLst>
              <a:ext uri="{FF2B5EF4-FFF2-40B4-BE49-F238E27FC236}">
                <a16:creationId xmlns:a16="http://schemas.microsoft.com/office/drawing/2014/main" id="{A93C488B-8C97-45CE-A4DB-09262ABADBA8}"/>
              </a:ext>
            </a:extLst>
          </p:cNvPr>
          <p:cNvSpPr txBox="1"/>
          <p:nvPr/>
        </p:nvSpPr>
        <p:spPr>
          <a:xfrm>
            <a:off x="10593978" y="3801737"/>
            <a:ext cx="125136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fr-FR" sz="1000" b="1" dirty="0">
                <a:latin typeface="Berlin Sans FB" panose="020E0602020502020306" pitchFamily="34" charset="0"/>
                <a:cs typeface="Segoe UI" panose="020B0502040204020203" pitchFamily="34" charset="0"/>
              </a:rPr>
              <a:t>Header.css</a:t>
            </a:r>
            <a:endParaRPr lang="fr-FR" sz="1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3" name="Zone de texte 339">
            <a:extLst>
              <a:ext uri="{FF2B5EF4-FFF2-40B4-BE49-F238E27FC236}">
                <a16:creationId xmlns:a16="http://schemas.microsoft.com/office/drawing/2014/main" id="{DBD361ED-45A9-4DC2-BF44-88651234EDFA}"/>
              </a:ext>
            </a:extLst>
          </p:cNvPr>
          <p:cNvSpPr txBox="1"/>
          <p:nvPr/>
        </p:nvSpPr>
        <p:spPr>
          <a:xfrm>
            <a:off x="10528847" y="4442369"/>
            <a:ext cx="125136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fr-FR" sz="1000" b="1" dirty="0">
                <a:latin typeface="Berlin Sans FB" panose="020E0602020502020306" pitchFamily="34" charset="0"/>
                <a:cs typeface="Segoe UI" panose="020B0502040204020203" pitchFamily="34" charset="0"/>
              </a:rPr>
              <a:t>Search.css </a:t>
            </a:r>
            <a:endParaRPr lang="fr-FR" sz="1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87" name="Groupe 286">
            <a:extLst>
              <a:ext uri="{FF2B5EF4-FFF2-40B4-BE49-F238E27FC236}">
                <a16:creationId xmlns:a16="http://schemas.microsoft.com/office/drawing/2014/main" id="{84A50328-383F-4A5C-8EB6-9722CF46C852}"/>
              </a:ext>
            </a:extLst>
          </p:cNvPr>
          <p:cNvGrpSpPr/>
          <p:nvPr/>
        </p:nvGrpSpPr>
        <p:grpSpPr>
          <a:xfrm>
            <a:off x="8002700" y="797743"/>
            <a:ext cx="469051" cy="443202"/>
            <a:chOff x="8222571" y="4180711"/>
            <a:chExt cx="1271588" cy="1273175"/>
          </a:xfrm>
        </p:grpSpPr>
        <p:sp>
          <p:nvSpPr>
            <p:cNvPr id="288" name="Ovale 24">
              <a:extLst>
                <a:ext uri="{FF2B5EF4-FFF2-40B4-BE49-F238E27FC236}">
                  <a16:creationId xmlns:a16="http://schemas.microsoft.com/office/drawing/2014/main" id="{ADAA598F-E5E1-4D01-9BC0-DE26AAA30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2571" y="4180711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289" name="Image 288" descr="Une image contenant texte, signe, assiette, arts de la table&#10;&#10;Description générée automatiquement">
              <a:extLst>
                <a:ext uri="{FF2B5EF4-FFF2-40B4-BE49-F238E27FC236}">
                  <a16:creationId xmlns:a16="http://schemas.microsoft.com/office/drawing/2014/main" id="{6A11FA6B-47D4-45F2-A26D-3C9642345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310" y="4445585"/>
              <a:ext cx="743426" cy="743426"/>
            </a:xfrm>
            <a:prstGeom prst="rect">
              <a:avLst/>
            </a:prstGeom>
          </p:spPr>
        </p:pic>
      </p:grpSp>
      <p:sp>
        <p:nvSpPr>
          <p:cNvPr id="290" name="Accolade ouvrante 289">
            <a:extLst>
              <a:ext uri="{FF2B5EF4-FFF2-40B4-BE49-F238E27FC236}">
                <a16:creationId xmlns:a16="http://schemas.microsoft.com/office/drawing/2014/main" id="{9E56DB7D-FEAD-49AD-81F3-E974B2C6618D}"/>
              </a:ext>
            </a:extLst>
          </p:cNvPr>
          <p:cNvSpPr/>
          <p:nvPr/>
        </p:nvSpPr>
        <p:spPr>
          <a:xfrm>
            <a:off x="7741998" y="740580"/>
            <a:ext cx="303698" cy="573111"/>
          </a:xfrm>
          <a:prstGeom prst="leftBrace">
            <a:avLst>
              <a:gd name="adj1" fmla="val 8333"/>
              <a:gd name="adj2" fmla="val 4415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1" name="Zone de texte 339">
            <a:extLst>
              <a:ext uri="{FF2B5EF4-FFF2-40B4-BE49-F238E27FC236}">
                <a16:creationId xmlns:a16="http://schemas.microsoft.com/office/drawing/2014/main" id="{F8096C64-30A0-473E-B275-F051D09620F7}"/>
              </a:ext>
            </a:extLst>
          </p:cNvPr>
          <p:cNvSpPr txBox="1"/>
          <p:nvPr/>
        </p:nvSpPr>
        <p:spPr>
          <a:xfrm>
            <a:off x="8296425" y="994852"/>
            <a:ext cx="116077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fr-FR" sz="1000" b="1" dirty="0">
                <a:latin typeface="Berlin Sans FB" panose="020E0602020502020306" pitchFamily="34" charset="0"/>
                <a:cs typeface="Segoe UI" panose="020B0502040204020203" pitchFamily="34" charset="0"/>
              </a:rPr>
              <a:t>All image .png</a:t>
            </a:r>
            <a:endParaRPr lang="fr-FR" sz="1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2" name="Groupe 291">
            <a:extLst>
              <a:ext uri="{FF2B5EF4-FFF2-40B4-BE49-F238E27FC236}">
                <a16:creationId xmlns:a16="http://schemas.microsoft.com/office/drawing/2014/main" id="{022905C3-83CC-4D0C-A2C4-A3EDB48CA29C}"/>
              </a:ext>
            </a:extLst>
          </p:cNvPr>
          <p:cNvGrpSpPr/>
          <p:nvPr/>
        </p:nvGrpSpPr>
        <p:grpSpPr>
          <a:xfrm>
            <a:off x="8033544" y="1400759"/>
            <a:ext cx="373697" cy="341436"/>
            <a:chOff x="8222571" y="4180711"/>
            <a:chExt cx="1271588" cy="1273175"/>
          </a:xfrm>
        </p:grpSpPr>
        <p:sp>
          <p:nvSpPr>
            <p:cNvPr id="293" name="Ovale 24">
              <a:extLst>
                <a:ext uri="{FF2B5EF4-FFF2-40B4-BE49-F238E27FC236}">
                  <a16:creationId xmlns:a16="http://schemas.microsoft.com/office/drawing/2014/main" id="{05D14FFC-A5DA-42BC-8902-7D898F2DB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2571" y="4180711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294" name="Image 293" descr="Une image contenant texte, signe, assiette, arts de la table&#10;&#10;Description générée automatiquement">
              <a:extLst>
                <a:ext uri="{FF2B5EF4-FFF2-40B4-BE49-F238E27FC236}">
                  <a16:creationId xmlns:a16="http://schemas.microsoft.com/office/drawing/2014/main" id="{198A3F91-DB8F-49CC-99D2-C29CC4C50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310" y="4445585"/>
              <a:ext cx="743426" cy="743426"/>
            </a:xfrm>
            <a:prstGeom prst="rect">
              <a:avLst/>
            </a:prstGeom>
          </p:spPr>
        </p:pic>
      </p:grpSp>
      <p:sp>
        <p:nvSpPr>
          <p:cNvPr id="295" name="Zone de texte 339">
            <a:extLst>
              <a:ext uri="{FF2B5EF4-FFF2-40B4-BE49-F238E27FC236}">
                <a16:creationId xmlns:a16="http://schemas.microsoft.com/office/drawing/2014/main" id="{5BA99705-1CDB-466F-BD7E-733B435F88B0}"/>
              </a:ext>
            </a:extLst>
          </p:cNvPr>
          <p:cNvSpPr txBox="1"/>
          <p:nvPr/>
        </p:nvSpPr>
        <p:spPr>
          <a:xfrm>
            <a:off x="8236933" y="1489109"/>
            <a:ext cx="116077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fr-FR" sz="1000" b="1" dirty="0">
                <a:latin typeface="Berlin Sans FB" panose="020E0602020502020306" pitchFamily="34" charset="0"/>
                <a:cs typeface="Segoe UI" panose="020B0502040204020203" pitchFamily="34" charset="0"/>
              </a:rPr>
              <a:t>Map.js</a:t>
            </a:r>
            <a:endParaRPr lang="fr-FR" sz="1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6" name="Accolade ouvrante 295">
            <a:extLst>
              <a:ext uri="{FF2B5EF4-FFF2-40B4-BE49-F238E27FC236}">
                <a16:creationId xmlns:a16="http://schemas.microsoft.com/office/drawing/2014/main" id="{ABE55643-07A7-46F4-8E9C-C2C2A6AC0AB1}"/>
              </a:ext>
            </a:extLst>
          </p:cNvPr>
          <p:cNvSpPr/>
          <p:nvPr/>
        </p:nvSpPr>
        <p:spPr>
          <a:xfrm>
            <a:off x="7740556" y="1378106"/>
            <a:ext cx="303698" cy="780748"/>
          </a:xfrm>
          <a:prstGeom prst="leftBrace">
            <a:avLst>
              <a:gd name="adj1" fmla="val 8333"/>
              <a:gd name="adj2" fmla="val 4415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7" name="Groupe 296">
            <a:extLst>
              <a:ext uri="{FF2B5EF4-FFF2-40B4-BE49-F238E27FC236}">
                <a16:creationId xmlns:a16="http://schemas.microsoft.com/office/drawing/2014/main" id="{50118E98-BFE0-4E73-80BB-AB33EF42CEA4}"/>
              </a:ext>
            </a:extLst>
          </p:cNvPr>
          <p:cNvGrpSpPr/>
          <p:nvPr/>
        </p:nvGrpSpPr>
        <p:grpSpPr>
          <a:xfrm>
            <a:off x="8048652" y="1770593"/>
            <a:ext cx="348941" cy="353400"/>
            <a:chOff x="8222571" y="4180711"/>
            <a:chExt cx="1271588" cy="1273175"/>
          </a:xfrm>
        </p:grpSpPr>
        <p:sp>
          <p:nvSpPr>
            <p:cNvPr id="298" name="Ovale 24">
              <a:extLst>
                <a:ext uri="{FF2B5EF4-FFF2-40B4-BE49-F238E27FC236}">
                  <a16:creationId xmlns:a16="http://schemas.microsoft.com/office/drawing/2014/main" id="{B349500F-0B6B-47E7-A56E-92F7F825A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2571" y="4180711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pic>
          <p:nvPicPr>
            <p:cNvPr id="299" name="Image 298" descr="Une image contenant texte, signe, assiette, arts de la table&#10;&#10;Description générée automatiquement">
              <a:extLst>
                <a:ext uri="{FF2B5EF4-FFF2-40B4-BE49-F238E27FC236}">
                  <a16:creationId xmlns:a16="http://schemas.microsoft.com/office/drawing/2014/main" id="{88F4C2ED-E642-46CB-84B0-E6BBFEF38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310" y="4445585"/>
              <a:ext cx="743426" cy="743426"/>
            </a:xfrm>
            <a:prstGeom prst="rect">
              <a:avLst/>
            </a:prstGeom>
          </p:spPr>
        </p:pic>
      </p:grpSp>
      <p:sp>
        <p:nvSpPr>
          <p:cNvPr id="300" name="Zone de texte 339">
            <a:extLst>
              <a:ext uri="{FF2B5EF4-FFF2-40B4-BE49-F238E27FC236}">
                <a16:creationId xmlns:a16="http://schemas.microsoft.com/office/drawing/2014/main" id="{241014F6-B5BB-45C2-9EC8-903C1532E2CA}"/>
              </a:ext>
            </a:extLst>
          </p:cNvPr>
          <p:cNvSpPr txBox="1"/>
          <p:nvPr/>
        </p:nvSpPr>
        <p:spPr>
          <a:xfrm>
            <a:off x="8278366" y="1888624"/>
            <a:ext cx="116077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fr-FR" sz="1000" b="1" dirty="0">
                <a:latin typeface="Berlin Sans FB" panose="020E0602020502020306" pitchFamily="34" charset="0"/>
                <a:cs typeface="Segoe UI" panose="020B0502040204020203" pitchFamily="34" charset="0"/>
              </a:rPr>
              <a:t>Filter.js</a:t>
            </a:r>
            <a:endParaRPr lang="fr-FR" sz="1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01" name="Connecteur droit avec flèche 300">
            <a:extLst>
              <a:ext uri="{FF2B5EF4-FFF2-40B4-BE49-F238E27FC236}">
                <a16:creationId xmlns:a16="http://schemas.microsoft.com/office/drawing/2014/main" id="{CF8E75C6-94CF-40AF-B155-A97D46D486B9}"/>
              </a:ext>
            </a:extLst>
          </p:cNvPr>
          <p:cNvCxnSpPr>
            <a:cxnSpLocks/>
            <a:stCxn id="203" idx="3"/>
            <a:endCxn id="277" idx="1"/>
          </p:cNvCxnSpPr>
          <p:nvPr/>
        </p:nvCxnSpPr>
        <p:spPr>
          <a:xfrm>
            <a:off x="7126710" y="2155127"/>
            <a:ext cx="2875108" cy="300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285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 descr="Cette image est une forme décoratif abstraite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 rot="19352939">
            <a:off x="-1088514" y="-5870510"/>
            <a:ext cx="15556762" cy="19921185"/>
            <a:chOff x="4855953" y="-2956869"/>
            <a:chExt cx="9005902" cy="12228463"/>
          </a:xfrm>
        </p:grpSpPr>
        <p:sp>
          <p:nvSpPr>
            <p:cNvPr id="18" name="Forme libre 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9" name="Forme libre 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104960" y="-2956869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0" name="Forme libre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24" name="Zone de texte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825754" y="2175930"/>
            <a:ext cx="624780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5400" b="1" dirty="0" err="1">
                <a:latin typeface="Berlin Sans FB Demi" panose="020E0802020502020306" pitchFamily="34" charset="0"/>
                <a:cs typeface="Segoe UI" panose="020B0502040204020203" pitchFamily="34" charset="0"/>
              </a:rPr>
              <a:t>Thanks</a:t>
            </a:r>
            <a:r>
              <a:rPr lang="fr-FR" sz="5400" b="1" dirty="0">
                <a:latin typeface="Berlin Sans FB Demi" panose="020E0802020502020306" pitchFamily="34" charset="0"/>
                <a:cs typeface="Segoe UI" panose="020B0502040204020203" pitchFamily="34" charset="0"/>
              </a:rPr>
              <a:t> for </a:t>
            </a:r>
            <a:r>
              <a:rPr lang="fr-FR" sz="5400" b="1" dirty="0" err="1">
                <a:latin typeface="Berlin Sans FB Demi" panose="020E0802020502020306" pitchFamily="34" charset="0"/>
                <a:cs typeface="Segoe UI" panose="020B0502040204020203" pitchFamily="34" charset="0"/>
              </a:rPr>
              <a:t>listening</a:t>
            </a:r>
            <a:endParaRPr lang="fr-FR" sz="5400" b="1" dirty="0">
              <a:latin typeface="Berlin Sans FB Demi" panose="020E0802020502020306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r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fr-FR" dirty="0"/>
              <a:t>Ressources humaines : diapositive 1</a:t>
            </a:r>
            <a:endParaRPr lang="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E3F0E6-F312-4095-BDB7-8BC9D801E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73" y="6243336"/>
            <a:ext cx="1229327" cy="614664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843A2D51-0F40-4699-B700-90D47867DC2F}"/>
              </a:ext>
            </a:extLst>
          </p:cNvPr>
          <p:cNvSpPr txBox="1"/>
          <p:nvPr/>
        </p:nvSpPr>
        <p:spPr>
          <a:xfrm>
            <a:off x="825754" y="3433118"/>
            <a:ext cx="6590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latin typeface="Berlin Sans FB" panose="020E0602020502020306" pitchFamily="34" charset="0"/>
              </a:rPr>
              <a:t>Any</a:t>
            </a:r>
            <a:r>
              <a:rPr lang="fr-FR" dirty="0">
                <a:latin typeface="Berlin Sans FB" panose="020E0602020502020306" pitchFamily="34" charset="0"/>
              </a:rPr>
              <a:t> questions ?</a:t>
            </a:r>
          </a:p>
        </p:txBody>
      </p:sp>
    </p:spTree>
    <p:extLst>
      <p:ext uri="{BB962C8B-B14F-4D97-AF65-F5344CB8AC3E}">
        <p14:creationId xmlns:p14="http://schemas.microsoft.com/office/powerpoint/2010/main" val="9069903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368_TF33668227.potx" id="{F0D5A7CF-CB2C-478D-8806-7025D89260FA}" vid="{9DBAA9DB-DA82-43BC-A5ED-9DE8B0A8B61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Ressources humaines, à partir de 24Slides</Template>
  <TotalTime>235</TotalTime>
  <Words>531</Words>
  <Application>Microsoft Office PowerPoint</Application>
  <PresentationFormat>Grand écran</PresentationFormat>
  <Paragraphs>126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Berlin Sans FB</vt:lpstr>
      <vt:lpstr>Berlin Sans FB Demi</vt:lpstr>
      <vt:lpstr>Calibri</vt:lpstr>
      <vt:lpstr>Calibri Light</vt:lpstr>
      <vt:lpstr>Segoe UI</vt:lpstr>
      <vt:lpstr>Thème Office</vt:lpstr>
      <vt:lpstr>Ressources humaines : diapositive 1</vt:lpstr>
      <vt:lpstr>Ressources humaines : diapositive 2</vt:lpstr>
      <vt:lpstr>Ressources humaines : diapositive 7</vt:lpstr>
      <vt:lpstr>Ressources humaines : diapositive 5</vt:lpstr>
      <vt:lpstr>Ressources humaines : diapositive 7</vt:lpstr>
      <vt:lpstr>Ressources humaines : diapositive 4</vt:lpstr>
      <vt:lpstr>Ressources humaines : diapositive 4</vt:lpstr>
      <vt:lpstr>Ressources humaines : diapositive 4</vt:lpstr>
      <vt:lpstr>Ressources humaines : diapositive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Ressources humaines : diapositive 1</dc:title>
  <dc:creator>LEJOSNE Florian</dc:creator>
  <cp:lastModifiedBy>LEJOSNE Florian</cp:lastModifiedBy>
  <cp:revision>16</cp:revision>
  <dcterms:created xsi:type="dcterms:W3CDTF">2021-03-30T07:45:33Z</dcterms:created>
  <dcterms:modified xsi:type="dcterms:W3CDTF">2021-03-31T14:31:20Z</dcterms:modified>
</cp:coreProperties>
</file>